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256" r:id="rId2"/>
    <p:sldId id="272" r:id="rId3"/>
    <p:sldId id="258" r:id="rId4"/>
    <p:sldId id="262" r:id="rId5"/>
    <p:sldId id="328" r:id="rId6"/>
    <p:sldId id="269" r:id="rId7"/>
    <p:sldId id="264" r:id="rId8"/>
    <p:sldId id="296" r:id="rId9"/>
    <p:sldId id="257" r:id="rId10"/>
    <p:sldId id="268" r:id="rId11"/>
    <p:sldId id="263" r:id="rId12"/>
    <p:sldId id="281" r:id="rId13"/>
    <p:sldId id="288" r:id="rId14"/>
    <p:sldId id="321" r:id="rId15"/>
    <p:sldId id="311" r:id="rId16"/>
    <p:sldId id="312" r:id="rId17"/>
    <p:sldId id="314" r:id="rId18"/>
    <p:sldId id="310" r:id="rId19"/>
    <p:sldId id="324" r:id="rId20"/>
    <p:sldId id="352" r:id="rId21"/>
    <p:sldId id="270" r:id="rId22"/>
    <p:sldId id="320" r:id="rId23"/>
    <p:sldId id="318" r:id="rId24"/>
    <p:sldId id="319" r:id="rId25"/>
    <p:sldId id="325" r:id="rId26"/>
    <p:sldId id="266" r:id="rId27"/>
    <p:sldId id="326" r:id="rId28"/>
    <p:sldId id="329" r:id="rId29"/>
    <p:sldId id="299" r:id="rId30"/>
    <p:sldId id="330" r:id="rId31"/>
    <p:sldId id="331" r:id="rId32"/>
    <p:sldId id="333" r:id="rId33"/>
    <p:sldId id="332" r:id="rId34"/>
    <p:sldId id="285" r:id="rId35"/>
    <p:sldId id="286" r:id="rId36"/>
    <p:sldId id="287" r:id="rId37"/>
    <p:sldId id="284" r:id="rId38"/>
    <p:sldId id="289" r:id="rId39"/>
    <p:sldId id="290" r:id="rId40"/>
    <p:sldId id="291" r:id="rId41"/>
    <p:sldId id="358" r:id="rId42"/>
    <p:sldId id="293" r:id="rId43"/>
    <p:sldId id="292" r:id="rId44"/>
    <p:sldId id="323" r:id="rId45"/>
    <p:sldId id="297" r:id="rId46"/>
    <p:sldId id="316" r:id="rId47"/>
    <p:sldId id="294" r:id="rId48"/>
    <p:sldId id="306" r:id="rId49"/>
    <p:sldId id="298" r:id="rId50"/>
    <p:sldId id="301" r:id="rId51"/>
    <p:sldId id="302" r:id="rId52"/>
    <p:sldId id="278" r:id="rId53"/>
    <p:sldId id="279" r:id="rId54"/>
    <p:sldId id="351" r:id="rId55"/>
    <p:sldId id="322" r:id="rId56"/>
    <p:sldId id="300" r:id="rId57"/>
    <p:sldId id="305" r:id="rId58"/>
    <p:sldId id="313" r:id="rId59"/>
    <p:sldId id="334" r:id="rId60"/>
    <p:sldId id="303" r:id="rId61"/>
    <p:sldId id="304" r:id="rId62"/>
    <p:sldId id="353" r:id="rId63"/>
    <p:sldId id="354" r:id="rId64"/>
    <p:sldId id="355" r:id="rId65"/>
    <p:sldId id="356" r:id="rId66"/>
    <p:sldId id="273" r:id="rId67"/>
    <p:sldId id="274" r:id="rId68"/>
    <p:sldId id="277" r:id="rId69"/>
    <p:sldId id="307" r:id="rId70"/>
    <p:sldId id="308" r:id="rId71"/>
    <p:sldId id="282" r:id="rId72"/>
    <p:sldId id="342" r:id="rId73"/>
    <p:sldId id="343" r:id="rId74"/>
    <p:sldId id="346" r:id="rId75"/>
    <p:sldId id="348" r:id="rId76"/>
    <p:sldId id="349" r:id="rId77"/>
    <p:sldId id="350" r:id="rId78"/>
    <p:sldId id="335" r:id="rId79"/>
    <p:sldId id="336" r:id="rId80"/>
    <p:sldId id="337" r:id="rId81"/>
    <p:sldId id="338" r:id="rId82"/>
    <p:sldId id="339" r:id="rId83"/>
    <p:sldId id="340" r:id="rId84"/>
    <p:sldId id="341" r:id="rId85"/>
    <p:sldId id="344" r:id="rId86"/>
    <p:sldId id="345" r:id="rId87"/>
    <p:sldId id="327" r:id="rId88"/>
    <p:sldId id="357" r:id="rId89"/>
    <p:sldId id="317"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D195714-F6FE-475B-8A3A-C828669B75AC}">
          <p14:sldIdLst>
            <p14:sldId id="256"/>
            <p14:sldId id="272"/>
            <p14:sldId id="258"/>
            <p14:sldId id="262"/>
            <p14:sldId id="328"/>
            <p14:sldId id="269"/>
            <p14:sldId id="264"/>
            <p14:sldId id="296"/>
            <p14:sldId id="257"/>
            <p14:sldId id="268"/>
            <p14:sldId id="263"/>
            <p14:sldId id="281"/>
            <p14:sldId id="288"/>
            <p14:sldId id="321"/>
            <p14:sldId id="311"/>
            <p14:sldId id="312"/>
            <p14:sldId id="314"/>
            <p14:sldId id="310"/>
            <p14:sldId id="324"/>
            <p14:sldId id="352"/>
            <p14:sldId id="270"/>
            <p14:sldId id="320"/>
            <p14:sldId id="318"/>
            <p14:sldId id="319"/>
            <p14:sldId id="325"/>
            <p14:sldId id="266"/>
            <p14:sldId id="326"/>
            <p14:sldId id="329"/>
            <p14:sldId id="299"/>
            <p14:sldId id="330"/>
            <p14:sldId id="331"/>
            <p14:sldId id="333"/>
            <p14:sldId id="332"/>
            <p14:sldId id="285"/>
            <p14:sldId id="286"/>
            <p14:sldId id="287"/>
            <p14:sldId id="284"/>
            <p14:sldId id="289"/>
            <p14:sldId id="290"/>
            <p14:sldId id="291"/>
            <p14:sldId id="358"/>
            <p14:sldId id="293"/>
            <p14:sldId id="292"/>
            <p14:sldId id="323"/>
            <p14:sldId id="297"/>
            <p14:sldId id="316"/>
            <p14:sldId id="294"/>
            <p14:sldId id="306"/>
            <p14:sldId id="298"/>
            <p14:sldId id="301"/>
            <p14:sldId id="302"/>
            <p14:sldId id="278"/>
            <p14:sldId id="279"/>
            <p14:sldId id="351"/>
            <p14:sldId id="322"/>
            <p14:sldId id="300"/>
            <p14:sldId id="305"/>
            <p14:sldId id="313"/>
            <p14:sldId id="334"/>
            <p14:sldId id="303"/>
            <p14:sldId id="304"/>
            <p14:sldId id="353"/>
            <p14:sldId id="354"/>
            <p14:sldId id="355"/>
            <p14:sldId id="356"/>
            <p14:sldId id="273"/>
            <p14:sldId id="274"/>
            <p14:sldId id="277"/>
            <p14:sldId id="307"/>
            <p14:sldId id="308"/>
            <p14:sldId id="282"/>
            <p14:sldId id="342"/>
            <p14:sldId id="343"/>
            <p14:sldId id="346"/>
            <p14:sldId id="348"/>
            <p14:sldId id="349"/>
            <p14:sldId id="350"/>
            <p14:sldId id="335"/>
            <p14:sldId id="336"/>
            <p14:sldId id="337"/>
            <p14:sldId id="338"/>
            <p14:sldId id="339"/>
            <p14:sldId id="340"/>
            <p14:sldId id="341"/>
            <p14:sldId id="344"/>
            <p14:sldId id="345"/>
            <p14:sldId id="327"/>
            <p14:sldId id="357"/>
            <p14:sldId id="3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n" initials="Q" lastIdx="2" clrIdx="0">
    <p:extLst>
      <p:ext uri="{19B8F6BF-5375-455C-9EA6-DF929625EA0E}">
        <p15:presenceInfo xmlns:p15="http://schemas.microsoft.com/office/powerpoint/2012/main" userId="fe17a7128fc410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FFFF"/>
    <a:srgbClr val="FF7C80"/>
    <a:srgbClr val="01010D"/>
    <a:srgbClr val="9AE4F6"/>
    <a:srgbClr val="F8F1D7"/>
    <a:srgbClr val="E1F4FF"/>
    <a:srgbClr val="CCECFF"/>
    <a:srgbClr val="333333"/>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6" autoAdjust="0"/>
    <p:restoredTop sz="81715" autoAdjust="0"/>
  </p:normalViewPr>
  <p:slideViewPr>
    <p:cSldViewPr snapToGrid="0">
      <p:cViewPr>
        <p:scale>
          <a:sx n="75" d="100"/>
          <a:sy n="75" d="100"/>
        </p:scale>
        <p:origin x="802" y="-946"/>
      </p:cViewPr>
      <p:guideLst>
        <p:guide orient="horz" pos="2160"/>
        <p:guide pos="3840"/>
      </p:guideLst>
    </p:cSldViewPr>
  </p:slideViewPr>
  <p:notesTextViewPr>
    <p:cViewPr>
      <p:scale>
        <a:sx n="1" d="1"/>
        <a:sy n="1" d="1"/>
      </p:scale>
      <p:origin x="0" y="0"/>
    </p:cViewPr>
  </p:notesTextViewPr>
  <p:sorterViewPr>
    <p:cViewPr>
      <p:scale>
        <a:sx n="100" d="100"/>
        <a:sy n="100" d="100"/>
      </p:scale>
      <p:origin x="0" y="-12912"/>
    </p:cViewPr>
  </p:sorterViewPr>
  <p:notesViewPr>
    <p:cSldViewPr snapToGrid="0">
      <p:cViewPr varScale="1">
        <p:scale>
          <a:sx n="65" d="100"/>
          <a:sy n="65" d="100"/>
        </p:scale>
        <p:origin x="2299"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image" Target="../media/image59.png"/><Relationship Id="rId2" Type="http://schemas.microsoft.com/office/2011/relationships/chartColorStyle" Target="colors1.xml"/><Relationship Id="rId1" Type="http://schemas.microsoft.com/office/2011/relationships/chartStyle" Target="style1.xml"/><Relationship Id="rId6" Type="http://schemas.openxmlformats.org/officeDocument/2006/relationships/package" Target="../embeddings/Microsoft_Excel_Worksheet.xlsx"/><Relationship Id="rId5" Type="http://schemas.openxmlformats.org/officeDocument/2006/relationships/image" Target="../media/image61.png"/><Relationship Id="rId4" Type="http://schemas.openxmlformats.org/officeDocument/2006/relationships/image" Target="../media/image60.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zh-CN" altLang="en-US" dirty="0"/>
              <a:t>这页</a:t>
            </a:r>
            <a:r>
              <a:rPr lang="en-US" altLang="zh-CN" dirty="0"/>
              <a:t>PPT</a:t>
            </a:r>
            <a:r>
              <a:rPr lang="zh-CN" altLang="en-US" dirty="0"/>
              <a:t>也太土了吧</a:t>
            </a:r>
          </a:p>
        </c:rich>
      </c:tx>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974-467F-83F2-FEB73DC3045D}"/>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974-467F-83F2-FEB73DC3045D}"/>
            </c:ext>
          </c:extLst>
        </c:ser>
        <c:ser>
          <c:idx val="2"/>
          <c:order val="2"/>
          <c:tx>
            <c:strRef>
              <c:f>Sheet1!$D$1</c:f>
              <c:strCache>
                <c:ptCount val="1"/>
                <c:pt idx="0">
                  <c:v>系列 3</c:v>
                </c:pt>
              </c:strCache>
            </c:strRef>
          </c:tx>
          <c:spPr>
            <a:blipFill>
              <a:blip xmlns:r="http://schemas.openxmlformats.org/officeDocument/2006/relationships" r:embed="rId5"/>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974-467F-83F2-FEB73DC3045D}"/>
            </c:ext>
          </c:extLst>
        </c:ser>
        <c:dLbls>
          <c:showLegendKey val="0"/>
          <c:showVal val="0"/>
          <c:showCatName val="0"/>
          <c:showSerName val="0"/>
          <c:showPercent val="0"/>
          <c:showBubbleSize val="0"/>
        </c:dLbls>
        <c:gapWidth val="80"/>
        <c:overlap val="25"/>
        <c:axId val="533100232"/>
        <c:axId val="696548448"/>
      </c:barChart>
      <c:catAx>
        <c:axId val="53310023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zh-CN"/>
          </a:p>
        </c:txPr>
        <c:crossAx val="696548448"/>
        <c:crosses val="autoZero"/>
        <c:auto val="1"/>
        <c:lblAlgn val="ctr"/>
        <c:lblOffset val="100"/>
        <c:noMultiLvlLbl val="0"/>
      </c:catAx>
      <c:valAx>
        <c:axId val="696548448"/>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zh-CN"/>
          </a:p>
        </c:txPr>
        <c:crossAx val="533100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6">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系列 2</c:v>
                </c:pt>
              </c:strCache>
            </c:strRef>
          </c:tx>
          <c:spPr>
            <a:gradFill>
              <a:gsLst>
                <a:gs pos="70000">
                  <a:schemeClr val="accent6">
                    <a:lumMod val="60000"/>
                    <a:lumOff val="40000"/>
                  </a:schemeClr>
                </a:gs>
                <a:gs pos="0">
                  <a:srgbClr val="333333">
                    <a:alpha val="0"/>
                  </a:srgbClr>
                </a:gs>
              </a:gsLst>
              <a:lin ang="16200000" scaled="0"/>
            </a:gradFill>
            <a:ln>
              <a:noFill/>
            </a:ln>
            <a:effectLst/>
          </c:spPr>
          <c:cat>
            <c:strRef>
              <c:f>Sheet1!$A$2:$A$15</c:f>
              <c:strCache>
                <c:ptCount val="14"/>
                <c:pt idx="0">
                  <c:v>1月</c:v>
                </c:pt>
                <c:pt idx="1">
                  <c:v>2月</c:v>
                </c:pt>
                <c:pt idx="2">
                  <c:v>3月</c:v>
                </c:pt>
                <c:pt idx="3">
                  <c:v>4月</c:v>
                </c:pt>
                <c:pt idx="4">
                  <c:v>5月</c:v>
                </c:pt>
                <c:pt idx="5">
                  <c:v>6月</c:v>
                </c:pt>
                <c:pt idx="6">
                  <c:v>7月</c:v>
                </c:pt>
                <c:pt idx="7">
                  <c:v>8月</c:v>
                </c:pt>
                <c:pt idx="8">
                  <c:v>9月</c:v>
                </c:pt>
                <c:pt idx="9">
                  <c:v>10月</c:v>
                </c:pt>
                <c:pt idx="10">
                  <c:v>11月</c:v>
                </c:pt>
                <c:pt idx="11">
                  <c:v>12月</c:v>
                </c:pt>
                <c:pt idx="12">
                  <c:v>13月</c:v>
                </c:pt>
                <c:pt idx="13">
                  <c:v>14月</c:v>
                </c:pt>
              </c:strCache>
            </c:strRef>
          </c:cat>
          <c:val>
            <c:numRef>
              <c:f>Sheet1!$C$2:$C$15</c:f>
              <c:numCache>
                <c:formatCode>General</c:formatCode>
                <c:ptCount val="14"/>
                <c:pt idx="0">
                  <c:v>6</c:v>
                </c:pt>
                <c:pt idx="1">
                  <c:v>3</c:v>
                </c:pt>
                <c:pt idx="2">
                  <c:v>5</c:v>
                </c:pt>
                <c:pt idx="3">
                  <c:v>4</c:v>
                </c:pt>
                <c:pt idx="4">
                  <c:v>6</c:v>
                </c:pt>
                <c:pt idx="5">
                  <c:v>5</c:v>
                </c:pt>
                <c:pt idx="6">
                  <c:v>9</c:v>
                </c:pt>
                <c:pt idx="7">
                  <c:v>4</c:v>
                </c:pt>
                <c:pt idx="8">
                  <c:v>5</c:v>
                </c:pt>
                <c:pt idx="9">
                  <c:v>3</c:v>
                </c:pt>
                <c:pt idx="10">
                  <c:v>6</c:v>
                </c:pt>
                <c:pt idx="11">
                  <c:v>5</c:v>
                </c:pt>
                <c:pt idx="12">
                  <c:v>3</c:v>
                </c:pt>
                <c:pt idx="13">
                  <c:v>8</c:v>
                </c:pt>
              </c:numCache>
            </c:numRef>
          </c:val>
          <c:extLst>
            <c:ext xmlns:c16="http://schemas.microsoft.com/office/drawing/2014/chart" uri="{C3380CC4-5D6E-409C-BE32-E72D297353CC}">
              <c16:uniqueId val="{00000001-F2F2-4D9B-ABCB-A0EFC6A988B8}"/>
            </c:ext>
          </c:extLst>
        </c:ser>
        <c:dLbls>
          <c:showLegendKey val="0"/>
          <c:showVal val="0"/>
          <c:showCatName val="0"/>
          <c:showSerName val="0"/>
          <c:showPercent val="0"/>
          <c:showBubbleSize val="0"/>
        </c:dLbls>
        <c:axId val="768138984"/>
        <c:axId val="768140624"/>
      </c:areaChart>
      <c:lineChart>
        <c:grouping val="standard"/>
        <c:varyColors val="0"/>
        <c:ser>
          <c:idx val="0"/>
          <c:order val="0"/>
          <c:tx>
            <c:strRef>
              <c:f>Sheet1!$B$1</c:f>
              <c:strCache>
                <c:ptCount val="1"/>
                <c:pt idx="0">
                  <c:v>系列 1</c:v>
                </c:pt>
              </c:strCache>
            </c:strRef>
          </c:tx>
          <c:spPr>
            <a:ln w="57150" cap="rnd">
              <a:solidFill>
                <a:schemeClr val="accent6">
                  <a:lumMod val="60000"/>
                  <a:lumOff val="40000"/>
                </a:schemeClr>
              </a:solidFill>
              <a:round/>
            </a:ln>
            <a:effectLst/>
          </c:spPr>
          <c:marker>
            <c:symbol val="none"/>
          </c:marker>
          <c:cat>
            <c:strRef>
              <c:f>Sheet1!$A$2:$A$15</c:f>
              <c:strCache>
                <c:ptCount val="14"/>
                <c:pt idx="0">
                  <c:v>1月</c:v>
                </c:pt>
                <c:pt idx="1">
                  <c:v>2月</c:v>
                </c:pt>
                <c:pt idx="2">
                  <c:v>3月</c:v>
                </c:pt>
                <c:pt idx="3">
                  <c:v>4月</c:v>
                </c:pt>
                <c:pt idx="4">
                  <c:v>5月</c:v>
                </c:pt>
                <c:pt idx="5">
                  <c:v>6月</c:v>
                </c:pt>
                <c:pt idx="6">
                  <c:v>7月</c:v>
                </c:pt>
                <c:pt idx="7">
                  <c:v>8月</c:v>
                </c:pt>
                <c:pt idx="8">
                  <c:v>9月</c:v>
                </c:pt>
                <c:pt idx="9">
                  <c:v>10月</c:v>
                </c:pt>
                <c:pt idx="10">
                  <c:v>11月</c:v>
                </c:pt>
                <c:pt idx="11">
                  <c:v>12月</c:v>
                </c:pt>
                <c:pt idx="12">
                  <c:v>13月</c:v>
                </c:pt>
                <c:pt idx="13">
                  <c:v>14月</c:v>
                </c:pt>
              </c:strCache>
            </c:strRef>
          </c:cat>
          <c:val>
            <c:numRef>
              <c:f>Sheet1!$B$2:$B$15</c:f>
              <c:numCache>
                <c:formatCode>General</c:formatCode>
                <c:ptCount val="14"/>
                <c:pt idx="0">
                  <c:v>6</c:v>
                </c:pt>
                <c:pt idx="1">
                  <c:v>3</c:v>
                </c:pt>
                <c:pt idx="2">
                  <c:v>5</c:v>
                </c:pt>
                <c:pt idx="3">
                  <c:v>4</c:v>
                </c:pt>
                <c:pt idx="4">
                  <c:v>6</c:v>
                </c:pt>
                <c:pt idx="5">
                  <c:v>5</c:v>
                </c:pt>
                <c:pt idx="6">
                  <c:v>9</c:v>
                </c:pt>
                <c:pt idx="7">
                  <c:v>4</c:v>
                </c:pt>
                <c:pt idx="8">
                  <c:v>5</c:v>
                </c:pt>
                <c:pt idx="9">
                  <c:v>3</c:v>
                </c:pt>
                <c:pt idx="10">
                  <c:v>6</c:v>
                </c:pt>
                <c:pt idx="11">
                  <c:v>5</c:v>
                </c:pt>
                <c:pt idx="12">
                  <c:v>3</c:v>
                </c:pt>
                <c:pt idx="13">
                  <c:v>8</c:v>
                </c:pt>
              </c:numCache>
            </c:numRef>
          </c:val>
          <c:smooth val="0"/>
          <c:extLst>
            <c:ext xmlns:c16="http://schemas.microsoft.com/office/drawing/2014/chart" uri="{C3380CC4-5D6E-409C-BE32-E72D297353CC}">
              <c16:uniqueId val="{00000000-F2F2-4D9B-ABCB-A0EFC6A988B8}"/>
            </c:ext>
          </c:extLst>
        </c:ser>
        <c:dLbls>
          <c:showLegendKey val="0"/>
          <c:showVal val="0"/>
          <c:showCatName val="0"/>
          <c:showSerName val="0"/>
          <c:showPercent val="0"/>
          <c:showBubbleSize val="0"/>
        </c:dLbls>
        <c:marker val="1"/>
        <c:smooth val="0"/>
        <c:axId val="768138984"/>
        <c:axId val="768140624"/>
      </c:lineChart>
      <c:catAx>
        <c:axId val="768138984"/>
        <c:scaling>
          <c:orientation val="minMax"/>
        </c:scaling>
        <c:delete val="0"/>
        <c:axPos val="b"/>
        <c:majorGridlines>
          <c:spPr>
            <a:ln w="9525" cap="flat" cmpd="sng" algn="ctr">
              <a:solidFill>
                <a:schemeClr val="bg2">
                  <a:lumMod val="50000"/>
                  <a:alpha val="96000"/>
                </a:schemeClr>
              </a:solidFill>
              <a:round/>
            </a:ln>
            <a:effectLst/>
          </c:spPr>
        </c:majorGridlines>
        <c:numFmt formatCode="General" sourceLinked="1"/>
        <c:majorTickMark val="none"/>
        <c:minorTickMark val="none"/>
        <c:tickLblPos val="nextTo"/>
        <c:spPr>
          <a:solidFill>
            <a:schemeClr val="tx1">
              <a:lumMod val="85000"/>
              <a:lumOff val="15000"/>
            </a:schemeClr>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zh-CN"/>
          </a:p>
        </c:txPr>
        <c:crossAx val="768140624"/>
        <c:crosses val="autoZero"/>
        <c:auto val="1"/>
        <c:lblAlgn val="ctr"/>
        <c:lblOffset val="100"/>
        <c:noMultiLvlLbl val="0"/>
      </c:catAx>
      <c:valAx>
        <c:axId val="768140624"/>
        <c:scaling>
          <c:orientation val="minMax"/>
        </c:scaling>
        <c:delete val="0"/>
        <c:axPos val="l"/>
        <c:majorGridlines>
          <c:spPr>
            <a:ln w="9525" cap="flat" cmpd="sng" algn="ctr">
              <a:solidFill>
                <a:schemeClr val="bg2">
                  <a:lumMod val="75000"/>
                  <a:alpha val="49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75000"/>
                  </a:schemeClr>
                </a:solidFill>
                <a:latin typeface="+mn-lt"/>
                <a:ea typeface="+mn-ea"/>
                <a:cs typeface="+mn-cs"/>
              </a:defRPr>
            </a:pPr>
            <a:endParaRPr lang="zh-CN"/>
          </a:p>
        </c:txPr>
        <c:crossAx val="768138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image" Target="../media/image8.png"/><Relationship Id="rId4"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image" Target="../media/image8.png"/><Relationship Id="rId4"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4BDAD8-16D9-4504-AA62-788BE4B2C239}" type="doc">
      <dgm:prSet loTypeId="urn:microsoft.com/office/officeart/2009/3/layout/SpiralPicture" loCatId="picture" qsTypeId="urn:microsoft.com/office/officeart/2005/8/quickstyle/3d5" qsCatId="3D" csTypeId="urn:microsoft.com/office/officeart/2005/8/colors/colorful4" csCatId="colorful" phldr="1"/>
      <dgm:spPr/>
    </dgm:pt>
    <dgm:pt modelId="{3F9E517C-F56E-4770-8124-BBE83D07CDF6}">
      <dgm:prSet phldrT="[文本]" custT="1"/>
      <dgm:spPr/>
      <dgm:t>
        <a:bodyPr/>
        <a:lstStyle/>
        <a:p>
          <a:r>
            <a:rPr lang="zh-CN" altLang="en-US" sz="2000" dirty="0">
              <a:latin typeface="微软雅黑 Light" panose="020B0502040204020203" pitchFamily="34" charset="-122"/>
              <a:ea typeface="微软雅黑 Light" panose="020B0502040204020203" pitchFamily="34" charset="-122"/>
            </a:rPr>
            <a:t>不错</a:t>
          </a:r>
        </a:p>
      </dgm:t>
    </dgm:pt>
    <dgm:pt modelId="{64422337-E0EE-42F3-8F3A-EFEF7C29A0B6}" type="parTrans" cxnId="{72AAFBA5-5D25-4958-9D30-E8D0D53F1365}">
      <dgm:prSet/>
      <dgm:spPr/>
      <dgm:t>
        <a:bodyPr/>
        <a:lstStyle/>
        <a:p>
          <a:endParaRPr lang="zh-CN" altLang="en-US"/>
        </a:p>
      </dgm:t>
    </dgm:pt>
    <dgm:pt modelId="{8217B7C6-EB38-43A0-99EF-2AEC6EBF4AB2}" type="sibTrans" cxnId="{72AAFBA5-5D25-4958-9D30-E8D0D53F136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t>
        <a:bodyPr/>
        <a:lstStyle/>
        <a:p>
          <a:endParaRPr lang="zh-CN" altLang="en-US"/>
        </a:p>
      </dgm:t>
    </dgm:pt>
    <dgm:pt modelId="{04AE8D2F-6290-40FB-BAF0-28CEC1BCD5E6}">
      <dgm:prSet phldrT="[文本]" custT="1"/>
      <dgm:spPr/>
      <dgm:t>
        <a:bodyPr/>
        <a:lstStyle/>
        <a:p>
          <a:r>
            <a:rPr lang="zh-CN" altLang="en-US" sz="2000" dirty="0">
              <a:latin typeface="微软雅黑 Light" panose="020B0502040204020203" pitchFamily="34" charset="-122"/>
              <a:ea typeface="微软雅黑 Light" panose="020B0502040204020203" pitchFamily="34" charset="-122"/>
            </a:rPr>
            <a:t>还行</a:t>
          </a:r>
        </a:p>
      </dgm:t>
    </dgm:pt>
    <dgm:pt modelId="{E6B7CBB7-4BFF-4D49-9B9F-56779A4D9A89}" type="parTrans" cxnId="{F9B7C155-E35D-450F-809D-B9D187DC7451}">
      <dgm:prSet/>
      <dgm:spPr/>
      <dgm:t>
        <a:bodyPr/>
        <a:lstStyle/>
        <a:p>
          <a:endParaRPr lang="zh-CN" altLang="en-US"/>
        </a:p>
      </dgm:t>
    </dgm:pt>
    <dgm:pt modelId="{40A29D89-8FAA-4D3D-9DFC-AC4FFBA752CE}" type="sibTrans" cxnId="{F9B7C155-E35D-450F-809D-B9D187DC7451}">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dgm:spPr>
      <dgm:t>
        <a:bodyPr/>
        <a:lstStyle/>
        <a:p>
          <a:endParaRPr lang="zh-CN" altLang="en-US"/>
        </a:p>
      </dgm:t>
    </dgm:pt>
    <dgm:pt modelId="{603D4D02-864C-4843-B8CE-5B2AFB5DEF9D}">
      <dgm:prSet phldrT="[文本]" custT="1"/>
      <dgm:spPr/>
      <dgm:t>
        <a:bodyPr/>
        <a:lstStyle/>
        <a:p>
          <a:r>
            <a:rPr lang="zh-CN" altLang="en-US" sz="2000" dirty="0">
              <a:latin typeface="微软雅黑 Light" panose="020B0502040204020203" pitchFamily="34" charset="-122"/>
              <a:ea typeface="微软雅黑 Light" panose="020B0502040204020203" pitchFamily="34" charset="-122"/>
            </a:rPr>
            <a:t>你好</a:t>
          </a:r>
        </a:p>
      </dgm:t>
    </dgm:pt>
    <dgm:pt modelId="{8C86ADE0-5494-42FA-937E-E27919B05373}" type="parTrans" cxnId="{48FBC653-3FAF-4595-9789-ED1052A694E5}">
      <dgm:prSet/>
      <dgm:spPr/>
      <dgm:t>
        <a:bodyPr/>
        <a:lstStyle/>
        <a:p>
          <a:endParaRPr lang="zh-CN" altLang="en-US"/>
        </a:p>
      </dgm:t>
    </dgm:pt>
    <dgm:pt modelId="{A1C62319-75A5-46EB-9927-C33DBA26D0D6}" type="sibTrans" cxnId="{48FBC653-3FAF-4595-9789-ED1052A694E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dgm:spPr>
      <dgm:t>
        <a:bodyPr/>
        <a:lstStyle/>
        <a:p>
          <a:endParaRPr lang="zh-CN" altLang="en-US"/>
        </a:p>
      </dgm:t>
    </dgm:pt>
    <dgm:pt modelId="{3B77850E-2372-42B7-AA89-29A87D9279DC}">
      <dgm:prSet phldrT="[文本]" custT="1"/>
      <dgm:spPr/>
      <dgm:t>
        <a:bodyPr/>
        <a:lstStyle/>
        <a:p>
          <a:r>
            <a:rPr lang="zh-CN" altLang="en-US" sz="2000" dirty="0">
              <a:latin typeface="微软雅黑 Light" panose="020B0502040204020203" pitchFamily="34" charset="-122"/>
              <a:ea typeface="微软雅黑 Light" panose="020B0502040204020203" pitchFamily="34" charset="-122"/>
            </a:rPr>
            <a:t>马克思</a:t>
          </a:r>
          <a:endParaRPr lang="zh-CN" altLang="en-US" sz="1900" dirty="0">
            <a:latin typeface="微软雅黑 Light" panose="020B0502040204020203" pitchFamily="34" charset="-122"/>
            <a:ea typeface="微软雅黑 Light" panose="020B0502040204020203" pitchFamily="34" charset="-122"/>
          </a:endParaRPr>
        </a:p>
      </dgm:t>
    </dgm:pt>
    <dgm:pt modelId="{66B88D88-F259-4770-9EE9-E454577BA37E}" type="parTrans" cxnId="{D2E00065-DF1A-4CF9-8F70-505F597E0C41}">
      <dgm:prSet/>
      <dgm:spPr/>
      <dgm:t>
        <a:bodyPr/>
        <a:lstStyle/>
        <a:p>
          <a:endParaRPr lang="zh-CN" altLang="en-US"/>
        </a:p>
      </dgm:t>
    </dgm:pt>
    <dgm:pt modelId="{13638AF2-AC3E-4582-B728-6472F2DABAEB}" type="sibTrans" cxnId="{D2E00065-DF1A-4CF9-8F70-505F597E0C41}">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t>
        <a:bodyPr/>
        <a:lstStyle/>
        <a:p>
          <a:endParaRPr lang="zh-CN" altLang="en-US"/>
        </a:p>
      </dgm:t>
    </dgm:pt>
    <dgm:pt modelId="{6F5EB2B3-36E4-4AF4-BC68-B5C81013D2D4}" type="pres">
      <dgm:prSet presAssocID="{5D4BDAD8-16D9-4504-AA62-788BE4B2C239}" presName="Name0" presStyleCnt="0">
        <dgm:presLayoutVars>
          <dgm:chMax val="5"/>
          <dgm:dir/>
        </dgm:presLayoutVars>
      </dgm:prSet>
      <dgm:spPr/>
    </dgm:pt>
    <dgm:pt modelId="{48B1CD8D-45EA-4F4A-85B2-5A157709F52B}" type="pres">
      <dgm:prSet presAssocID="{5D4BDAD8-16D9-4504-AA62-788BE4B2C239}" presName="picts" presStyleCnt="0"/>
      <dgm:spPr/>
    </dgm:pt>
    <dgm:pt modelId="{F049FD03-0D4A-4F16-83F1-DEA9514839E7}" type="pres">
      <dgm:prSet presAssocID="{5D4BDAD8-16D9-4504-AA62-788BE4B2C239}" presName="space1" presStyleCnt="0"/>
      <dgm:spPr/>
    </dgm:pt>
    <dgm:pt modelId="{55D0E5FB-AD80-4800-A929-E803AA4E1643}" type="pres">
      <dgm:prSet presAssocID="{5D4BDAD8-16D9-4504-AA62-788BE4B2C239}" presName="space2" presStyleCnt="0"/>
      <dgm:spPr/>
    </dgm:pt>
    <dgm:pt modelId="{5FA73309-71A1-4630-A697-9BFEDF73197D}" type="pres">
      <dgm:prSet presAssocID="{8217B7C6-EB38-43A0-99EF-2AEC6EBF4AB2}" presName="pictA1" presStyleCnt="0"/>
      <dgm:spPr/>
    </dgm:pt>
    <dgm:pt modelId="{C536F44C-9D2D-42EC-9FEC-11A6F3E0C64B}" type="pres">
      <dgm:prSet presAssocID="{8217B7C6-EB38-43A0-99EF-2AEC6EBF4AB2}" presName="imageRepeatNode" presStyleLbl="alignNode1" presStyleIdx="0" presStyleCnt="5"/>
      <dgm:spPr/>
    </dgm:pt>
    <dgm:pt modelId="{C99FC17A-B4BE-4BB0-9CA6-8CF514799A96}" type="pres">
      <dgm:prSet presAssocID="{8217B7C6-EB38-43A0-99EF-2AEC6EBF4AB2}" presName="oneDotPict" presStyleCnt="0"/>
      <dgm:spPr/>
    </dgm:pt>
    <dgm:pt modelId="{C95697EF-E5AD-4AF0-BED2-612F827D3DA4}" type="pres">
      <dgm:prSet presAssocID="{8217B7C6-EB38-43A0-99EF-2AEC6EBF4AB2}" presName="dotPict_11" presStyleLbl="solidFgAcc1" presStyleIdx="0" presStyleCnt="20"/>
      <dgm:spPr/>
    </dgm:pt>
    <dgm:pt modelId="{F65F7A70-52AA-4C76-898C-763BE62DAB14}" type="pres">
      <dgm:prSet presAssocID="{40A29D89-8FAA-4D3D-9DFC-AC4FFBA752CE}" presName="pictA2" presStyleCnt="0"/>
      <dgm:spPr/>
    </dgm:pt>
    <dgm:pt modelId="{FDA68B9D-1918-4BB6-94C6-DA3CE1DE6C7C}" type="pres">
      <dgm:prSet presAssocID="{40A29D89-8FAA-4D3D-9DFC-AC4FFBA752CE}" presName="imageRepeatNode" presStyleLbl="alignNode1" presStyleIdx="1" presStyleCnt="5"/>
      <dgm:spPr/>
    </dgm:pt>
    <dgm:pt modelId="{2F5F948C-6892-45DE-801B-B0A722BD7B1C}" type="pres">
      <dgm:prSet presAssocID="{40A29D89-8FAA-4D3D-9DFC-AC4FFBA752CE}" presName="twoDotsPict" presStyleCnt="0"/>
      <dgm:spPr/>
    </dgm:pt>
    <dgm:pt modelId="{1FC4DD64-5C57-4DFF-9DDA-A016AA991D5E}" type="pres">
      <dgm:prSet presAssocID="{40A29D89-8FAA-4D3D-9DFC-AC4FFBA752CE}" presName="dotPict_21" presStyleLbl="solidFgAcc1" presStyleIdx="1" presStyleCnt="20"/>
      <dgm:spPr/>
    </dgm:pt>
    <dgm:pt modelId="{AF57BDBD-5A9A-403D-8C18-63529F6B2FA5}" type="pres">
      <dgm:prSet presAssocID="{40A29D89-8FAA-4D3D-9DFC-AC4FFBA752CE}" presName="dotPict_22" presStyleLbl="solidFgAcc1" presStyleIdx="2" presStyleCnt="20"/>
      <dgm:spPr/>
    </dgm:pt>
    <dgm:pt modelId="{92A58167-4775-4A60-A101-1B0388771517}" type="pres">
      <dgm:prSet presAssocID="{A1C62319-75A5-46EB-9927-C33DBA26D0D6}" presName="pictA3" presStyleCnt="0"/>
      <dgm:spPr/>
    </dgm:pt>
    <dgm:pt modelId="{BF1ACCCB-8658-4F65-B656-5600615884CE}" type="pres">
      <dgm:prSet presAssocID="{A1C62319-75A5-46EB-9927-C33DBA26D0D6}" presName="imageRepeatNode" presStyleLbl="alignNode1" presStyleIdx="2" presStyleCnt="5"/>
      <dgm:spPr/>
    </dgm:pt>
    <dgm:pt modelId="{75098327-A5DF-4634-8207-0BB3561AB25D}" type="pres">
      <dgm:prSet presAssocID="{A1C62319-75A5-46EB-9927-C33DBA26D0D6}" presName="threeDotsPict" presStyleCnt="0"/>
      <dgm:spPr/>
    </dgm:pt>
    <dgm:pt modelId="{0A733E8B-70DA-44EA-8CF2-E5149B7E7730}" type="pres">
      <dgm:prSet presAssocID="{A1C62319-75A5-46EB-9927-C33DBA26D0D6}" presName="dotPict_31" presStyleLbl="solidFgAcc1" presStyleIdx="3" presStyleCnt="20"/>
      <dgm:spPr/>
    </dgm:pt>
    <dgm:pt modelId="{FF231BB7-A83C-4D9C-8FF8-4ECCC4F6386F}" type="pres">
      <dgm:prSet presAssocID="{A1C62319-75A5-46EB-9927-C33DBA26D0D6}" presName="dotPict_32" presStyleLbl="solidFgAcc1" presStyleIdx="4" presStyleCnt="20"/>
      <dgm:spPr/>
    </dgm:pt>
    <dgm:pt modelId="{B15CA366-F1D3-4961-A969-4F17FADCEED6}" type="pres">
      <dgm:prSet presAssocID="{A1C62319-75A5-46EB-9927-C33DBA26D0D6}" presName="dotPict_33" presStyleLbl="solidFgAcc1" presStyleIdx="5" presStyleCnt="20"/>
      <dgm:spPr/>
    </dgm:pt>
    <dgm:pt modelId="{52D922D5-9E6D-4E29-A01F-0C7DA0EF8A4D}" type="pres">
      <dgm:prSet presAssocID="{13638AF2-AC3E-4582-B728-6472F2DABAEB}" presName="pictA4" presStyleCnt="0"/>
      <dgm:spPr/>
    </dgm:pt>
    <dgm:pt modelId="{409C5690-B410-4128-9DB7-3A3EB0DD55F5}" type="pres">
      <dgm:prSet presAssocID="{13638AF2-AC3E-4582-B728-6472F2DABAEB}" presName="imageRepeatNode" presStyleLbl="alignNode1" presStyleIdx="3" presStyleCnt="5"/>
      <dgm:spPr/>
    </dgm:pt>
    <dgm:pt modelId="{6B98F52A-6B46-472B-8A6F-6D468DADBFF3}" type="pres">
      <dgm:prSet presAssocID="{13638AF2-AC3E-4582-B728-6472F2DABAEB}" presName="fourDotsPict" presStyleCnt="0"/>
      <dgm:spPr/>
    </dgm:pt>
    <dgm:pt modelId="{C94CFEB9-FAEF-4FCE-83F4-E314A0C461B2}" type="pres">
      <dgm:prSet presAssocID="{13638AF2-AC3E-4582-B728-6472F2DABAEB}" presName="dotPict_41" presStyleLbl="solidFgAcc1" presStyleIdx="6" presStyleCnt="20"/>
      <dgm:spPr/>
    </dgm:pt>
    <dgm:pt modelId="{D6BE5079-8DFE-4673-B53E-469A10D9493D}" type="pres">
      <dgm:prSet presAssocID="{13638AF2-AC3E-4582-B728-6472F2DABAEB}" presName="dotPict_42" presStyleLbl="solidFgAcc1" presStyleIdx="7" presStyleCnt="20"/>
      <dgm:spPr/>
    </dgm:pt>
    <dgm:pt modelId="{1300B8A6-93CE-462C-9C8E-D216D787BA03}" type="pres">
      <dgm:prSet presAssocID="{13638AF2-AC3E-4582-B728-6472F2DABAEB}" presName="dotPict_43" presStyleLbl="solidFgAcc1" presStyleIdx="8" presStyleCnt="20"/>
      <dgm:spPr/>
    </dgm:pt>
    <dgm:pt modelId="{B58481A3-3DBA-4261-9E9D-15F3D97795DE}" type="pres">
      <dgm:prSet presAssocID="{13638AF2-AC3E-4582-B728-6472F2DABAEB}" presName="dotPict_44" presStyleLbl="solidFgAcc1" presStyleIdx="9" presStyleCnt="20"/>
      <dgm:spPr/>
    </dgm:pt>
    <dgm:pt modelId="{5BAECF65-9995-41E8-B073-A19AD8D2917F}" type="pres">
      <dgm:prSet presAssocID="{5D4BDAD8-16D9-4504-AA62-788BE4B2C239}" presName="pictB5" presStyleLbl="alignNode1" presStyleIdx="4" presStyleCnt="5"/>
      <dgm:spPr/>
    </dgm:pt>
    <dgm:pt modelId="{A5F4E7B6-F15B-464D-B25C-D85BC5AAF21B}" type="pres">
      <dgm:prSet presAssocID="{5D4BDAD8-16D9-4504-AA62-788BE4B2C239}" presName="txLine" presStyleCnt="0"/>
      <dgm:spPr/>
    </dgm:pt>
    <dgm:pt modelId="{447040AB-B635-45E9-A47D-AC2C63FDA081}" type="pres">
      <dgm:prSet presAssocID="{3F9E517C-F56E-4770-8124-BBE83D07CDF6}" presName="oneDotTx" presStyleCnt="0"/>
      <dgm:spPr/>
    </dgm:pt>
    <dgm:pt modelId="{39FD4EC1-B73C-42B9-903E-E2852BA53B05}" type="pres">
      <dgm:prSet presAssocID="{3F9E517C-F56E-4770-8124-BBE83D07CDF6}" presName="dotTx_11" presStyleLbl="solidFgAcc1" presStyleIdx="10" presStyleCnt="20"/>
      <dgm:spPr/>
    </dgm:pt>
    <dgm:pt modelId="{18B14C2B-C40E-4EE4-874D-924BD4479A42}" type="pres">
      <dgm:prSet presAssocID="{3F9E517C-F56E-4770-8124-BBE83D07CDF6}" presName="Name37" presStyleLbl="revTx" presStyleIdx="0" presStyleCnt="4">
        <dgm:presLayoutVars>
          <dgm:bulletEnabled val="1"/>
        </dgm:presLayoutVars>
      </dgm:prSet>
      <dgm:spPr/>
    </dgm:pt>
    <dgm:pt modelId="{B74E3075-5CF5-41F8-BB58-4253C720E11A}" type="pres">
      <dgm:prSet presAssocID="{04AE8D2F-6290-40FB-BAF0-28CEC1BCD5E6}" presName="twoDotsTx" presStyleCnt="0"/>
      <dgm:spPr/>
    </dgm:pt>
    <dgm:pt modelId="{FF9E0375-16A7-4228-8B28-E464A924DA48}" type="pres">
      <dgm:prSet presAssocID="{04AE8D2F-6290-40FB-BAF0-28CEC1BCD5E6}" presName="dotTx_21" presStyleLbl="solidFgAcc1" presStyleIdx="11" presStyleCnt="20"/>
      <dgm:spPr/>
    </dgm:pt>
    <dgm:pt modelId="{81D69299-59AD-45C9-94E6-F00FB0DD2385}" type="pres">
      <dgm:prSet presAssocID="{04AE8D2F-6290-40FB-BAF0-28CEC1BCD5E6}" presName="dotTx_22" presStyleLbl="solidFgAcc1" presStyleIdx="12" presStyleCnt="20"/>
      <dgm:spPr/>
    </dgm:pt>
    <dgm:pt modelId="{D7C4FDED-9147-4156-942B-026F01004D0B}" type="pres">
      <dgm:prSet presAssocID="{04AE8D2F-6290-40FB-BAF0-28CEC1BCD5E6}" presName="Name39" presStyleLbl="revTx" presStyleIdx="1" presStyleCnt="4">
        <dgm:presLayoutVars>
          <dgm:bulletEnabled val="1"/>
        </dgm:presLayoutVars>
      </dgm:prSet>
      <dgm:spPr/>
    </dgm:pt>
    <dgm:pt modelId="{536744FA-4A7F-44C2-B58F-F6A034D6F18E}" type="pres">
      <dgm:prSet presAssocID="{603D4D02-864C-4843-B8CE-5B2AFB5DEF9D}" presName="threeDotsTx" presStyleCnt="0"/>
      <dgm:spPr/>
    </dgm:pt>
    <dgm:pt modelId="{D92F4184-8A07-49D1-B0F6-55EC3F802411}" type="pres">
      <dgm:prSet presAssocID="{603D4D02-864C-4843-B8CE-5B2AFB5DEF9D}" presName="dotTx_31" presStyleLbl="solidFgAcc1" presStyleIdx="13" presStyleCnt="20"/>
      <dgm:spPr/>
    </dgm:pt>
    <dgm:pt modelId="{5DDA470A-8669-43BB-8875-5CDF7D7B024A}" type="pres">
      <dgm:prSet presAssocID="{603D4D02-864C-4843-B8CE-5B2AFB5DEF9D}" presName="dotTx_32" presStyleLbl="solidFgAcc1" presStyleIdx="14" presStyleCnt="20"/>
      <dgm:spPr/>
    </dgm:pt>
    <dgm:pt modelId="{ACCB733E-F6F1-494F-9A39-8A61E499A88E}" type="pres">
      <dgm:prSet presAssocID="{603D4D02-864C-4843-B8CE-5B2AFB5DEF9D}" presName="dotTx_33" presStyleLbl="solidFgAcc1" presStyleIdx="15" presStyleCnt="20"/>
      <dgm:spPr/>
    </dgm:pt>
    <dgm:pt modelId="{A2888045-EA8B-473E-AF36-9F074C360EBD}" type="pres">
      <dgm:prSet presAssocID="{603D4D02-864C-4843-B8CE-5B2AFB5DEF9D}" presName="Name41" presStyleLbl="revTx" presStyleIdx="2" presStyleCnt="4">
        <dgm:presLayoutVars>
          <dgm:bulletEnabled val="1"/>
        </dgm:presLayoutVars>
      </dgm:prSet>
      <dgm:spPr/>
    </dgm:pt>
    <dgm:pt modelId="{4BE47F37-C7D7-4A00-8472-94AE1352DCD6}" type="pres">
      <dgm:prSet presAssocID="{3B77850E-2372-42B7-AA89-29A87D9279DC}" presName="fourDotsTx" presStyleCnt="0"/>
      <dgm:spPr/>
    </dgm:pt>
    <dgm:pt modelId="{8B6FFFED-DA7A-4F6C-961C-34DCE4B6E942}" type="pres">
      <dgm:prSet presAssocID="{3B77850E-2372-42B7-AA89-29A87D9279DC}" presName="dotTx_41" presStyleLbl="solidFgAcc1" presStyleIdx="16" presStyleCnt="20"/>
      <dgm:spPr/>
    </dgm:pt>
    <dgm:pt modelId="{09076187-6EDB-4E1A-BE2F-F7CD2BE9B19A}" type="pres">
      <dgm:prSet presAssocID="{3B77850E-2372-42B7-AA89-29A87D9279DC}" presName="dotTx_42" presStyleLbl="solidFgAcc1" presStyleIdx="17" presStyleCnt="20"/>
      <dgm:spPr/>
    </dgm:pt>
    <dgm:pt modelId="{A9621B3E-67AB-463D-97EE-CFE87F17530C}" type="pres">
      <dgm:prSet presAssocID="{3B77850E-2372-42B7-AA89-29A87D9279DC}" presName="dotTx_43" presStyleLbl="solidFgAcc1" presStyleIdx="18" presStyleCnt="20"/>
      <dgm:spPr/>
    </dgm:pt>
    <dgm:pt modelId="{A301A17B-D816-45F0-A8FD-65894370B19A}" type="pres">
      <dgm:prSet presAssocID="{3B77850E-2372-42B7-AA89-29A87D9279DC}" presName="dotTx_44" presStyleLbl="solidFgAcc1" presStyleIdx="19" presStyleCnt="20"/>
      <dgm:spPr/>
    </dgm:pt>
    <dgm:pt modelId="{C191D231-0071-44FA-A45E-F0EDBCD18789}" type="pres">
      <dgm:prSet presAssocID="{3B77850E-2372-42B7-AA89-29A87D9279DC}" presName="Name43" presStyleLbl="revTx" presStyleIdx="3" presStyleCnt="4">
        <dgm:presLayoutVars>
          <dgm:bulletEnabled val="1"/>
        </dgm:presLayoutVars>
      </dgm:prSet>
      <dgm:spPr/>
    </dgm:pt>
  </dgm:ptLst>
  <dgm:cxnLst>
    <dgm:cxn modelId="{D2E00065-DF1A-4CF9-8F70-505F597E0C41}" srcId="{5D4BDAD8-16D9-4504-AA62-788BE4B2C239}" destId="{3B77850E-2372-42B7-AA89-29A87D9279DC}" srcOrd="3" destOrd="0" parTransId="{66B88D88-F259-4770-9EE9-E454577BA37E}" sibTransId="{13638AF2-AC3E-4582-B728-6472F2DABAEB}"/>
    <dgm:cxn modelId="{7ABA7145-0834-4576-BF8C-8CF42DE71DCD}" type="presOf" srcId="{8217B7C6-EB38-43A0-99EF-2AEC6EBF4AB2}" destId="{C536F44C-9D2D-42EC-9FEC-11A6F3E0C64B}" srcOrd="0" destOrd="0" presId="urn:microsoft.com/office/officeart/2009/3/layout/SpiralPicture"/>
    <dgm:cxn modelId="{39F8466E-206D-430E-BB6B-BB51DEFB652E}" type="presOf" srcId="{13638AF2-AC3E-4582-B728-6472F2DABAEB}" destId="{409C5690-B410-4128-9DB7-3A3EB0DD55F5}" srcOrd="0" destOrd="0" presId="urn:microsoft.com/office/officeart/2009/3/layout/SpiralPicture"/>
    <dgm:cxn modelId="{B122544F-8B7E-4D9E-AC08-2000DDEB9EEF}" type="presOf" srcId="{3F9E517C-F56E-4770-8124-BBE83D07CDF6}" destId="{18B14C2B-C40E-4EE4-874D-924BD4479A42}" srcOrd="0" destOrd="0" presId="urn:microsoft.com/office/officeart/2009/3/layout/SpiralPicture"/>
    <dgm:cxn modelId="{9C43EE51-DEBB-4353-9F75-DB408F2765D8}" type="presOf" srcId="{04AE8D2F-6290-40FB-BAF0-28CEC1BCD5E6}" destId="{D7C4FDED-9147-4156-942B-026F01004D0B}" srcOrd="0" destOrd="0" presId="urn:microsoft.com/office/officeart/2009/3/layout/SpiralPicture"/>
    <dgm:cxn modelId="{48FBC653-3FAF-4595-9789-ED1052A694E5}" srcId="{5D4BDAD8-16D9-4504-AA62-788BE4B2C239}" destId="{603D4D02-864C-4843-B8CE-5B2AFB5DEF9D}" srcOrd="2" destOrd="0" parTransId="{8C86ADE0-5494-42FA-937E-E27919B05373}" sibTransId="{A1C62319-75A5-46EB-9927-C33DBA26D0D6}"/>
    <dgm:cxn modelId="{F9B7C155-E35D-450F-809D-B9D187DC7451}" srcId="{5D4BDAD8-16D9-4504-AA62-788BE4B2C239}" destId="{04AE8D2F-6290-40FB-BAF0-28CEC1BCD5E6}" srcOrd="1" destOrd="0" parTransId="{E6B7CBB7-4BFF-4D49-9B9F-56779A4D9A89}" sibTransId="{40A29D89-8FAA-4D3D-9DFC-AC4FFBA752CE}"/>
    <dgm:cxn modelId="{72AAFBA5-5D25-4958-9D30-E8D0D53F1365}" srcId="{5D4BDAD8-16D9-4504-AA62-788BE4B2C239}" destId="{3F9E517C-F56E-4770-8124-BBE83D07CDF6}" srcOrd="0" destOrd="0" parTransId="{64422337-E0EE-42F3-8F3A-EFEF7C29A0B6}" sibTransId="{8217B7C6-EB38-43A0-99EF-2AEC6EBF4AB2}"/>
    <dgm:cxn modelId="{B6AEA4B1-ED2B-45A8-872B-49136E50BF26}" type="presOf" srcId="{3B77850E-2372-42B7-AA89-29A87D9279DC}" destId="{C191D231-0071-44FA-A45E-F0EDBCD18789}" srcOrd="0" destOrd="0" presId="urn:microsoft.com/office/officeart/2009/3/layout/SpiralPicture"/>
    <dgm:cxn modelId="{58CEB1B3-C64C-4129-8E79-857F5C38FA4B}" type="presOf" srcId="{40A29D89-8FAA-4D3D-9DFC-AC4FFBA752CE}" destId="{FDA68B9D-1918-4BB6-94C6-DA3CE1DE6C7C}" srcOrd="0" destOrd="0" presId="urn:microsoft.com/office/officeart/2009/3/layout/SpiralPicture"/>
    <dgm:cxn modelId="{F8F3D8D2-6C0D-4ACC-9747-0BC7765C64D0}" type="presOf" srcId="{A1C62319-75A5-46EB-9927-C33DBA26D0D6}" destId="{BF1ACCCB-8658-4F65-B656-5600615884CE}" srcOrd="0" destOrd="0" presId="urn:microsoft.com/office/officeart/2009/3/layout/SpiralPicture"/>
    <dgm:cxn modelId="{79F30BE4-D9CB-4D58-9329-3E94F727A323}" type="presOf" srcId="{5D4BDAD8-16D9-4504-AA62-788BE4B2C239}" destId="{6F5EB2B3-36E4-4AF4-BC68-B5C81013D2D4}" srcOrd="0" destOrd="0" presId="urn:microsoft.com/office/officeart/2009/3/layout/SpiralPicture"/>
    <dgm:cxn modelId="{8E5418F6-5CBE-46D6-A075-815F2C7E4BBF}" type="presOf" srcId="{603D4D02-864C-4843-B8CE-5B2AFB5DEF9D}" destId="{A2888045-EA8B-473E-AF36-9F074C360EBD}" srcOrd="0" destOrd="0" presId="urn:microsoft.com/office/officeart/2009/3/layout/SpiralPicture"/>
    <dgm:cxn modelId="{E396C552-E844-483F-ABF1-379AB5AF771C}" type="presParOf" srcId="{6F5EB2B3-36E4-4AF4-BC68-B5C81013D2D4}" destId="{48B1CD8D-45EA-4F4A-85B2-5A157709F52B}" srcOrd="0" destOrd="0" presId="urn:microsoft.com/office/officeart/2009/3/layout/SpiralPicture"/>
    <dgm:cxn modelId="{2B66ADCA-CB3A-44A3-98CD-50EA299C5B06}" type="presParOf" srcId="{48B1CD8D-45EA-4F4A-85B2-5A157709F52B}" destId="{F049FD03-0D4A-4F16-83F1-DEA9514839E7}" srcOrd="0" destOrd="0" presId="urn:microsoft.com/office/officeart/2009/3/layout/SpiralPicture"/>
    <dgm:cxn modelId="{DEDF9263-08B0-4F4A-8AA0-FF8507D5EA85}" type="presParOf" srcId="{48B1CD8D-45EA-4F4A-85B2-5A157709F52B}" destId="{55D0E5FB-AD80-4800-A929-E803AA4E1643}" srcOrd="1" destOrd="0" presId="urn:microsoft.com/office/officeart/2009/3/layout/SpiralPicture"/>
    <dgm:cxn modelId="{B45ED893-7522-49A3-9F08-BF0863B3156E}" type="presParOf" srcId="{48B1CD8D-45EA-4F4A-85B2-5A157709F52B}" destId="{5FA73309-71A1-4630-A697-9BFEDF73197D}" srcOrd="2" destOrd="0" presId="urn:microsoft.com/office/officeart/2009/3/layout/SpiralPicture"/>
    <dgm:cxn modelId="{8BB26439-C42E-4488-A214-A80F84C34C8C}" type="presParOf" srcId="{5FA73309-71A1-4630-A697-9BFEDF73197D}" destId="{C536F44C-9D2D-42EC-9FEC-11A6F3E0C64B}" srcOrd="0" destOrd="0" presId="urn:microsoft.com/office/officeart/2009/3/layout/SpiralPicture"/>
    <dgm:cxn modelId="{D2C94255-A3D7-4FB0-956E-F2A08DDED2D0}" type="presParOf" srcId="{48B1CD8D-45EA-4F4A-85B2-5A157709F52B}" destId="{C99FC17A-B4BE-4BB0-9CA6-8CF514799A96}" srcOrd="3" destOrd="0" presId="urn:microsoft.com/office/officeart/2009/3/layout/SpiralPicture"/>
    <dgm:cxn modelId="{B6095BAB-AC49-43DA-A91B-82F87438F15B}" type="presParOf" srcId="{C99FC17A-B4BE-4BB0-9CA6-8CF514799A96}" destId="{C95697EF-E5AD-4AF0-BED2-612F827D3DA4}" srcOrd="0" destOrd="0" presId="urn:microsoft.com/office/officeart/2009/3/layout/SpiralPicture"/>
    <dgm:cxn modelId="{7AFE2402-35DE-431A-8A28-344580133F6E}" type="presParOf" srcId="{48B1CD8D-45EA-4F4A-85B2-5A157709F52B}" destId="{F65F7A70-52AA-4C76-898C-763BE62DAB14}" srcOrd="4" destOrd="0" presId="urn:microsoft.com/office/officeart/2009/3/layout/SpiralPicture"/>
    <dgm:cxn modelId="{1C568CD4-D8F7-41FC-8285-71AB0B379008}" type="presParOf" srcId="{F65F7A70-52AA-4C76-898C-763BE62DAB14}" destId="{FDA68B9D-1918-4BB6-94C6-DA3CE1DE6C7C}" srcOrd="0" destOrd="0" presId="urn:microsoft.com/office/officeart/2009/3/layout/SpiralPicture"/>
    <dgm:cxn modelId="{B0305994-7790-43D3-A55D-693C87734D11}" type="presParOf" srcId="{48B1CD8D-45EA-4F4A-85B2-5A157709F52B}" destId="{2F5F948C-6892-45DE-801B-B0A722BD7B1C}" srcOrd="5" destOrd="0" presId="urn:microsoft.com/office/officeart/2009/3/layout/SpiralPicture"/>
    <dgm:cxn modelId="{CCCBDA2B-F602-4466-9617-66F73B8E1E98}" type="presParOf" srcId="{2F5F948C-6892-45DE-801B-B0A722BD7B1C}" destId="{1FC4DD64-5C57-4DFF-9DDA-A016AA991D5E}" srcOrd="0" destOrd="0" presId="urn:microsoft.com/office/officeart/2009/3/layout/SpiralPicture"/>
    <dgm:cxn modelId="{78EBA8EE-283B-4BE6-A5F1-D500D41C4309}" type="presParOf" srcId="{2F5F948C-6892-45DE-801B-B0A722BD7B1C}" destId="{AF57BDBD-5A9A-403D-8C18-63529F6B2FA5}" srcOrd="1" destOrd="0" presId="urn:microsoft.com/office/officeart/2009/3/layout/SpiralPicture"/>
    <dgm:cxn modelId="{DB8ED023-A0FD-43B2-962A-9728A3021B50}" type="presParOf" srcId="{48B1CD8D-45EA-4F4A-85B2-5A157709F52B}" destId="{92A58167-4775-4A60-A101-1B0388771517}" srcOrd="6" destOrd="0" presId="urn:microsoft.com/office/officeart/2009/3/layout/SpiralPicture"/>
    <dgm:cxn modelId="{B095B8AC-C182-485F-9777-9BE2CBF8BAAF}" type="presParOf" srcId="{92A58167-4775-4A60-A101-1B0388771517}" destId="{BF1ACCCB-8658-4F65-B656-5600615884CE}" srcOrd="0" destOrd="0" presId="urn:microsoft.com/office/officeart/2009/3/layout/SpiralPicture"/>
    <dgm:cxn modelId="{41DD6BDE-5D37-44CC-8BCA-3C138D0F0C17}" type="presParOf" srcId="{48B1CD8D-45EA-4F4A-85B2-5A157709F52B}" destId="{75098327-A5DF-4634-8207-0BB3561AB25D}" srcOrd="7" destOrd="0" presId="urn:microsoft.com/office/officeart/2009/3/layout/SpiralPicture"/>
    <dgm:cxn modelId="{52751BE7-AD9D-44B9-9CC9-D552E63F2DFC}" type="presParOf" srcId="{75098327-A5DF-4634-8207-0BB3561AB25D}" destId="{0A733E8B-70DA-44EA-8CF2-E5149B7E7730}" srcOrd="0" destOrd="0" presId="urn:microsoft.com/office/officeart/2009/3/layout/SpiralPicture"/>
    <dgm:cxn modelId="{6D1BEE5C-67E4-4724-A313-5C61100EF6C2}" type="presParOf" srcId="{75098327-A5DF-4634-8207-0BB3561AB25D}" destId="{FF231BB7-A83C-4D9C-8FF8-4ECCC4F6386F}" srcOrd="1" destOrd="0" presId="urn:microsoft.com/office/officeart/2009/3/layout/SpiralPicture"/>
    <dgm:cxn modelId="{F04376C1-0765-4111-A899-E695BE8518F3}" type="presParOf" srcId="{75098327-A5DF-4634-8207-0BB3561AB25D}" destId="{B15CA366-F1D3-4961-A969-4F17FADCEED6}" srcOrd="2" destOrd="0" presId="urn:microsoft.com/office/officeart/2009/3/layout/SpiralPicture"/>
    <dgm:cxn modelId="{7DEE47DA-8708-4A42-8A5C-7090E960E8DB}" type="presParOf" srcId="{48B1CD8D-45EA-4F4A-85B2-5A157709F52B}" destId="{52D922D5-9E6D-4E29-A01F-0C7DA0EF8A4D}" srcOrd="8" destOrd="0" presId="urn:microsoft.com/office/officeart/2009/3/layout/SpiralPicture"/>
    <dgm:cxn modelId="{D0438400-73F1-4300-9A59-215999309940}" type="presParOf" srcId="{52D922D5-9E6D-4E29-A01F-0C7DA0EF8A4D}" destId="{409C5690-B410-4128-9DB7-3A3EB0DD55F5}" srcOrd="0" destOrd="0" presId="urn:microsoft.com/office/officeart/2009/3/layout/SpiralPicture"/>
    <dgm:cxn modelId="{696FD973-D919-4D77-8A18-AF67795068D9}" type="presParOf" srcId="{48B1CD8D-45EA-4F4A-85B2-5A157709F52B}" destId="{6B98F52A-6B46-472B-8A6F-6D468DADBFF3}" srcOrd="9" destOrd="0" presId="urn:microsoft.com/office/officeart/2009/3/layout/SpiralPicture"/>
    <dgm:cxn modelId="{6936F1C8-3541-4000-9746-C9DD8E26630F}" type="presParOf" srcId="{6B98F52A-6B46-472B-8A6F-6D468DADBFF3}" destId="{C94CFEB9-FAEF-4FCE-83F4-E314A0C461B2}" srcOrd="0" destOrd="0" presId="urn:microsoft.com/office/officeart/2009/3/layout/SpiralPicture"/>
    <dgm:cxn modelId="{62CBD94A-CE85-473E-B817-9969EB369164}" type="presParOf" srcId="{6B98F52A-6B46-472B-8A6F-6D468DADBFF3}" destId="{D6BE5079-8DFE-4673-B53E-469A10D9493D}" srcOrd="1" destOrd="0" presId="urn:microsoft.com/office/officeart/2009/3/layout/SpiralPicture"/>
    <dgm:cxn modelId="{B02ED31E-B955-437E-896F-71D7E2E42E04}" type="presParOf" srcId="{6B98F52A-6B46-472B-8A6F-6D468DADBFF3}" destId="{1300B8A6-93CE-462C-9C8E-D216D787BA03}" srcOrd="2" destOrd="0" presId="urn:microsoft.com/office/officeart/2009/3/layout/SpiralPicture"/>
    <dgm:cxn modelId="{6554C5C0-CC40-463F-BF85-9F270FBD58F9}" type="presParOf" srcId="{6B98F52A-6B46-472B-8A6F-6D468DADBFF3}" destId="{B58481A3-3DBA-4261-9E9D-15F3D97795DE}" srcOrd="3" destOrd="0" presId="urn:microsoft.com/office/officeart/2009/3/layout/SpiralPicture"/>
    <dgm:cxn modelId="{D473A62B-D6CB-47D1-9E1F-D4D5794BB6F3}" type="presParOf" srcId="{48B1CD8D-45EA-4F4A-85B2-5A157709F52B}" destId="{5BAECF65-9995-41E8-B073-A19AD8D2917F}" srcOrd="10" destOrd="0" presId="urn:microsoft.com/office/officeart/2009/3/layout/SpiralPicture"/>
    <dgm:cxn modelId="{76248787-9E1C-4A89-91EA-6F673DB91CBF}" type="presParOf" srcId="{6F5EB2B3-36E4-4AF4-BC68-B5C81013D2D4}" destId="{A5F4E7B6-F15B-464D-B25C-D85BC5AAF21B}" srcOrd="1" destOrd="0" presId="urn:microsoft.com/office/officeart/2009/3/layout/SpiralPicture"/>
    <dgm:cxn modelId="{18CF4215-FDA7-4F7C-89D6-7C32215968EC}" type="presParOf" srcId="{A5F4E7B6-F15B-464D-B25C-D85BC5AAF21B}" destId="{447040AB-B635-45E9-A47D-AC2C63FDA081}" srcOrd="0" destOrd="0" presId="urn:microsoft.com/office/officeart/2009/3/layout/SpiralPicture"/>
    <dgm:cxn modelId="{24B9F4B4-594C-44AA-A430-136AC1B9FCB1}" type="presParOf" srcId="{447040AB-B635-45E9-A47D-AC2C63FDA081}" destId="{39FD4EC1-B73C-42B9-903E-E2852BA53B05}" srcOrd="0" destOrd="0" presId="urn:microsoft.com/office/officeart/2009/3/layout/SpiralPicture"/>
    <dgm:cxn modelId="{A304748F-C168-4B51-BFF1-A00F47863441}" type="presParOf" srcId="{A5F4E7B6-F15B-464D-B25C-D85BC5AAF21B}" destId="{18B14C2B-C40E-4EE4-874D-924BD4479A42}" srcOrd="1" destOrd="0" presId="urn:microsoft.com/office/officeart/2009/3/layout/SpiralPicture"/>
    <dgm:cxn modelId="{3F9F212C-47B1-4F68-ADE0-A4BFF937B93F}" type="presParOf" srcId="{A5F4E7B6-F15B-464D-B25C-D85BC5AAF21B}" destId="{B74E3075-5CF5-41F8-BB58-4253C720E11A}" srcOrd="2" destOrd="0" presId="urn:microsoft.com/office/officeart/2009/3/layout/SpiralPicture"/>
    <dgm:cxn modelId="{9DFAAD04-4CFB-4808-A63E-1EA1975AE4DF}" type="presParOf" srcId="{B74E3075-5CF5-41F8-BB58-4253C720E11A}" destId="{FF9E0375-16A7-4228-8B28-E464A924DA48}" srcOrd="0" destOrd="0" presId="urn:microsoft.com/office/officeart/2009/3/layout/SpiralPicture"/>
    <dgm:cxn modelId="{8941491A-D86D-48C2-A9AB-3888E46F68EB}" type="presParOf" srcId="{B74E3075-5CF5-41F8-BB58-4253C720E11A}" destId="{81D69299-59AD-45C9-94E6-F00FB0DD2385}" srcOrd="1" destOrd="0" presId="urn:microsoft.com/office/officeart/2009/3/layout/SpiralPicture"/>
    <dgm:cxn modelId="{DAEA24FD-CA2C-4636-BFA8-D00803922BAF}" type="presParOf" srcId="{A5F4E7B6-F15B-464D-B25C-D85BC5AAF21B}" destId="{D7C4FDED-9147-4156-942B-026F01004D0B}" srcOrd="3" destOrd="0" presId="urn:microsoft.com/office/officeart/2009/3/layout/SpiralPicture"/>
    <dgm:cxn modelId="{08352339-3D41-4FFC-B66E-06353F9F5DA3}" type="presParOf" srcId="{A5F4E7B6-F15B-464D-B25C-D85BC5AAF21B}" destId="{536744FA-4A7F-44C2-B58F-F6A034D6F18E}" srcOrd="4" destOrd="0" presId="urn:microsoft.com/office/officeart/2009/3/layout/SpiralPicture"/>
    <dgm:cxn modelId="{FD3DCDE9-C858-47EA-B6F9-52793C88A1AA}" type="presParOf" srcId="{536744FA-4A7F-44C2-B58F-F6A034D6F18E}" destId="{D92F4184-8A07-49D1-B0F6-55EC3F802411}" srcOrd="0" destOrd="0" presId="urn:microsoft.com/office/officeart/2009/3/layout/SpiralPicture"/>
    <dgm:cxn modelId="{316D734A-8E50-4372-9D57-AB9C3405BCC5}" type="presParOf" srcId="{536744FA-4A7F-44C2-B58F-F6A034D6F18E}" destId="{5DDA470A-8669-43BB-8875-5CDF7D7B024A}" srcOrd="1" destOrd="0" presId="urn:microsoft.com/office/officeart/2009/3/layout/SpiralPicture"/>
    <dgm:cxn modelId="{39008903-EB93-43E4-9BF1-20A9560275D0}" type="presParOf" srcId="{536744FA-4A7F-44C2-B58F-F6A034D6F18E}" destId="{ACCB733E-F6F1-494F-9A39-8A61E499A88E}" srcOrd="2" destOrd="0" presId="urn:microsoft.com/office/officeart/2009/3/layout/SpiralPicture"/>
    <dgm:cxn modelId="{FA4AA50F-35F0-4736-81E3-D1CE2AE7B0BA}" type="presParOf" srcId="{A5F4E7B6-F15B-464D-B25C-D85BC5AAF21B}" destId="{A2888045-EA8B-473E-AF36-9F074C360EBD}" srcOrd="5" destOrd="0" presId="urn:microsoft.com/office/officeart/2009/3/layout/SpiralPicture"/>
    <dgm:cxn modelId="{26CF7697-DEC1-4367-8C6A-8278B8B6E4FE}" type="presParOf" srcId="{A5F4E7B6-F15B-464D-B25C-D85BC5AAF21B}" destId="{4BE47F37-C7D7-4A00-8472-94AE1352DCD6}" srcOrd="6" destOrd="0" presId="urn:microsoft.com/office/officeart/2009/3/layout/SpiralPicture"/>
    <dgm:cxn modelId="{8C2DE87F-E1B0-4F71-9B80-B8708EA7BD32}" type="presParOf" srcId="{4BE47F37-C7D7-4A00-8472-94AE1352DCD6}" destId="{8B6FFFED-DA7A-4F6C-961C-34DCE4B6E942}" srcOrd="0" destOrd="0" presId="urn:microsoft.com/office/officeart/2009/3/layout/SpiralPicture"/>
    <dgm:cxn modelId="{889AC4C7-D03D-4A99-989D-115F9CA83B58}" type="presParOf" srcId="{4BE47F37-C7D7-4A00-8472-94AE1352DCD6}" destId="{09076187-6EDB-4E1A-BE2F-F7CD2BE9B19A}" srcOrd="1" destOrd="0" presId="urn:microsoft.com/office/officeart/2009/3/layout/SpiralPicture"/>
    <dgm:cxn modelId="{A76226D8-3EDD-4D36-96CE-A5AD4A65950B}" type="presParOf" srcId="{4BE47F37-C7D7-4A00-8472-94AE1352DCD6}" destId="{A9621B3E-67AB-463D-97EE-CFE87F17530C}" srcOrd="2" destOrd="0" presId="urn:microsoft.com/office/officeart/2009/3/layout/SpiralPicture"/>
    <dgm:cxn modelId="{D2840A34-D716-40B7-A5E8-669F3EDDB557}" type="presParOf" srcId="{4BE47F37-C7D7-4A00-8472-94AE1352DCD6}" destId="{A301A17B-D816-45F0-A8FD-65894370B19A}" srcOrd="3" destOrd="0" presId="urn:microsoft.com/office/officeart/2009/3/layout/SpiralPicture"/>
    <dgm:cxn modelId="{A53550B9-CDBD-46E7-A886-D3191609F9C7}" type="presParOf" srcId="{A5F4E7B6-F15B-464D-B25C-D85BC5AAF21B}" destId="{C191D231-0071-44FA-A45E-F0EDBCD18789}" srcOrd="7" destOrd="0" presId="urn:microsoft.com/office/officeart/2009/3/layout/Spiral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F72AE0-DA54-4DE7-8B93-3B2F94D74C0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6DCA591B-B7AC-4556-BC7F-F9072FDDFF31}">
      <dgm:prSet phldrT="[文本]"/>
      <dgm:spPr>
        <a:solidFill>
          <a:schemeClr val="accent3">
            <a:lumMod val="60000"/>
            <a:lumOff val="40000"/>
          </a:schemeClr>
        </a:solidFill>
      </dgm:spPr>
      <dgm:t>
        <a:bodyPr/>
        <a:lstStyle/>
        <a:p>
          <a:r>
            <a:rPr lang="zh-CN" altLang="en-US" dirty="0"/>
            <a:t>可以改形状</a:t>
          </a:r>
        </a:p>
      </dgm:t>
    </dgm:pt>
    <dgm:pt modelId="{F6B6CF71-6002-47E2-AF56-4BF7BF151682}" type="parTrans" cxnId="{6928F511-BABD-40F8-B7E1-3F4CDAFAA93C}">
      <dgm:prSet/>
      <dgm:spPr/>
      <dgm:t>
        <a:bodyPr/>
        <a:lstStyle/>
        <a:p>
          <a:endParaRPr lang="zh-CN" altLang="en-US"/>
        </a:p>
      </dgm:t>
    </dgm:pt>
    <dgm:pt modelId="{B952AD92-87FA-48EB-8F18-75C00B7EE034}" type="sibTrans" cxnId="{6928F511-BABD-40F8-B7E1-3F4CDAFAA93C}">
      <dgm:prSet/>
      <dgm:spPr/>
      <dgm:t>
        <a:bodyPr/>
        <a:lstStyle/>
        <a:p>
          <a:endParaRPr lang="zh-CN" altLang="en-US"/>
        </a:p>
      </dgm:t>
    </dgm:pt>
    <dgm:pt modelId="{03237974-0BFC-4285-B06B-726F538E7257}">
      <dgm:prSet phldrT="[文本]"/>
      <dgm:spPr>
        <a:pattFill prst="pct70">
          <a:fgClr>
            <a:schemeClr val="accent3">
              <a:lumMod val="60000"/>
              <a:lumOff val="40000"/>
            </a:schemeClr>
          </a:fgClr>
          <a:bgClr>
            <a:schemeClr val="bg1"/>
          </a:bgClr>
        </a:pattFill>
        <a:ln>
          <a:noFill/>
        </a:ln>
      </dgm:spPr>
      <dgm:t>
        <a:bodyPr/>
        <a:lstStyle/>
        <a:p>
          <a:r>
            <a:rPr lang="en-US" altLang="zh-CN" dirty="0"/>
            <a:t> </a:t>
          </a:r>
          <a:endParaRPr lang="zh-CN" altLang="en-US" dirty="0"/>
        </a:p>
      </dgm:t>
    </dgm:pt>
    <dgm:pt modelId="{9443688A-7BF9-4A69-8344-9EE35866A9B2}" type="parTrans" cxnId="{6D42D3AF-08C4-42D8-A4A2-703BF621A2CC}">
      <dgm:prSet/>
      <dgm:spPr/>
      <dgm:t>
        <a:bodyPr/>
        <a:lstStyle/>
        <a:p>
          <a:endParaRPr lang="zh-CN" altLang="en-US"/>
        </a:p>
      </dgm:t>
    </dgm:pt>
    <dgm:pt modelId="{7ED8FEB5-BFF0-4D35-B23A-1729369341D3}" type="sibTrans" cxnId="{6D42D3AF-08C4-42D8-A4A2-703BF621A2CC}">
      <dgm:prSet>
        <dgm:style>
          <a:lnRef idx="2">
            <a:schemeClr val="accent3"/>
          </a:lnRef>
          <a:fillRef idx="1">
            <a:schemeClr val="lt1"/>
          </a:fillRef>
          <a:effectRef idx="0">
            <a:schemeClr val="accent3"/>
          </a:effectRef>
          <a:fontRef idx="minor">
            <a:schemeClr val="dk1"/>
          </a:fontRef>
        </dgm:style>
      </dgm:prSet>
      <dgm:spPr>
        <a:solidFill>
          <a:schemeClr val="tx1">
            <a:alpha val="36000"/>
          </a:schemeClr>
        </a:solidFill>
        <a:ln w="0" cmpd="sng">
          <a:solidFill>
            <a:schemeClr val="tx1"/>
          </a:solidFill>
        </a:ln>
      </dgm:spPr>
      <dgm:t>
        <a:bodyPr/>
        <a:lstStyle/>
        <a:p>
          <a:endParaRPr lang="zh-CN" altLang="en-US"/>
        </a:p>
      </dgm:t>
    </dgm:pt>
    <dgm:pt modelId="{87BA4FA0-B336-477C-9E39-3E5E58EF53BD}">
      <dgm:prSet phldrT="[文本]"/>
      <dgm:spPr>
        <a:solidFill>
          <a:schemeClr val="accent3">
            <a:lumMod val="60000"/>
            <a:lumOff val="40000"/>
          </a:schemeClr>
        </a:solidFill>
        <a:ln>
          <a:noFill/>
        </a:ln>
      </dgm:spPr>
      <dgm:t>
        <a:bodyPr/>
        <a:lstStyle/>
        <a:p>
          <a:r>
            <a:rPr lang="en-US" altLang="zh-CN" dirty="0"/>
            <a:t> </a:t>
          </a:r>
          <a:endParaRPr lang="zh-CN" altLang="en-US" dirty="0"/>
        </a:p>
      </dgm:t>
    </dgm:pt>
    <dgm:pt modelId="{00AAE77D-35D4-484D-9AD6-2919BF1D2D7C}" type="parTrans" cxnId="{4DE9C5C8-C24D-4FD1-8978-68BFA92F46A9}">
      <dgm:prSet/>
      <dgm:spPr/>
      <dgm:t>
        <a:bodyPr/>
        <a:lstStyle/>
        <a:p>
          <a:endParaRPr lang="zh-CN" altLang="en-US"/>
        </a:p>
      </dgm:t>
    </dgm:pt>
    <dgm:pt modelId="{84067ED8-063B-4170-BA2E-CDD269394FA7}" type="sibTrans" cxnId="{4DE9C5C8-C24D-4FD1-8978-68BFA92F46A9}">
      <dgm:prSet>
        <dgm:style>
          <a:lnRef idx="2">
            <a:schemeClr val="accent3"/>
          </a:lnRef>
          <a:fillRef idx="1">
            <a:schemeClr val="lt1"/>
          </a:fillRef>
          <a:effectRef idx="0">
            <a:schemeClr val="accent3"/>
          </a:effectRef>
          <a:fontRef idx="minor">
            <a:schemeClr val="dk1"/>
          </a:fontRef>
        </dgm:style>
      </dgm:prSet>
      <dgm:spPr>
        <a:solidFill>
          <a:schemeClr val="tx1">
            <a:alpha val="36000"/>
          </a:schemeClr>
        </a:solidFill>
        <a:ln w="0" cmpd="sng">
          <a:solidFill>
            <a:schemeClr val="tx1"/>
          </a:solidFill>
        </a:ln>
      </dgm:spPr>
      <dgm:t>
        <a:bodyPr/>
        <a:lstStyle/>
        <a:p>
          <a:endParaRPr lang="zh-CN" altLang="en-US"/>
        </a:p>
      </dgm:t>
    </dgm:pt>
    <dgm:pt modelId="{8C914A6D-4D10-4D81-A6BC-413464EDB145}">
      <dgm:prSet phldrT="[文本]"/>
      <dgm:spPr>
        <a:solidFill>
          <a:schemeClr val="accent3">
            <a:lumMod val="60000"/>
            <a:lumOff val="40000"/>
          </a:schemeClr>
        </a:solidFill>
        <a:ln>
          <a:noFill/>
        </a:ln>
      </dgm:spPr>
      <dgm:t>
        <a:bodyPr/>
        <a:lstStyle/>
        <a:p>
          <a:r>
            <a:rPr lang="en-US" altLang="zh-CN" dirty="0"/>
            <a:t> </a:t>
          </a:r>
          <a:endParaRPr lang="zh-CN" altLang="en-US" dirty="0"/>
        </a:p>
      </dgm:t>
    </dgm:pt>
    <dgm:pt modelId="{1A1EC6FA-886B-4A6F-BE33-68ECE3BA85A0}" type="parTrans" cxnId="{54A3EB86-1A69-4FF9-A6BD-28D3131BAC97}">
      <dgm:prSet/>
      <dgm:spPr/>
      <dgm:t>
        <a:bodyPr/>
        <a:lstStyle/>
        <a:p>
          <a:endParaRPr lang="zh-CN" altLang="en-US"/>
        </a:p>
      </dgm:t>
    </dgm:pt>
    <dgm:pt modelId="{E1403F47-A9AF-4195-9A80-93180885FC80}" type="sibTrans" cxnId="{54A3EB86-1A69-4FF9-A6BD-28D3131BAC97}">
      <dgm:prSet>
        <dgm:style>
          <a:lnRef idx="2">
            <a:schemeClr val="accent3"/>
          </a:lnRef>
          <a:fillRef idx="1">
            <a:schemeClr val="lt1"/>
          </a:fillRef>
          <a:effectRef idx="0">
            <a:schemeClr val="accent3"/>
          </a:effectRef>
          <a:fontRef idx="minor">
            <a:schemeClr val="dk1"/>
          </a:fontRef>
        </dgm:style>
      </dgm:prSet>
      <dgm:spPr>
        <a:solidFill>
          <a:schemeClr val="tx1">
            <a:alpha val="36000"/>
          </a:schemeClr>
        </a:solidFill>
        <a:ln w="0" cmpd="sng">
          <a:solidFill>
            <a:schemeClr val="tx1"/>
          </a:solidFill>
        </a:ln>
      </dgm:spPr>
      <dgm:t>
        <a:bodyPr/>
        <a:lstStyle/>
        <a:p>
          <a:endParaRPr lang="zh-CN" altLang="en-US"/>
        </a:p>
      </dgm:t>
    </dgm:pt>
    <dgm:pt modelId="{747694BF-18A0-491D-8D8B-6BF8D77A6EEA}">
      <dgm:prSet phldrT="[文本]"/>
      <dgm:spPr>
        <a:solidFill>
          <a:schemeClr val="accent3">
            <a:lumMod val="60000"/>
            <a:lumOff val="40000"/>
          </a:schemeClr>
        </a:solidFill>
        <a:ln>
          <a:noFill/>
        </a:ln>
      </dgm:spPr>
      <dgm:t>
        <a:bodyPr/>
        <a:lstStyle/>
        <a:p>
          <a:r>
            <a:rPr lang="en-US" altLang="zh-CN" dirty="0"/>
            <a:t> </a:t>
          </a:r>
          <a:endParaRPr lang="zh-CN" altLang="en-US" dirty="0"/>
        </a:p>
      </dgm:t>
    </dgm:pt>
    <dgm:pt modelId="{BE88A95E-099C-4FD3-B838-567FB03EC004}" type="parTrans" cxnId="{E61949A1-4C95-4FF2-998F-9BC6B87323C3}">
      <dgm:prSet/>
      <dgm:spPr/>
      <dgm:t>
        <a:bodyPr/>
        <a:lstStyle/>
        <a:p>
          <a:endParaRPr lang="zh-CN" altLang="en-US"/>
        </a:p>
      </dgm:t>
    </dgm:pt>
    <dgm:pt modelId="{ED33615A-EEED-454F-8A80-C594EB2B9060}" type="sibTrans" cxnId="{E61949A1-4C95-4FF2-998F-9BC6B87323C3}">
      <dgm:prSet>
        <dgm:style>
          <a:lnRef idx="2">
            <a:schemeClr val="accent3"/>
          </a:lnRef>
          <a:fillRef idx="1">
            <a:schemeClr val="lt1"/>
          </a:fillRef>
          <a:effectRef idx="0">
            <a:schemeClr val="accent3"/>
          </a:effectRef>
          <a:fontRef idx="minor">
            <a:schemeClr val="dk1"/>
          </a:fontRef>
        </dgm:style>
      </dgm:prSet>
      <dgm:spPr>
        <a:solidFill>
          <a:schemeClr val="tx1">
            <a:alpha val="36000"/>
          </a:schemeClr>
        </a:solidFill>
        <a:ln w="0" cmpd="sng">
          <a:solidFill>
            <a:schemeClr val="tx1"/>
          </a:solidFill>
        </a:ln>
      </dgm:spPr>
      <dgm:t>
        <a:bodyPr/>
        <a:lstStyle/>
        <a:p>
          <a:endParaRPr lang="zh-CN" altLang="en-US"/>
        </a:p>
      </dgm:t>
    </dgm:pt>
    <dgm:pt modelId="{D4176ECF-08D3-44D5-9178-6A5D621380E9}" type="pres">
      <dgm:prSet presAssocID="{4CF72AE0-DA54-4DE7-8B93-3B2F94D74C06}" presName="Name0" presStyleCnt="0">
        <dgm:presLayoutVars>
          <dgm:chMax val="1"/>
          <dgm:dir/>
          <dgm:animLvl val="ctr"/>
          <dgm:resizeHandles val="exact"/>
        </dgm:presLayoutVars>
      </dgm:prSet>
      <dgm:spPr/>
    </dgm:pt>
    <dgm:pt modelId="{10A94D0C-248C-4BB3-AE2D-14F9836DDD74}" type="pres">
      <dgm:prSet presAssocID="{6DCA591B-B7AC-4556-BC7F-F9072FDDFF31}" presName="centerShape" presStyleLbl="node0" presStyleIdx="0" presStyleCnt="1"/>
      <dgm:spPr/>
    </dgm:pt>
    <dgm:pt modelId="{56AF497B-D0A2-4D45-A08C-559C998B478B}" type="pres">
      <dgm:prSet presAssocID="{03237974-0BFC-4285-B06B-726F538E7257}" presName="node" presStyleLbl="node1" presStyleIdx="0" presStyleCnt="4" custRadScaleRad="103730" custRadScaleInc="173772">
        <dgm:presLayoutVars>
          <dgm:bulletEnabled val="1"/>
        </dgm:presLayoutVars>
      </dgm:prSet>
      <dgm:spPr>
        <a:prstGeom prst="rect">
          <a:avLst/>
        </a:prstGeom>
      </dgm:spPr>
    </dgm:pt>
    <dgm:pt modelId="{31BF66B6-3194-45C2-8A8B-9B648DF9BF20}" type="pres">
      <dgm:prSet presAssocID="{03237974-0BFC-4285-B06B-726F538E7257}" presName="dummy" presStyleCnt="0"/>
      <dgm:spPr/>
    </dgm:pt>
    <dgm:pt modelId="{74BE86CA-ECE5-4F75-B9CA-4492CAC94159}" type="pres">
      <dgm:prSet presAssocID="{7ED8FEB5-BFF0-4D35-B23A-1729369341D3}" presName="sibTrans" presStyleLbl="sibTrans2D1" presStyleIdx="0" presStyleCnt="4" custScaleX="90485" custScaleY="90484"/>
      <dgm:spPr/>
    </dgm:pt>
    <dgm:pt modelId="{5E0781A0-FB60-422E-BB76-27D7DC5791BA}" type="pres">
      <dgm:prSet presAssocID="{87BA4FA0-B336-477C-9E39-3E5E58EF53BD}" presName="node" presStyleLbl="node1" presStyleIdx="1" presStyleCnt="4" custRadScaleRad="107925" custRadScaleInc="138112">
        <dgm:presLayoutVars>
          <dgm:bulletEnabled val="1"/>
        </dgm:presLayoutVars>
      </dgm:prSet>
      <dgm:spPr>
        <a:prstGeom prst="star24">
          <a:avLst/>
        </a:prstGeom>
      </dgm:spPr>
    </dgm:pt>
    <dgm:pt modelId="{1838AFD3-A64F-41AB-B79F-6194D1E68408}" type="pres">
      <dgm:prSet presAssocID="{87BA4FA0-B336-477C-9E39-3E5E58EF53BD}" presName="dummy" presStyleCnt="0"/>
      <dgm:spPr/>
    </dgm:pt>
    <dgm:pt modelId="{3A342FFF-A5B1-4D22-875A-A79A0B8C9CC5}" type="pres">
      <dgm:prSet presAssocID="{84067ED8-063B-4170-BA2E-CDD269394FA7}" presName="sibTrans" presStyleLbl="sibTrans2D1" presStyleIdx="1" presStyleCnt="4" custScaleX="90485" custScaleY="90484"/>
      <dgm:spPr/>
    </dgm:pt>
    <dgm:pt modelId="{BB6D9ABF-E9E3-4686-BE88-4D3D28758383}" type="pres">
      <dgm:prSet presAssocID="{8C914A6D-4D10-4D81-A6BC-413464EDB145}" presName="node" presStyleLbl="node1" presStyleIdx="2" presStyleCnt="4" custRadScaleRad="110368" custRadScaleInc="167789">
        <dgm:presLayoutVars>
          <dgm:bulletEnabled val="1"/>
        </dgm:presLayoutVars>
      </dgm:prSet>
      <dgm:spPr>
        <a:prstGeom prst="smileyFace">
          <a:avLst/>
        </a:prstGeom>
      </dgm:spPr>
    </dgm:pt>
    <dgm:pt modelId="{E508021B-D58A-4CE3-BBEF-8E6A3ACC5905}" type="pres">
      <dgm:prSet presAssocID="{8C914A6D-4D10-4D81-A6BC-413464EDB145}" presName="dummy" presStyleCnt="0"/>
      <dgm:spPr/>
    </dgm:pt>
    <dgm:pt modelId="{0AFC1469-9E67-4D52-94B3-681111093451}" type="pres">
      <dgm:prSet presAssocID="{E1403F47-A9AF-4195-9A80-93180885FC80}" presName="sibTrans" presStyleLbl="sibTrans2D1" presStyleIdx="2" presStyleCnt="4" custScaleX="90485" custScaleY="90484"/>
      <dgm:spPr/>
    </dgm:pt>
    <dgm:pt modelId="{9290E17D-72F2-4B81-BADF-1C1BC0106F27}" type="pres">
      <dgm:prSet presAssocID="{747694BF-18A0-491D-8D8B-6BF8D77A6EEA}" presName="node" presStyleLbl="node1" presStyleIdx="3" presStyleCnt="4" custRadScaleRad="105278" custRadScaleInc="117927">
        <dgm:presLayoutVars>
          <dgm:bulletEnabled val="1"/>
        </dgm:presLayoutVars>
      </dgm:prSet>
      <dgm:spPr/>
    </dgm:pt>
    <dgm:pt modelId="{1C29B197-B8AD-4153-84B8-B153C4B050EE}" type="pres">
      <dgm:prSet presAssocID="{747694BF-18A0-491D-8D8B-6BF8D77A6EEA}" presName="dummy" presStyleCnt="0"/>
      <dgm:spPr/>
    </dgm:pt>
    <dgm:pt modelId="{7A170325-7E66-4E6E-9663-8694EEE4FF15}" type="pres">
      <dgm:prSet presAssocID="{ED33615A-EEED-454F-8A80-C594EB2B9060}" presName="sibTrans" presStyleLbl="sibTrans2D1" presStyleIdx="3" presStyleCnt="4" custScaleX="90485" custScaleY="90484"/>
      <dgm:spPr/>
    </dgm:pt>
  </dgm:ptLst>
  <dgm:cxnLst>
    <dgm:cxn modelId="{06FD2F00-7E19-4755-A34F-9C85F9C8AA1E}" type="presOf" srcId="{87BA4FA0-B336-477C-9E39-3E5E58EF53BD}" destId="{5E0781A0-FB60-422E-BB76-27D7DC5791BA}" srcOrd="0" destOrd="0" presId="urn:microsoft.com/office/officeart/2005/8/layout/radial6"/>
    <dgm:cxn modelId="{6928F511-BABD-40F8-B7E1-3F4CDAFAA93C}" srcId="{4CF72AE0-DA54-4DE7-8B93-3B2F94D74C06}" destId="{6DCA591B-B7AC-4556-BC7F-F9072FDDFF31}" srcOrd="0" destOrd="0" parTransId="{F6B6CF71-6002-47E2-AF56-4BF7BF151682}" sibTransId="{B952AD92-87FA-48EB-8F18-75C00B7EE034}"/>
    <dgm:cxn modelId="{9D15B745-2F03-4087-B0EA-83DA0B1B4FBD}" type="presOf" srcId="{8C914A6D-4D10-4D81-A6BC-413464EDB145}" destId="{BB6D9ABF-E9E3-4686-BE88-4D3D28758383}" srcOrd="0" destOrd="0" presId="urn:microsoft.com/office/officeart/2005/8/layout/radial6"/>
    <dgm:cxn modelId="{0CC6DE59-62C0-4479-AF41-3C80039BAA53}" type="presOf" srcId="{ED33615A-EEED-454F-8A80-C594EB2B9060}" destId="{7A170325-7E66-4E6E-9663-8694EEE4FF15}" srcOrd="0" destOrd="0" presId="urn:microsoft.com/office/officeart/2005/8/layout/radial6"/>
    <dgm:cxn modelId="{3D30AF82-09CD-4B2F-9A70-2461663BDE92}" type="presOf" srcId="{7ED8FEB5-BFF0-4D35-B23A-1729369341D3}" destId="{74BE86CA-ECE5-4F75-B9CA-4492CAC94159}" srcOrd="0" destOrd="0" presId="urn:microsoft.com/office/officeart/2005/8/layout/radial6"/>
    <dgm:cxn modelId="{54A3EB86-1A69-4FF9-A6BD-28D3131BAC97}" srcId="{6DCA591B-B7AC-4556-BC7F-F9072FDDFF31}" destId="{8C914A6D-4D10-4D81-A6BC-413464EDB145}" srcOrd="2" destOrd="0" parTransId="{1A1EC6FA-886B-4A6F-BE33-68ECE3BA85A0}" sibTransId="{E1403F47-A9AF-4195-9A80-93180885FC80}"/>
    <dgm:cxn modelId="{FD55859E-29D4-4CF1-93FE-EF6BFF0DC197}" type="presOf" srcId="{E1403F47-A9AF-4195-9A80-93180885FC80}" destId="{0AFC1469-9E67-4D52-94B3-681111093451}" srcOrd="0" destOrd="0" presId="urn:microsoft.com/office/officeart/2005/8/layout/radial6"/>
    <dgm:cxn modelId="{E61949A1-4C95-4FF2-998F-9BC6B87323C3}" srcId="{6DCA591B-B7AC-4556-BC7F-F9072FDDFF31}" destId="{747694BF-18A0-491D-8D8B-6BF8D77A6EEA}" srcOrd="3" destOrd="0" parTransId="{BE88A95E-099C-4FD3-B838-567FB03EC004}" sibTransId="{ED33615A-EEED-454F-8A80-C594EB2B9060}"/>
    <dgm:cxn modelId="{C4DB16A3-93B6-4E91-80F3-EBF666BE57CD}" type="presOf" srcId="{747694BF-18A0-491D-8D8B-6BF8D77A6EEA}" destId="{9290E17D-72F2-4B81-BADF-1C1BC0106F27}" srcOrd="0" destOrd="0" presId="urn:microsoft.com/office/officeart/2005/8/layout/radial6"/>
    <dgm:cxn modelId="{6D42D3AF-08C4-42D8-A4A2-703BF621A2CC}" srcId="{6DCA591B-B7AC-4556-BC7F-F9072FDDFF31}" destId="{03237974-0BFC-4285-B06B-726F538E7257}" srcOrd="0" destOrd="0" parTransId="{9443688A-7BF9-4A69-8344-9EE35866A9B2}" sibTransId="{7ED8FEB5-BFF0-4D35-B23A-1729369341D3}"/>
    <dgm:cxn modelId="{4DE9C5C8-C24D-4FD1-8978-68BFA92F46A9}" srcId="{6DCA591B-B7AC-4556-BC7F-F9072FDDFF31}" destId="{87BA4FA0-B336-477C-9E39-3E5E58EF53BD}" srcOrd="1" destOrd="0" parTransId="{00AAE77D-35D4-484D-9AD6-2919BF1D2D7C}" sibTransId="{84067ED8-063B-4170-BA2E-CDD269394FA7}"/>
    <dgm:cxn modelId="{50AD30E4-79DB-4FBD-B1D3-86382B1795FE}" type="presOf" srcId="{03237974-0BFC-4285-B06B-726F538E7257}" destId="{56AF497B-D0A2-4D45-A08C-559C998B478B}" srcOrd="0" destOrd="0" presId="urn:microsoft.com/office/officeart/2005/8/layout/radial6"/>
    <dgm:cxn modelId="{53945FE6-7107-4052-B1E1-D4AA8BE9F20E}" type="presOf" srcId="{4CF72AE0-DA54-4DE7-8B93-3B2F94D74C06}" destId="{D4176ECF-08D3-44D5-9178-6A5D621380E9}" srcOrd="0" destOrd="0" presId="urn:microsoft.com/office/officeart/2005/8/layout/radial6"/>
    <dgm:cxn modelId="{B4C225EE-FBB2-4B3A-816F-CB3C3022649F}" type="presOf" srcId="{84067ED8-063B-4170-BA2E-CDD269394FA7}" destId="{3A342FFF-A5B1-4D22-875A-A79A0B8C9CC5}" srcOrd="0" destOrd="0" presId="urn:microsoft.com/office/officeart/2005/8/layout/radial6"/>
    <dgm:cxn modelId="{5C555EF7-9807-4AE6-9618-ADF5D7166043}" type="presOf" srcId="{6DCA591B-B7AC-4556-BC7F-F9072FDDFF31}" destId="{10A94D0C-248C-4BB3-AE2D-14F9836DDD74}" srcOrd="0" destOrd="0" presId="urn:microsoft.com/office/officeart/2005/8/layout/radial6"/>
    <dgm:cxn modelId="{155D91BB-B089-48E5-BCD3-0CE358EB5EC1}" type="presParOf" srcId="{D4176ECF-08D3-44D5-9178-6A5D621380E9}" destId="{10A94D0C-248C-4BB3-AE2D-14F9836DDD74}" srcOrd="0" destOrd="0" presId="urn:microsoft.com/office/officeart/2005/8/layout/radial6"/>
    <dgm:cxn modelId="{09016AFA-AA14-400E-9D06-C002773BFFF9}" type="presParOf" srcId="{D4176ECF-08D3-44D5-9178-6A5D621380E9}" destId="{56AF497B-D0A2-4D45-A08C-559C998B478B}" srcOrd="1" destOrd="0" presId="urn:microsoft.com/office/officeart/2005/8/layout/radial6"/>
    <dgm:cxn modelId="{E4DAFB81-5C0F-417E-BB86-35EE5C0CABBB}" type="presParOf" srcId="{D4176ECF-08D3-44D5-9178-6A5D621380E9}" destId="{31BF66B6-3194-45C2-8A8B-9B648DF9BF20}" srcOrd="2" destOrd="0" presId="urn:microsoft.com/office/officeart/2005/8/layout/radial6"/>
    <dgm:cxn modelId="{044155B9-E99C-4E48-8B19-E0E36C48740F}" type="presParOf" srcId="{D4176ECF-08D3-44D5-9178-6A5D621380E9}" destId="{74BE86CA-ECE5-4F75-B9CA-4492CAC94159}" srcOrd="3" destOrd="0" presId="urn:microsoft.com/office/officeart/2005/8/layout/radial6"/>
    <dgm:cxn modelId="{87FB6595-78B4-40E8-9D37-34148652C5A1}" type="presParOf" srcId="{D4176ECF-08D3-44D5-9178-6A5D621380E9}" destId="{5E0781A0-FB60-422E-BB76-27D7DC5791BA}" srcOrd="4" destOrd="0" presId="urn:microsoft.com/office/officeart/2005/8/layout/radial6"/>
    <dgm:cxn modelId="{38362FC7-5DF2-4A59-AFDC-9FEC9D879FC8}" type="presParOf" srcId="{D4176ECF-08D3-44D5-9178-6A5D621380E9}" destId="{1838AFD3-A64F-41AB-B79F-6194D1E68408}" srcOrd="5" destOrd="0" presId="urn:microsoft.com/office/officeart/2005/8/layout/radial6"/>
    <dgm:cxn modelId="{426097BD-BFC0-427A-9717-D29A2B474198}" type="presParOf" srcId="{D4176ECF-08D3-44D5-9178-6A5D621380E9}" destId="{3A342FFF-A5B1-4D22-875A-A79A0B8C9CC5}" srcOrd="6" destOrd="0" presId="urn:microsoft.com/office/officeart/2005/8/layout/radial6"/>
    <dgm:cxn modelId="{60B8C292-3C9A-42D4-AF5E-C8C6FCF99930}" type="presParOf" srcId="{D4176ECF-08D3-44D5-9178-6A5D621380E9}" destId="{BB6D9ABF-E9E3-4686-BE88-4D3D28758383}" srcOrd="7" destOrd="0" presId="urn:microsoft.com/office/officeart/2005/8/layout/radial6"/>
    <dgm:cxn modelId="{2CF0BA96-E889-40F7-B4B1-1A0E45EA6FB7}" type="presParOf" srcId="{D4176ECF-08D3-44D5-9178-6A5D621380E9}" destId="{E508021B-D58A-4CE3-BBEF-8E6A3ACC5905}" srcOrd="8" destOrd="0" presId="urn:microsoft.com/office/officeart/2005/8/layout/radial6"/>
    <dgm:cxn modelId="{6A5898D1-DBBC-4C6E-A04E-9E5BF9A93C08}" type="presParOf" srcId="{D4176ECF-08D3-44D5-9178-6A5D621380E9}" destId="{0AFC1469-9E67-4D52-94B3-681111093451}" srcOrd="9" destOrd="0" presId="urn:microsoft.com/office/officeart/2005/8/layout/radial6"/>
    <dgm:cxn modelId="{39558724-68B3-460D-8B9C-42804678EBE1}" type="presParOf" srcId="{D4176ECF-08D3-44D5-9178-6A5D621380E9}" destId="{9290E17D-72F2-4B81-BADF-1C1BC0106F27}" srcOrd="10" destOrd="0" presId="urn:microsoft.com/office/officeart/2005/8/layout/radial6"/>
    <dgm:cxn modelId="{BE3C5419-A2A9-4901-8900-018A8E1213AC}" type="presParOf" srcId="{D4176ECF-08D3-44D5-9178-6A5D621380E9}" destId="{1C29B197-B8AD-4153-84B8-B153C4B050EE}" srcOrd="11" destOrd="0" presId="urn:microsoft.com/office/officeart/2005/8/layout/radial6"/>
    <dgm:cxn modelId="{6F1A5725-8061-4EDB-9716-0EA2B0DA3C7D}" type="presParOf" srcId="{D4176ECF-08D3-44D5-9178-6A5D621380E9}" destId="{7A170325-7E66-4E6E-9663-8694EEE4FF15}" srcOrd="12"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6F44C-9D2D-42EC-9FEC-11A6F3E0C64B}">
      <dsp:nvSpPr>
        <dsp:cNvPr id="0" name=""/>
        <dsp:cNvSpPr/>
      </dsp:nvSpPr>
      <dsp:spPr>
        <a:xfrm>
          <a:off x="774535" y="0"/>
          <a:ext cx="2978289" cy="297828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6350" cap="flat" cmpd="sng" algn="ctr">
          <a:solidFill>
            <a:schemeClr val="accent4">
              <a:hueOff val="0"/>
              <a:satOff val="0"/>
              <a:lumOff val="0"/>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C95697EF-E5AD-4AF0-BED2-612F827D3DA4}">
      <dsp:nvSpPr>
        <dsp:cNvPr id="0" name=""/>
        <dsp:cNvSpPr/>
      </dsp:nvSpPr>
      <dsp:spPr>
        <a:xfrm>
          <a:off x="3650345" y="2875810"/>
          <a:ext cx="51239" cy="51239"/>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FDA68B9D-1918-4BB6-94C6-DA3CE1DE6C7C}">
      <dsp:nvSpPr>
        <dsp:cNvPr id="0" name=""/>
        <dsp:cNvSpPr/>
      </dsp:nvSpPr>
      <dsp:spPr>
        <a:xfrm>
          <a:off x="3815464" y="0"/>
          <a:ext cx="1810800" cy="181080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a:ln w="6350" cap="flat" cmpd="sng" algn="ctr">
          <a:solidFill>
            <a:schemeClr val="accent4">
              <a:hueOff val="2450223"/>
              <a:satOff val="-10194"/>
              <a:lumOff val="2402"/>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FC4DD64-5C57-4DFF-9DDA-A016AA991D5E}">
      <dsp:nvSpPr>
        <dsp:cNvPr id="0" name=""/>
        <dsp:cNvSpPr/>
      </dsp:nvSpPr>
      <dsp:spPr>
        <a:xfrm>
          <a:off x="5446927" y="1708321"/>
          <a:ext cx="51239" cy="51239"/>
        </a:xfrm>
        <a:prstGeom prst="ellipse">
          <a:avLst/>
        </a:prstGeom>
        <a:solidFill>
          <a:schemeClr val="lt1">
            <a:hueOff val="0"/>
            <a:satOff val="0"/>
            <a:lumOff val="0"/>
            <a:alphaOff val="0"/>
          </a:schemeClr>
        </a:solidFill>
        <a:ln w="6350" cap="flat" cmpd="sng" algn="ctr">
          <a:solidFill>
            <a:schemeClr val="accent4">
              <a:hueOff val="515836"/>
              <a:satOff val="-2146"/>
              <a:lumOff val="506"/>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AF57BDBD-5A9A-403D-8C18-63529F6B2FA5}">
      <dsp:nvSpPr>
        <dsp:cNvPr id="0" name=""/>
        <dsp:cNvSpPr/>
      </dsp:nvSpPr>
      <dsp:spPr>
        <a:xfrm>
          <a:off x="5523786" y="1708321"/>
          <a:ext cx="51239" cy="51239"/>
        </a:xfrm>
        <a:prstGeom prst="ellipse">
          <a:avLst/>
        </a:prstGeom>
        <a:solidFill>
          <a:schemeClr val="lt1">
            <a:hueOff val="0"/>
            <a:satOff val="0"/>
            <a:lumOff val="0"/>
            <a:alphaOff val="0"/>
          </a:schemeClr>
        </a:solidFill>
        <a:ln w="6350" cap="flat" cmpd="sng" algn="ctr">
          <a:solidFill>
            <a:schemeClr val="accent4">
              <a:hueOff val="1031673"/>
              <a:satOff val="-4292"/>
              <a:lumOff val="1011"/>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BF1ACCCB-8658-4F65-B656-5600615884CE}">
      <dsp:nvSpPr>
        <dsp:cNvPr id="0" name=""/>
        <dsp:cNvSpPr/>
      </dsp:nvSpPr>
      <dsp:spPr>
        <a:xfrm>
          <a:off x="4521319" y="1873344"/>
          <a:ext cx="1104945" cy="110494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w="6350" cap="flat" cmpd="sng" algn="ctr">
          <a:solidFill>
            <a:schemeClr val="accent4">
              <a:hueOff val="4900445"/>
              <a:satOff val="-20388"/>
              <a:lumOff val="4804"/>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0A733E8B-70DA-44EA-8CF2-E5149B7E7730}">
      <dsp:nvSpPr>
        <dsp:cNvPr id="0" name=""/>
        <dsp:cNvSpPr/>
      </dsp:nvSpPr>
      <dsp:spPr>
        <a:xfrm>
          <a:off x="5408497" y="2875810"/>
          <a:ext cx="51239" cy="51239"/>
        </a:xfrm>
        <a:prstGeom prst="ellipse">
          <a:avLst/>
        </a:prstGeom>
        <a:solidFill>
          <a:schemeClr val="lt1">
            <a:hueOff val="0"/>
            <a:satOff val="0"/>
            <a:lumOff val="0"/>
            <a:alphaOff val="0"/>
          </a:schemeClr>
        </a:solidFill>
        <a:ln w="6350" cap="flat" cmpd="sng" algn="ctr">
          <a:solidFill>
            <a:schemeClr val="accent4">
              <a:hueOff val="1547509"/>
              <a:satOff val="-6438"/>
              <a:lumOff val="1517"/>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FF231BB7-A83C-4D9C-8FF8-4ECCC4F6386F}">
      <dsp:nvSpPr>
        <dsp:cNvPr id="0" name=""/>
        <dsp:cNvSpPr/>
      </dsp:nvSpPr>
      <dsp:spPr>
        <a:xfrm>
          <a:off x="5466141" y="2818166"/>
          <a:ext cx="51239" cy="51239"/>
        </a:xfrm>
        <a:prstGeom prst="ellipse">
          <a:avLst/>
        </a:prstGeom>
        <a:solidFill>
          <a:schemeClr val="lt1">
            <a:hueOff val="0"/>
            <a:satOff val="0"/>
            <a:lumOff val="0"/>
            <a:alphaOff val="0"/>
          </a:schemeClr>
        </a:solidFill>
        <a:ln w="6350" cap="flat" cmpd="sng" algn="ctr">
          <a:solidFill>
            <a:schemeClr val="accent4">
              <a:hueOff val="2063345"/>
              <a:satOff val="-8585"/>
              <a:lumOff val="2023"/>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B15CA366-F1D3-4961-A969-4F17FADCEED6}">
      <dsp:nvSpPr>
        <dsp:cNvPr id="0" name=""/>
        <dsp:cNvSpPr/>
      </dsp:nvSpPr>
      <dsp:spPr>
        <a:xfrm>
          <a:off x="5523786" y="2760522"/>
          <a:ext cx="51239" cy="51239"/>
        </a:xfrm>
        <a:prstGeom prst="ellipse">
          <a:avLst/>
        </a:prstGeom>
        <a:solidFill>
          <a:schemeClr val="lt1">
            <a:hueOff val="0"/>
            <a:satOff val="0"/>
            <a:lumOff val="0"/>
            <a:alphaOff val="0"/>
          </a:schemeClr>
        </a:solidFill>
        <a:ln w="6350" cap="flat" cmpd="sng" algn="ctr">
          <a:solidFill>
            <a:schemeClr val="accent4">
              <a:hueOff val="2579182"/>
              <a:satOff val="-10731"/>
              <a:lumOff val="2528"/>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409C5690-B410-4128-9DB7-3A3EB0DD55F5}">
      <dsp:nvSpPr>
        <dsp:cNvPr id="0" name=""/>
        <dsp:cNvSpPr/>
      </dsp:nvSpPr>
      <dsp:spPr>
        <a:xfrm>
          <a:off x="3815464" y="2334979"/>
          <a:ext cx="643310" cy="64331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6350" cap="flat" cmpd="sng" algn="ctr">
          <a:solidFill>
            <a:schemeClr val="accent4">
              <a:hueOff val="7350668"/>
              <a:satOff val="-30583"/>
              <a:lumOff val="7206"/>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C94CFEB9-FAEF-4FCE-83F4-E314A0C461B2}">
      <dsp:nvSpPr>
        <dsp:cNvPr id="0" name=""/>
        <dsp:cNvSpPr/>
      </dsp:nvSpPr>
      <dsp:spPr>
        <a:xfrm>
          <a:off x="4279437" y="2798951"/>
          <a:ext cx="51239" cy="51239"/>
        </a:xfrm>
        <a:prstGeom prst="ellipse">
          <a:avLst/>
        </a:prstGeom>
        <a:solidFill>
          <a:schemeClr val="lt1">
            <a:hueOff val="0"/>
            <a:satOff val="0"/>
            <a:lumOff val="0"/>
            <a:alphaOff val="0"/>
          </a:schemeClr>
        </a:solidFill>
        <a:ln w="6350" cap="flat" cmpd="sng" algn="ctr">
          <a:solidFill>
            <a:schemeClr val="accent4">
              <a:hueOff val="3095018"/>
              <a:satOff val="-12877"/>
              <a:lumOff val="3034"/>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D6BE5079-8DFE-4673-B53E-469A10D9493D}">
      <dsp:nvSpPr>
        <dsp:cNvPr id="0" name=""/>
        <dsp:cNvSpPr/>
      </dsp:nvSpPr>
      <dsp:spPr>
        <a:xfrm>
          <a:off x="4356296" y="2798951"/>
          <a:ext cx="51239" cy="51239"/>
        </a:xfrm>
        <a:prstGeom prst="ellipse">
          <a:avLst/>
        </a:prstGeom>
        <a:solidFill>
          <a:schemeClr val="lt1">
            <a:hueOff val="0"/>
            <a:satOff val="0"/>
            <a:lumOff val="0"/>
            <a:alphaOff val="0"/>
          </a:schemeClr>
        </a:solidFill>
        <a:ln w="6350" cap="flat" cmpd="sng" algn="ctr">
          <a:solidFill>
            <a:schemeClr val="accent4">
              <a:hueOff val="3610854"/>
              <a:satOff val="-15023"/>
              <a:lumOff val="3540"/>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1300B8A6-93CE-462C-9C8E-D216D787BA03}">
      <dsp:nvSpPr>
        <dsp:cNvPr id="0" name=""/>
        <dsp:cNvSpPr/>
      </dsp:nvSpPr>
      <dsp:spPr>
        <a:xfrm>
          <a:off x="4279437" y="2875810"/>
          <a:ext cx="51239" cy="51239"/>
        </a:xfrm>
        <a:prstGeom prst="ellipse">
          <a:avLst/>
        </a:prstGeom>
        <a:solidFill>
          <a:schemeClr val="lt1">
            <a:hueOff val="0"/>
            <a:satOff val="0"/>
            <a:lumOff val="0"/>
            <a:alphaOff val="0"/>
          </a:schemeClr>
        </a:solidFill>
        <a:ln w="6350" cap="flat" cmpd="sng" algn="ctr">
          <a:solidFill>
            <a:schemeClr val="accent4">
              <a:hueOff val="4126691"/>
              <a:satOff val="-17169"/>
              <a:lumOff val="4045"/>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B58481A3-3DBA-4261-9E9D-15F3D97795DE}">
      <dsp:nvSpPr>
        <dsp:cNvPr id="0" name=""/>
        <dsp:cNvSpPr/>
      </dsp:nvSpPr>
      <dsp:spPr>
        <a:xfrm>
          <a:off x="4356296" y="2875810"/>
          <a:ext cx="51239" cy="51239"/>
        </a:xfrm>
        <a:prstGeom prst="ellipse">
          <a:avLst/>
        </a:prstGeom>
        <a:solidFill>
          <a:schemeClr val="lt1">
            <a:hueOff val="0"/>
            <a:satOff val="0"/>
            <a:lumOff val="0"/>
            <a:alphaOff val="0"/>
          </a:schemeClr>
        </a:solidFill>
        <a:ln w="6350" cap="flat" cmpd="sng" algn="ctr">
          <a:solidFill>
            <a:schemeClr val="accent4">
              <a:hueOff val="4642527"/>
              <a:satOff val="-19315"/>
              <a:lumOff val="4551"/>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5BAECF65-9995-41E8-B073-A19AD8D2917F}">
      <dsp:nvSpPr>
        <dsp:cNvPr id="0" name=""/>
        <dsp:cNvSpPr/>
      </dsp:nvSpPr>
      <dsp:spPr>
        <a:xfrm>
          <a:off x="3815464" y="1873344"/>
          <a:ext cx="643310" cy="396112"/>
        </a:xfrm>
        <a:prstGeom prst="rect">
          <a:avLst/>
        </a:prstGeom>
        <a:solidFill>
          <a:schemeClr val="accent4">
            <a:hueOff val="9800891"/>
            <a:satOff val="-40777"/>
            <a:lumOff val="9608"/>
            <a:alphaOff val="0"/>
          </a:schemeClr>
        </a:solidFill>
        <a:ln w="6350" cap="flat" cmpd="sng" algn="ctr">
          <a:solidFill>
            <a:schemeClr val="accent4">
              <a:hueOff val="9800891"/>
              <a:satOff val="-40777"/>
              <a:lumOff val="9608"/>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9FD4EC1-B73C-42B9-903E-E2852BA53B05}">
      <dsp:nvSpPr>
        <dsp:cNvPr id="0" name=""/>
        <dsp:cNvSpPr/>
      </dsp:nvSpPr>
      <dsp:spPr>
        <a:xfrm>
          <a:off x="777499" y="3064756"/>
          <a:ext cx="46285" cy="51239"/>
        </a:xfrm>
        <a:prstGeom prst="ellipse">
          <a:avLst/>
        </a:prstGeom>
        <a:solidFill>
          <a:schemeClr val="lt1">
            <a:hueOff val="0"/>
            <a:satOff val="0"/>
            <a:lumOff val="0"/>
            <a:alphaOff val="0"/>
          </a:schemeClr>
        </a:solidFill>
        <a:ln w="6350" cap="flat" cmpd="sng" algn="ctr">
          <a:solidFill>
            <a:schemeClr val="accent4">
              <a:hueOff val="5158363"/>
              <a:satOff val="-21462"/>
              <a:lumOff val="5057"/>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18B14C2B-C40E-4EE4-874D-924BD4479A42}">
      <dsp:nvSpPr>
        <dsp:cNvPr id="0" name=""/>
        <dsp:cNvSpPr/>
      </dsp:nvSpPr>
      <dsp:spPr>
        <a:xfrm>
          <a:off x="823785" y="2978289"/>
          <a:ext cx="943066" cy="224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Light" panose="020B0502040204020203" pitchFamily="34" charset="-122"/>
              <a:ea typeface="微软雅黑 Light" panose="020B0502040204020203" pitchFamily="34" charset="-122"/>
            </a:rPr>
            <a:t>不错</a:t>
          </a:r>
        </a:p>
      </dsp:txBody>
      <dsp:txXfrm>
        <a:off x="823785" y="2978289"/>
        <a:ext cx="943066" cy="224172"/>
      </dsp:txXfrm>
    </dsp:sp>
    <dsp:sp modelId="{FF9E0375-16A7-4228-8B28-E464A924DA48}">
      <dsp:nvSpPr>
        <dsp:cNvPr id="0" name=""/>
        <dsp:cNvSpPr/>
      </dsp:nvSpPr>
      <dsp:spPr>
        <a:xfrm>
          <a:off x="1766851" y="3064756"/>
          <a:ext cx="46285" cy="51239"/>
        </a:xfrm>
        <a:prstGeom prst="ellipse">
          <a:avLst/>
        </a:prstGeom>
        <a:solidFill>
          <a:schemeClr val="lt1">
            <a:hueOff val="0"/>
            <a:satOff val="0"/>
            <a:lumOff val="0"/>
            <a:alphaOff val="0"/>
          </a:schemeClr>
        </a:solidFill>
        <a:ln w="6350" cap="flat" cmpd="sng" algn="ctr">
          <a:solidFill>
            <a:schemeClr val="accent4">
              <a:hueOff val="5674200"/>
              <a:satOff val="-23608"/>
              <a:lumOff val="5563"/>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81D69299-59AD-45C9-94E6-F00FB0DD2385}">
      <dsp:nvSpPr>
        <dsp:cNvPr id="0" name=""/>
        <dsp:cNvSpPr/>
      </dsp:nvSpPr>
      <dsp:spPr>
        <a:xfrm>
          <a:off x="1836279" y="3064756"/>
          <a:ext cx="46285" cy="51239"/>
        </a:xfrm>
        <a:prstGeom prst="ellipse">
          <a:avLst/>
        </a:prstGeom>
        <a:solidFill>
          <a:schemeClr val="lt1">
            <a:hueOff val="0"/>
            <a:satOff val="0"/>
            <a:lumOff val="0"/>
            <a:alphaOff val="0"/>
          </a:schemeClr>
        </a:solidFill>
        <a:ln w="6350" cap="flat" cmpd="sng" algn="ctr">
          <a:solidFill>
            <a:schemeClr val="accent4">
              <a:hueOff val="6190036"/>
              <a:satOff val="-25754"/>
              <a:lumOff val="6068"/>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D7C4FDED-9147-4156-942B-026F01004D0B}">
      <dsp:nvSpPr>
        <dsp:cNvPr id="0" name=""/>
        <dsp:cNvSpPr/>
      </dsp:nvSpPr>
      <dsp:spPr>
        <a:xfrm>
          <a:off x="1882565" y="2978289"/>
          <a:ext cx="943066" cy="224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Light" panose="020B0502040204020203" pitchFamily="34" charset="-122"/>
              <a:ea typeface="微软雅黑 Light" panose="020B0502040204020203" pitchFamily="34" charset="-122"/>
            </a:rPr>
            <a:t>还行</a:t>
          </a:r>
        </a:p>
      </dsp:txBody>
      <dsp:txXfrm>
        <a:off x="1882565" y="2978289"/>
        <a:ext cx="943066" cy="224172"/>
      </dsp:txXfrm>
    </dsp:sp>
    <dsp:sp modelId="{D92F4184-8A07-49D1-B0F6-55EC3F802411}">
      <dsp:nvSpPr>
        <dsp:cNvPr id="0" name=""/>
        <dsp:cNvSpPr/>
      </dsp:nvSpPr>
      <dsp:spPr>
        <a:xfrm>
          <a:off x="2825631" y="3122400"/>
          <a:ext cx="46285" cy="51239"/>
        </a:xfrm>
        <a:prstGeom prst="ellipse">
          <a:avLst/>
        </a:prstGeom>
        <a:solidFill>
          <a:schemeClr val="lt1">
            <a:hueOff val="0"/>
            <a:satOff val="0"/>
            <a:lumOff val="0"/>
            <a:alphaOff val="0"/>
          </a:schemeClr>
        </a:solidFill>
        <a:ln w="6350" cap="flat" cmpd="sng" algn="ctr">
          <a:solidFill>
            <a:schemeClr val="accent4">
              <a:hueOff val="6705872"/>
              <a:satOff val="-27900"/>
              <a:lumOff val="6574"/>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5DDA470A-8669-43BB-8875-5CDF7D7B024A}">
      <dsp:nvSpPr>
        <dsp:cNvPr id="0" name=""/>
        <dsp:cNvSpPr/>
      </dsp:nvSpPr>
      <dsp:spPr>
        <a:xfrm>
          <a:off x="2877703" y="3064756"/>
          <a:ext cx="46285" cy="51239"/>
        </a:xfrm>
        <a:prstGeom prst="ellipse">
          <a:avLst/>
        </a:prstGeom>
        <a:solidFill>
          <a:schemeClr val="lt1">
            <a:hueOff val="0"/>
            <a:satOff val="0"/>
            <a:lumOff val="0"/>
            <a:alphaOff val="0"/>
          </a:schemeClr>
        </a:solidFill>
        <a:ln w="6350" cap="flat" cmpd="sng" algn="ctr">
          <a:solidFill>
            <a:schemeClr val="accent4">
              <a:hueOff val="7221709"/>
              <a:satOff val="-30046"/>
              <a:lumOff val="7080"/>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ACCB733E-F6F1-494F-9A39-8A61E499A88E}">
      <dsp:nvSpPr>
        <dsp:cNvPr id="0" name=""/>
        <dsp:cNvSpPr/>
      </dsp:nvSpPr>
      <dsp:spPr>
        <a:xfrm>
          <a:off x="2929774" y="3007111"/>
          <a:ext cx="46285" cy="51239"/>
        </a:xfrm>
        <a:prstGeom prst="ellipse">
          <a:avLst/>
        </a:prstGeom>
        <a:solidFill>
          <a:schemeClr val="lt1">
            <a:hueOff val="0"/>
            <a:satOff val="0"/>
            <a:lumOff val="0"/>
            <a:alphaOff val="0"/>
          </a:schemeClr>
        </a:solidFill>
        <a:ln w="6350" cap="flat" cmpd="sng" algn="ctr">
          <a:solidFill>
            <a:schemeClr val="accent4">
              <a:hueOff val="7737545"/>
              <a:satOff val="-32192"/>
              <a:lumOff val="7585"/>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A2888045-EA8B-473E-AF36-9F074C360EBD}">
      <dsp:nvSpPr>
        <dsp:cNvPr id="0" name=""/>
        <dsp:cNvSpPr/>
      </dsp:nvSpPr>
      <dsp:spPr>
        <a:xfrm>
          <a:off x="2976060" y="2978289"/>
          <a:ext cx="1591424" cy="224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Light" panose="020B0502040204020203" pitchFamily="34" charset="-122"/>
              <a:ea typeface="微软雅黑 Light" panose="020B0502040204020203" pitchFamily="34" charset="-122"/>
            </a:rPr>
            <a:t>你好</a:t>
          </a:r>
        </a:p>
      </dsp:txBody>
      <dsp:txXfrm>
        <a:off x="2976060" y="2978289"/>
        <a:ext cx="1591424" cy="224172"/>
      </dsp:txXfrm>
    </dsp:sp>
    <dsp:sp modelId="{8B6FFFED-DA7A-4F6C-961C-34DCE4B6E942}">
      <dsp:nvSpPr>
        <dsp:cNvPr id="0" name=""/>
        <dsp:cNvSpPr/>
      </dsp:nvSpPr>
      <dsp:spPr>
        <a:xfrm>
          <a:off x="4567484" y="3026326"/>
          <a:ext cx="46285" cy="51239"/>
        </a:xfrm>
        <a:prstGeom prst="ellipse">
          <a:avLst/>
        </a:prstGeom>
        <a:solidFill>
          <a:schemeClr val="lt1">
            <a:hueOff val="0"/>
            <a:satOff val="0"/>
            <a:lumOff val="0"/>
            <a:alphaOff val="0"/>
          </a:schemeClr>
        </a:solidFill>
        <a:ln w="6350" cap="flat" cmpd="sng" algn="ctr">
          <a:solidFill>
            <a:schemeClr val="accent4">
              <a:hueOff val="8253382"/>
              <a:satOff val="-34339"/>
              <a:lumOff val="8091"/>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09076187-6EDB-4E1A-BE2F-F7CD2BE9B19A}">
      <dsp:nvSpPr>
        <dsp:cNvPr id="0" name=""/>
        <dsp:cNvSpPr/>
      </dsp:nvSpPr>
      <dsp:spPr>
        <a:xfrm>
          <a:off x="4636912" y="3026326"/>
          <a:ext cx="46285" cy="51239"/>
        </a:xfrm>
        <a:prstGeom prst="ellipse">
          <a:avLst/>
        </a:prstGeom>
        <a:solidFill>
          <a:schemeClr val="lt1">
            <a:hueOff val="0"/>
            <a:satOff val="0"/>
            <a:lumOff val="0"/>
            <a:alphaOff val="0"/>
          </a:schemeClr>
        </a:solidFill>
        <a:ln w="6350" cap="flat" cmpd="sng" algn="ctr">
          <a:solidFill>
            <a:schemeClr val="accent4">
              <a:hueOff val="8769218"/>
              <a:satOff val="-36485"/>
              <a:lumOff val="8597"/>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A9621B3E-67AB-463D-97EE-CFE87F17530C}">
      <dsp:nvSpPr>
        <dsp:cNvPr id="0" name=""/>
        <dsp:cNvSpPr/>
      </dsp:nvSpPr>
      <dsp:spPr>
        <a:xfrm>
          <a:off x="4567484" y="3103185"/>
          <a:ext cx="46285" cy="51239"/>
        </a:xfrm>
        <a:prstGeom prst="ellipse">
          <a:avLst/>
        </a:prstGeom>
        <a:solidFill>
          <a:schemeClr val="lt1">
            <a:hueOff val="0"/>
            <a:satOff val="0"/>
            <a:lumOff val="0"/>
            <a:alphaOff val="0"/>
          </a:schemeClr>
        </a:solidFill>
        <a:ln w="6350" cap="flat" cmpd="sng" algn="ctr">
          <a:solidFill>
            <a:schemeClr val="accent4">
              <a:hueOff val="9285054"/>
              <a:satOff val="-38631"/>
              <a:lumOff val="9102"/>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A301A17B-D816-45F0-A8FD-65894370B19A}">
      <dsp:nvSpPr>
        <dsp:cNvPr id="0" name=""/>
        <dsp:cNvSpPr/>
      </dsp:nvSpPr>
      <dsp:spPr>
        <a:xfrm>
          <a:off x="4636912" y="3103185"/>
          <a:ext cx="46285" cy="51239"/>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a:sp3d z="57150" extrusionH="12700" prstMaterial="flat">
          <a:bevelT w="50800" h="50800"/>
        </a:sp3d>
      </dsp:spPr>
      <dsp:style>
        <a:lnRef idx="1">
          <a:scrgbClr r="0" g="0" b="0"/>
        </a:lnRef>
        <a:fillRef idx="1">
          <a:scrgbClr r="0" g="0" b="0"/>
        </a:fillRef>
        <a:effectRef idx="2">
          <a:scrgbClr r="0" g="0" b="0"/>
        </a:effectRef>
        <a:fontRef idx="minor"/>
      </dsp:style>
    </dsp:sp>
    <dsp:sp modelId="{C191D231-0071-44FA-A45E-F0EDBCD18789}">
      <dsp:nvSpPr>
        <dsp:cNvPr id="0" name=""/>
        <dsp:cNvSpPr/>
      </dsp:nvSpPr>
      <dsp:spPr>
        <a:xfrm>
          <a:off x="4683198" y="2978289"/>
          <a:ext cx="943066" cy="224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Light" panose="020B0502040204020203" pitchFamily="34" charset="-122"/>
              <a:ea typeface="微软雅黑 Light" panose="020B0502040204020203" pitchFamily="34" charset="-122"/>
            </a:rPr>
            <a:t>马克思</a:t>
          </a:r>
          <a:endParaRPr lang="zh-CN" altLang="en-US" sz="1900" kern="1200" dirty="0">
            <a:latin typeface="微软雅黑 Light" panose="020B0502040204020203" pitchFamily="34" charset="-122"/>
            <a:ea typeface="微软雅黑 Light" panose="020B0502040204020203" pitchFamily="34" charset="-122"/>
          </a:endParaRPr>
        </a:p>
      </dsp:txBody>
      <dsp:txXfrm>
        <a:off x="4683198" y="2978289"/>
        <a:ext cx="943066" cy="2241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70325-7E66-4E6E-9663-8694EEE4FF15}">
      <dsp:nvSpPr>
        <dsp:cNvPr id="0" name=""/>
        <dsp:cNvSpPr/>
      </dsp:nvSpPr>
      <dsp:spPr>
        <a:xfrm>
          <a:off x="948330" y="503775"/>
          <a:ext cx="2866977" cy="2866946"/>
        </a:xfrm>
        <a:prstGeom prst="blockArc">
          <a:avLst>
            <a:gd name="adj1" fmla="val 12723802"/>
            <a:gd name="adj2" fmla="val 19564630"/>
            <a:gd name="adj3" fmla="val 4643"/>
          </a:avLst>
        </a:prstGeom>
        <a:solidFill>
          <a:schemeClr val="tx1">
            <a:alpha val="36000"/>
          </a:schemeClr>
        </a:solidFill>
        <a:ln w="0" cap="flat" cmpd="sng" algn="ctr">
          <a:solidFill>
            <a:schemeClr val="tx1"/>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0AFC1469-9E67-4D52-94B3-681111093451}">
      <dsp:nvSpPr>
        <dsp:cNvPr id="0" name=""/>
        <dsp:cNvSpPr/>
      </dsp:nvSpPr>
      <dsp:spPr>
        <a:xfrm>
          <a:off x="810280" y="691181"/>
          <a:ext cx="2866977" cy="2866946"/>
        </a:xfrm>
        <a:prstGeom prst="blockArc">
          <a:avLst>
            <a:gd name="adj1" fmla="val 8312772"/>
            <a:gd name="adj2" fmla="val 13241386"/>
            <a:gd name="adj3" fmla="val 4643"/>
          </a:avLst>
        </a:prstGeom>
        <a:solidFill>
          <a:schemeClr val="tx1">
            <a:alpha val="36000"/>
          </a:schemeClr>
        </a:solidFill>
        <a:ln w="0" cap="flat" cmpd="sng" algn="ctr">
          <a:solidFill>
            <a:schemeClr val="tx1"/>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3A342FFF-A5B1-4D22-875A-A79A0B8C9CC5}">
      <dsp:nvSpPr>
        <dsp:cNvPr id="0" name=""/>
        <dsp:cNvSpPr/>
      </dsp:nvSpPr>
      <dsp:spPr>
        <a:xfrm>
          <a:off x="938986" y="858669"/>
          <a:ext cx="2866977" cy="2866946"/>
        </a:xfrm>
        <a:prstGeom prst="blockArc">
          <a:avLst>
            <a:gd name="adj1" fmla="val 2057997"/>
            <a:gd name="adj2" fmla="val 8782392"/>
            <a:gd name="adj3" fmla="val 4643"/>
          </a:avLst>
        </a:prstGeom>
        <a:solidFill>
          <a:schemeClr val="tx1">
            <a:alpha val="36000"/>
          </a:schemeClr>
        </a:solidFill>
        <a:ln w="0" cap="flat" cmpd="sng" algn="ctr">
          <a:solidFill>
            <a:schemeClr val="tx1"/>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74BE86CA-ECE5-4F75-B9CA-4492CAC94159}">
      <dsp:nvSpPr>
        <dsp:cNvPr id="0" name=""/>
        <dsp:cNvSpPr/>
      </dsp:nvSpPr>
      <dsp:spPr>
        <a:xfrm>
          <a:off x="1083846" y="677221"/>
          <a:ext cx="2866977" cy="2866946"/>
        </a:xfrm>
        <a:prstGeom prst="blockArc">
          <a:avLst>
            <a:gd name="adj1" fmla="val 19075233"/>
            <a:gd name="adj2" fmla="val 2574284"/>
            <a:gd name="adj3" fmla="val 4643"/>
          </a:avLst>
        </a:prstGeom>
        <a:solidFill>
          <a:schemeClr val="tx1">
            <a:alpha val="36000"/>
          </a:schemeClr>
        </a:solidFill>
        <a:ln w="0" cap="flat" cmpd="sng" algn="ctr">
          <a:solidFill>
            <a:schemeClr val="tx1"/>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10A94D0C-248C-4BB3-AE2D-14F9836DDD74}">
      <dsp:nvSpPr>
        <dsp:cNvPr id="0" name=""/>
        <dsp:cNvSpPr/>
      </dsp:nvSpPr>
      <dsp:spPr>
        <a:xfrm>
          <a:off x="1669031" y="1329299"/>
          <a:ext cx="1459377" cy="1459377"/>
        </a:xfrm>
        <a:prstGeom prst="ellipse">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可以改形状</a:t>
          </a:r>
        </a:p>
      </dsp:txBody>
      <dsp:txXfrm>
        <a:off x="1882752" y="1543020"/>
        <a:ext cx="1031935" cy="1031935"/>
      </dsp:txXfrm>
    </dsp:sp>
    <dsp:sp modelId="{56AF497B-D0A2-4D45-A08C-559C998B478B}">
      <dsp:nvSpPr>
        <dsp:cNvPr id="0" name=""/>
        <dsp:cNvSpPr/>
      </dsp:nvSpPr>
      <dsp:spPr>
        <a:xfrm>
          <a:off x="3155097" y="562871"/>
          <a:ext cx="1021564" cy="1021564"/>
        </a:xfrm>
        <a:prstGeom prst="rect">
          <a:avLst/>
        </a:prstGeom>
        <a:pattFill prst="pct70">
          <a:fgClr>
            <a:schemeClr val="accent3">
              <a:lumMod val="60000"/>
              <a:lumOff val="40000"/>
            </a:schemeClr>
          </a:fgClr>
          <a:bgClr>
            <a:schemeClr val="bg1"/>
          </a:bgClr>
        </a:patt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3155097" y="562871"/>
        <a:ext cx="1021564" cy="1021564"/>
      </dsp:txXfrm>
    </dsp:sp>
    <dsp:sp modelId="{5E0781A0-FB60-422E-BB76-27D7DC5791BA}">
      <dsp:nvSpPr>
        <dsp:cNvPr id="0" name=""/>
        <dsp:cNvSpPr/>
      </dsp:nvSpPr>
      <dsp:spPr>
        <a:xfrm>
          <a:off x="3140041" y="2653389"/>
          <a:ext cx="1021564" cy="1021564"/>
        </a:xfrm>
        <a:prstGeom prst="star24">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3379940" y="2893288"/>
        <a:ext cx="541766" cy="541766"/>
      </dsp:txXfrm>
    </dsp:sp>
    <dsp:sp modelId="{BB6D9ABF-E9E3-4686-BE88-4D3D28758383}">
      <dsp:nvSpPr>
        <dsp:cNvPr id="0" name=""/>
        <dsp:cNvSpPr/>
      </dsp:nvSpPr>
      <dsp:spPr>
        <a:xfrm>
          <a:off x="573188" y="2638310"/>
          <a:ext cx="1021564" cy="1021564"/>
        </a:xfrm>
        <a:prstGeom prst="smileyFace">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722793" y="2787915"/>
        <a:ext cx="722354" cy="722354"/>
      </dsp:txXfrm>
    </dsp:sp>
    <dsp:sp modelId="{9290E17D-72F2-4B81-BADF-1C1BC0106F27}">
      <dsp:nvSpPr>
        <dsp:cNvPr id="0" name=""/>
        <dsp:cNvSpPr/>
      </dsp:nvSpPr>
      <dsp:spPr>
        <a:xfrm>
          <a:off x="559630" y="604991"/>
          <a:ext cx="1021564" cy="1021564"/>
        </a:xfrm>
        <a:prstGeom prst="ellipse">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709235" y="754596"/>
        <a:ext cx="722354" cy="722354"/>
      </dsp:txXfrm>
    </dsp:sp>
  </dsp:spTree>
</dsp:drawing>
</file>

<file path=ppt/diagrams/layout1.xml><?xml version="1.0" encoding="utf-8"?>
<dgm:layoutDef xmlns:dgm="http://schemas.openxmlformats.org/drawingml/2006/diagram" xmlns:a="http://schemas.openxmlformats.org/drawingml/2006/main" uniqueId="urn:microsoft.com/office/officeart/2009/3/layout/SpiralPicture">
  <dgm:title val=""/>
  <dgm:desc val=""/>
  <dgm:catLst>
    <dgm:cat type="picture" pri="4000"/>
    <dgm:cat type="pictureconvert" pri="4000"/>
  </dgm:catLst>
  <dgm:sampData>
    <dgm:dataModel>
      <dgm:ptLst>
        <dgm:pt modelId="0" type="doc"/>
        <dgm:pt modelId="1"/>
        <dgm:pt modelId="2"/>
        <dgm:pt modelId="3"/>
        <dgm:pt modelId="4"/>
        <dgm:pt modelId="5"/>
      </dgm:ptLst>
      <dgm:cxnLst>
        <dgm:cxn modelId="11" srcId="0" destId="1" srcOrd="0" destOrd="0"/>
        <dgm:cxn modelId="12" srcId="0" destId="2" srcOrd="0" destOrd="0"/>
        <dgm:cxn modelId="13" srcId="0" destId="3" srcOrd="0" destOrd="0"/>
        <dgm:cxn modelId="14" srcId="0" destId="4" srcOrd="0" destOrd="0"/>
        <dgm:cxn modelId="15" srcId="0" destId="5" srcOrd="0" destOrd="0"/>
      </dgm:cxnLst>
      <dgm:bg/>
      <dgm:whole/>
    </dgm:dataModel>
  </dgm:sampData>
  <dgm:styleData useDef="1">
    <dgm:dataModel>
      <dgm:ptLst/>
      <dgm:bg/>
      <dgm:whole/>
    </dgm:dataModel>
  </dgm:styleData>
  <dgm:clrData useDef="1">
    <dgm:dataModel>
      <dgm:ptLst/>
      <dgm:bg/>
      <dgm:whole/>
    </dgm:dataModel>
  </dgm:clrData>
  <dgm:layoutNode name="Name0">
    <dgm:varLst>
      <dgm:chMax val="5"/>
      <dgm:dir/>
    </dgm:varLst>
    <dgm:alg type="composite">
      <dgm:param type="ar" val="1.515"/>
    </dgm:alg>
    <dgm:shape xmlns:r="http://schemas.openxmlformats.org/officeDocument/2006/relationships" r:blip="">
      <dgm:adjLst/>
    </dgm:shape>
    <dgm:constrLst>
      <dgm:constr type="w" for="ch" forName="picts" refType="w"/>
      <dgm:constr type="h" for="ch" forName="picts" refType="h" fact="0.93"/>
      <dgm:constr type="b" for="ch" forName="txLine" refType="h"/>
      <dgm:constr type="w" for="ch" forName="txLine" refType="w"/>
      <dgm:constr type="h" for="ch" forName="txLine" refType="h" fact="0.07"/>
      <dgm:constr type="userD" for="des" refType="h" fact="0.016"/>
    </dgm:constrLst>
    <dgm:forEach name="Name1" axis="self" ptType="parTrans">
      <dgm:forEach name="Name2" axis="self" ptType="sibTrans" st="2">
        <dgm:forEach name="imageRepeat" axis="self">
          <dgm:layoutNode name="imageRepeatNode" styleLbl="alignNode1">
            <dgm:alg type="sp"/>
            <dgm:shape xmlns:r="http://schemas.openxmlformats.org/officeDocument/2006/relationships" type="rect" r:blip="" blipPhldr="1">
              <dgm:adjLst/>
            </dgm:shape>
            <dgm:presOf axis="self"/>
          </dgm:layoutNode>
        </dgm:forEach>
      </dgm:forEach>
    </dgm:forEach>
    <dgm:layoutNode name="picts">
      <dgm:alg type="composite"/>
      <dgm:shape xmlns:r="http://schemas.openxmlformats.org/officeDocument/2006/relationships" r:blip="">
        <dgm:adjLst/>
      </dgm:shape>
      <dgm:choose name="Name3">
        <dgm:if name="Name4" func="var" arg="dir" op="equ" val="norm">
          <dgm:constrLst>
            <dgm:constr type="userD"/>
            <dgm:constr type="w" for="ch" forName="space1" refType="h"/>
            <dgm:constr type="h" for="ch" forName="space1" refType="h"/>
            <dgm:constr type="r" for="ch" forName="space2" refType="w"/>
            <dgm:constr type="w" for="ch" forName="space2" refType="h" fact="0.608"/>
            <dgm:constr type="l" for="ch" forName="pictA1"/>
            <dgm:constr type="t" for="ch" forName="pictA1"/>
            <dgm:constr type="w" for="ch" forName="pictA1" refType="h"/>
            <dgm:constr type="h" for="ch" forName="pictA1" refType="h"/>
            <dgm:constr type="l" for="ch" forName="pictB1"/>
            <dgm:constr type="t" for="ch" forName="pictB1"/>
            <dgm:constr type="w" for="ch" forName="pictB1" refType="h"/>
            <dgm:constr type="h" for="ch" forName="pictB1" refType="h"/>
            <dgm:constr type="r" for="ch" forName="oneDotPict" refType="r" refFor="ch" refForName="pictA1"/>
            <dgm:constr type="b" for="ch" forName="oneDotPict" refType="b" refFor="ch" refForName="pictA1"/>
            <dgm:constr type="rOff" for="ch" forName="oneDotPict" refType="userD" fact="-1"/>
            <dgm:constr type="bOff" for="ch" forName="oneDotPict" refType="userD" fact="-1"/>
            <dgm:constr type="w" for="ch" forName="oneDotPict" refType="userD"/>
            <dgm:constr type="h" for="ch" forName="oneDotPict" refType="userD"/>
            <dgm:constr type="r" for="ch" forName="pictA2" refType="w"/>
            <dgm:constr type="t" for="ch" forName="pictA2"/>
            <dgm:constr type="w" for="ch" forName="pictA2" refType="h" fact="0.608"/>
            <dgm:constr type="h" for="ch" forName="pictA2" refType="h" fact="0.608"/>
            <dgm:constr type="r" for="ch" forName="pictB2" refType="w"/>
            <dgm:constr type="t" for="ch" forName="pictB2"/>
            <dgm:constr type="w" for="ch" forName="pictB2" refType="h" fact="0.608"/>
            <dgm:constr type="h" for="ch" forName="pictB2" refType="h" fact="0.608"/>
            <dgm:constr type="r" for="ch" forName="twoDotsPict" refType="r" refFor="ch" refForName="pictA2"/>
            <dgm:constr type="b" for="ch" forName="twoDotsPict" refType="b" refFor="ch" refForName="pictA2"/>
            <dgm:constr type="rOff" for="ch" forName="twoDotsPict" refType="userD" fact="-1"/>
            <dgm:constr type="bOff" for="ch" forName="twoDotsPict" refType="userD" fact="-1"/>
            <dgm:constr type="w" for="ch" forName="twoDotsPict" refType="userD" fact="2.5"/>
            <dgm:constr type="h" for="ch" forName="twoDotsPict" refType="userD"/>
            <dgm:constr type="r" for="ch" forName="pictA3" refType="w"/>
            <dgm:constr type="b" for="ch" forName="pictA3" refType="h"/>
            <dgm:constr type="w" for="ch" forName="pictA3" refType="h" fact="0.371"/>
            <dgm:constr type="h" for="ch" forName="pictA3" refType="h" fact="0.371"/>
            <dgm:constr type="r" for="ch" forName="pictB3" refType="w"/>
            <dgm:constr type="b" for="ch" forName="pictB3" refType="h"/>
            <dgm:constr type="w" for="ch" forName="pictB3" refType="h" fact="0.371"/>
            <dgm:constr type="h" for="ch" forName="pictB3" refType="h" fact="0.371"/>
            <dgm:constr type="r" for="ch" forName="threeDotsPict" refType="r" refFor="ch" refForName="pictA3"/>
            <dgm:constr type="b" for="ch" forName="threeDotsPict" refType="b" refFor="ch" refForName="pictA3"/>
            <dgm:constr type="rOff" for="ch" forName="threeDotsPict" refType="userD" fact="-1"/>
            <dgm:constr type="bOff" for="ch" forName="threeDotsPict" refType="userD" fact="-1"/>
            <dgm:constr type="w" for="ch" forName="threeDotsPict" refType="userD" fact="3.25"/>
            <dgm:constr type="h" for="ch" forName="threeDotsPict" refType="userD" fact="3.25"/>
            <dgm:constr type="l" for="ch" forName="pictA4" refType="l" refFor="ch" refForName="space2"/>
            <dgm:constr type="b" for="ch" forName="pictA4" refType="h"/>
            <dgm:constr type="w" for="ch" forName="pictA4" refType="h" fact="0.216"/>
            <dgm:constr type="h" for="ch" forName="pictA4" refType="h" fact="0.216"/>
            <dgm:constr type="l" for="ch" forName="pictB4" refType="l" refFor="ch" refForName="space2"/>
            <dgm:constr type="b" for="ch" forName="pictB4" refType="h"/>
            <dgm:constr type="w" for="ch" forName="pictB4" refType="h" fact="0.216"/>
            <dgm:constr type="h" for="ch" forName="pictB4" refType="h" fact="0.216"/>
            <dgm:constr type="r" for="ch" forName="fourDotsPict" refType="r" refFor="ch" refForName="pictA4"/>
            <dgm:constr type="b" for="ch" forName="fourDotsPict" refType="b" refFor="ch" refForName="pictA4"/>
            <dgm:constr type="rOff" for="ch" forName="fourDotsPict" refType="userD" fact="-1"/>
            <dgm:constr type="bOff" for="ch" forName="fourDotsPict" refType="userD" fact="-1"/>
            <dgm:constr type="w" for="ch" forName="fourDotsPict" refType="userD" fact="2.5"/>
            <dgm:constr type="h" for="ch" forName="fourDotsPict" refType="userD" fact="2.5"/>
            <dgm:constr type="l" for="ch" forName="pictA5" refType="l" refFor="ch" refForName="space2"/>
            <dgm:constr type="t" for="ch" forName="pictA5" refType="h" fact="0.629"/>
            <dgm:constr type="w" for="ch" forName="pictA5" refType="h" fact="0.216"/>
            <dgm:constr type="h" for="ch" forName="pictA5" refType="h" fact="0.133"/>
            <dgm:constr type="l" for="ch" forName="pictB5" refType="l" refFor="ch" refForName="space2"/>
            <dgm:constr type="t" for="ch" forName="pictB5" refType="h" fact="0.629"/>
            <dgm:constr type="w" for="ch" forName="pictB5" refType="h" fact="0.216"/>
            <dgm:constr type="h" for="ch" forName="pictB5" refType="h" fact="0.133"/>
            <dgm:constr type="r" for="ch" forName="fiveDotsPict" refType="r" refFor="ch" refForName="pictA5"/>
            <dgm:constr type="b" for="ch" forName="fiveDotsPict" refType="b" refFor="ch" refForName="pictA5"/>
            <dgm:constr type="rOff" for="ch" forName="fiveDotsPict" refType="userD" fact="-1"/>
            <dgm:constr type="bOff" for="ch" forName="fiveDotsPict" refType="userD" fact="-1"/>
            <dgm:constr type="w" for="ch" forName="fiveDotsPict" refType="userD" fact="3.25"/>
            <dgm:constr type="h" for="ch" forName="fiveDotsPict" refType="userD" fact="3.25"/>
          </dgm:constrLst>
        </dgm:if>
        <dgm:else name="Name5">
          <dgm:constrLst>
            <dgm:constr type="userD"/>
            <dgm:constr type="w" for="ch" forName="space1" refType="h"/>
            <dgm:constr type="h" for="ch" forName="space1" refType="h"/>
            <dgm:constr type="l" for="ch" forName="space2"/>
            <dgm:constr type="w" for="ch" forName="space2" refType="h" fact="0.608"/>
            <dgm:constr type="r" for="ch" forName="pictA1" refType="w"/>
            <dgm:constr type="t" for="ch" forName="pictA1"/>
            <dgm:constr type="w" for="ch" forName="pictA1" refType="h"/>
            <dgm:constr type="h" for="ch" forName="pictA1" refType="h"/>
            <dgm:constr type="r" for="ch" forName="pictB1" refType="w"/>
            <dgm:constr type="t" for="ch" forName="pictB1"/>
            <dgm:constr type="w" for="ch" forName="pictB1" refType="h"/>
            <dgm:constr type="h" for="ch" forName="pictB1" refType="h"/>
            <dgm:constr type="r" for="ch" forName="oneDotPict" refType="r" refFor="ch" refForName="pictA1"/>
            <dgm:constr type="b" for="ch" forName="oneDotPict" refType="b" refFor="ch" refForName="pictA1"/>
            <dgm:constr type="rOff" for="ch" forName="oneDotPict" refType="userD" fact="-1"/>
            <dgm:constr type="bOff" for="ch" forName="oneDotPict" refType="userD" fact="-1"/>
            <dgm:constr type="w" for="ch" forName="oneDotPict" refType="userD"/>
            <dgm:constr type="h" for="ch" forName="oneDotPict" refType="userD"/>
            <dgm:constr type="l" for="ch" forName="pictA2"/>
            <dgm:constr type="t" for="ch" forName="pictA2"/>
            <dgm:constr type="w" for="ch" forName="pictA2" refType="h" fact="0.608"/>
            <dgm:constr type="h" for="ch" forName="pictA2" refType="h" fact="0.608"/>
            <dgm:constr type="l" for="ch" forName="pictB2"/>
            <dgm:constr type="t" for="ch" forName="pictB2"/>
            <dgm:constr type="w" for="ch" forName="pictB2" refType="h" fact="0.608"/>
            <dgm:constr type="h" for="ch" forName="pictB2" refType="h" fact="0.608"/>
            <dgm:constr type="r" for="ch" forName="twoDotsPict" refType="r" refFor="ch" refForName="pictA2"/>
            <dgm:constr type="b" for="ch" forName="twoDotsPict" refType="b" refFor="ch" refForName="pictA2"/>
            <dgm:constr type="rOff" for="ch" forName="twoDotsPict" refType="userD" fact="-1"/>
            <dgm:constr type="bOff" for="ch" forName="twoDotsPict" refType="userD" fact="-1"/>
            <dgm:constr type="w" for="ch" forName="twoDotsPict" refType="userD" fact="2.5"/>
            <dgm:constr type="h" for="ch" forName="twoDotsPict" refType="userD"/>
            <dgm:constr type="l" for="ch" forName="pictA3"/>
            <dgm:constr type="b" for="ch" forName="pictA3" refType="h"/>
            <dgm:constr type="w" for="ch" forName="pictA3" refType="h" fact="0.371"/>
            <dgm:constr type="h" for="ch" forName="pictA3" refType="h" fact="0.371"/>
            <dgm:constr type="l" for="ch" forName="pictB3"/>
            <dgm:constr type="b" for="ch" forName="pictB3" refType="h"/>
            <dgm:constr type="w" for="ch" forName="pictB3" refType="h" fact="0.371"/>
            <dgm:constr type="h" for="ch" forName="pictB3" refType="h" fact="0.371"/>
            <dgm:constr type="r" for="ch" forName="threeDotsPict" refType="r" refFor="ch" refForName="pictA3"/>
            <dgm:constr type="b" for="ch" forName="threeDotsPict" refType="b" refFor="ch" refForName="pictA3"/>
            <dgm:constr type="rOff" for="ch" forName="threeDotsPict" refType="userD" fact="-1"/>
            <dgm:constr type="bOff" for="ch" forName="threeDotsPict" refType="userD" fact="-1"/>
            <dgm:constr type="w" for="ch" forName="threeDotsPict" refType="userD" fact="3.25"/>
            <dgm:constr type="h" for="ch" forName="threeDotsPict" refType="userD" fact="3.25"/>
            <dgm:constr type="r" for="ch" forName="pictA4" refType="r" refFor="ch" refForName="space2"/>
            <dgm:constr type="b" for="ch" forName="pictA4" refType="h"/>
            <dgm:constr type="w" for="ch" forName="pictA4" refType="h" fact="0.216"/>
            <dgm:constr type="h" for="ch" forName="pictA4" refType="h" fact="0.216"/>
            <dgm:constr type="r" for="ch" forName="pictB4" refType="r" refFor="ch" refForName="space2"/>
            <dgm:constr type="b" for="ch" forName="pictB4" refType="h"/>
            <dgm:constr type="w" for="ch" forName="pictB4" refType="h" fact="0.216"/>
            <dgm:constr type="h" for="ch" forName="pictB4" refType="h" fact="0.216"/>
            <dgm:constr type="r" for="ch" forName="fourDotsPict" refType="r" refFor="ch" refForName="pictA4"/>
            <dgm:constr type="b" for="ch" forName="fourDotsPict" refType="b" refFor="ch" refForName="pictA4"/>
            <dgm:constr type="rOff" for="ch" forName="fourDotsPict" refType="userD" fact="-1"/>
            <dgm:constr type="bOff" for="ch" forName="fourDotsPict" refType="userD" fact="-1"/>
            <dgm:constr type="w" for="ch" forName="fourDotsPict" refType="userD" fact="2.5"/>
            <dgm:constr type="h" for="ch" forName="fourDotsPict" refType="userD" fact="2.5"/>
            <dgm:constr type="r" for="ch" forName="pictA5" refType="r" refFor="ch" refForName="space2"/>
            <dgm:constr type="t" for="ch" forName="pictA5" refType="h" fact="0.629"/>
            <dgm:constr type="w" for="ch" forName="pictA5" refType="h" fact="0.216"/>
            <dgm:constr type="h" for="ch" forName="pictA5" refType="h" fact="0.133"/>
            <dgm:constr type="r" for="ch" forName="pictB5" refType="r" refFor="ch" refForName="space2"/>
            <dgm:constr type="t" for="ch" forName="pictB5" refType="h" fact="0.629"/>
            <dgm:constr type="w" for="ch" forName="pictB5" refType="h" fact="0.216"/>
            <dgm:constr type="h" for="ch" forName="pictB5" refType="h" fact="0.133"/>
            <dgm:constr type="r" for="ch" forName="fiveDotsPict" refType="r" refFor="ch" refForName="pictA5"/>
            <dgm:constr type="b" for="ch" forName="fiveDotsPict" refType="b" refFor="ch" refForName="pictA5"/>
            <dgm:constr type="rOff" for="ch" forName="fiveDotsPict" refType="userD" fact="-1"/>
            <dgm:constr type="bOff" for="ch" forName="fiveDotsPict" refType="userD" fact="-1"/>
            <dgm:constr type="w" for="ch" forName="fiveDotsPict" refType="userD" fact="3.25"/>
            <dgm:constr type="h" for="ch" forName="fiveDotsPict" refType="userD" fact="3.25"/>
          </dgm:constrLst>
        </dgm:else>
      </dgm:choose>
      <dgm:layoutNode name="space1">
        <dgm:alg type="sp"/>
        <dgm:shape xmlns:r="http://schemas.openxmlformats.org/officeDocument/2006/relationships" r:blip="">
          <dgm:adjLst/>
        </dgm:shape>
      </dgm:layoutNode>
      <dgm:layoutNode name="space2">
        <dgm:alg type="sp"/>
        <dgm:shape xmlns:r="http://schemas.openxmlformats.org/officeDocument/2006/relationships" r:blip="">
          <dgm:adjLst/>
        </dgm:shape>
      </dgm:layoutNode>
      <dgm:choose name="Name6">
        <dgm:if name="Name7" axis="ch" ptType="node" func="cnt" op="gte" val="1">
          <dgm:forEach name="Name8" axis="ch" ptType="sibTrans" hideLastTrans="0" cnt="1">
            <dgm:layoutNode name="pictA1">
              <dgm:alg type="sp"/>
              <dgm:shape xmlns:r="http://schemas.openxmlformats.org/officeDocument/2006/relationships" r:blip="">
                <dgm:adjLst/>
              </dgm:shape>
              <dgm:presOf/>
              <dgm:forEach name="Name9" ref="imageRepeat"/>
            </dgm:layoutNode>
            <dgm:layoutNode name="oneDotPict">
              <dgm:alg type="composite"/>
              <dgm:shape xmlns:r="http://schemas.openxmlformats.org/officeDocument/2006/relationships" r:blip="">
                <dgm:adjLst/>
              </dgm:shape>
              <dgm:presOf/>
              <dgm:constrLst>
                <dgm:constr type="userD"/>
                <dgm:constr type="w" for="ch" forName="dotPict_11" refType="userD"/>
                <dgm:constr type="h" for="ch" forName="dotPict_11" refType="userD"/>
              </dgm:constrLst>
              <dgm:layoutNode name="dotPict_11" styleLbl="solidFgAcc1">
                <dgm:alg type="sp"/>
                <dgm:shape xmlns:r="http://schemas.openxmlformats.org/officeDocument/2006/relationships" type="ellipse" r:blip="">
                  <dgm:adjLst/>
                </dgm:shape>
                <dgm:presOf/>
              </dgm:layoutNode>
            </dgm:layoutNode>
          </dgm:forEach>
        </dgm:if>
        <dgm:else name="Name10">
          <dgm:layoutNode name="pictB1" styleLbl="alignNode1">
            <dgm:alg type="sp"/>
            <dgm:shape xmlns:r="http://schemas.openxmlformats.org/officeDocument/2006/relationships" type="rect" r:blip="">
              <dgm:adjLst/>
            </dgm:shape>
            <dgm:presOf/>
          </dgm:layoutNode>
        </dgm:else>
      </dgm:choose>
      <dgm:choose name="Name11">
        <dgm:if name="Name12" axis="ch" ptType="node" func="cnt" op="gte" val="2">
          <dgm:forEach name="Name13" axis="ch" ptType="sibTrans" hideLastTrans="0" st="2" cnt="1">
            <dgm:layoutNode name="pictA2">
              <dgm:alg type="sp"/>
              <dgm:shape xmlns:r="http://schemas.openxmlformats.org/officeDocument/2006/relationships" r:blip="">
                <dgm:adjLst/>
              </dgm:shape>
              <dgm:presOf/>
              <dgm:forEach name="Name14" ref="imageRepeat"/>
            </dgm:layoutNode>
            <dgm:layoutNode name="twoDotsPict">
              <dgm:alg type="composite"/>
              <dgm:shape xmlns:r="http://schemas.openxmlformats.org/officeDocument/2006/relationships" r:blip="">
                <dgm:adjLst/>
              </dgm:shape>
              <dgm:presOf/>
              <dgm:constrLst>
                <dgm:constr type="userD"/>
                <dgm:constr type="w" for="ch" forName="dotPict_21" refType="userD"/>
                <dgm:constr type="h" for="ch" forName="dotPict_21" refType="userD"/>
                <dgm:constr type="l" for="ch" forName="dotPict_22" refType="userD" fact="1.5"/>
                <dgm:constr type="w" for="ch" forName="dotPict_22" refType="userD"/>
                <dgm:constr type="h" for="ch" forName="dotPict_22" refType="userD"/>
              </dgm:constrLst>
              <dgm:layoutNode name="dotPict_21" styleLbl="solidFgAcc1">
                <dgm:alg type="sp"/>
                <dgm:shape xmlns:r="http://schemas.openxmlformats.org/officeDocument/2006/relationships" type="ellipse" r:blip="">
                  <dgm:adjLst/>
                </dgm:shape>
                <dgm:presOf/>
              </dgm:layoutNode>
              <dgm:layoutNode name="dotPict_22" styleLbl="solidFgAcc1">
                <dgm:alg type="sp"/>
                <dgm:shape xmlns:r="http://schemas.openxmlformats.org/officeDocument/2006/relationships" type="ellipse" r:blip="">
                  <dgm:adjLst/>
                </dgm:shape>
                <dgm:presOf/>
              </dgm:layoutNode>
            </dgm:layoutNode>
          </dgm:forEach>
        </dgm:if>
        <dgm:else name="Name15">
          <dgm:layoutNode name="pictB2" styleLbl="alignNode1">
            <dgm:alg type="sp"/>
            <dgm:shape xmlns:r="http://schemas.openxmlformats.org/officeDocument/2006/relationships" type="rect" r:blip="">
              <dgm:adjLst/>
            </dgm:shape>
            <dgm:presOf/>
          </dgm:layoutNode>
        </dgm:else>
      </dgm:choose>
      <dgm:choose name="Name16">
        <dgm:if name="Name17" axis="ch" ptType="node" func="cnt" op="gte" val="3">
          <dgm:forEach name="Name18" axis="ch" ptType="sibTrans" hideLastTrans="0" st="3" cnt="1">
            <dgm:layoutNode name="pictA3">
              <dgm:alg type="sp"/>
              <dgm:shape xmlns:r="http://schemas.openxmlformats.org/officeDocument/2006/relationships" r:blip="">
                <dgm:adjLst/>
              </dgm:shape>
              <dgm:presOf/>
              <dgm:forEach name="Name19" ref="imageRepeat"/>
            </dgm:layoutNode>
            <dgm:layoutNode name="threeDotsPict">
              <dgm:alg type="composite"/>
              <dgm:shape xmlns:r="http://schemas.openxmlformats.org/officeDocument/2006/relationships" r:blip="">
                <dgm:adjLst/>
              </dgm:shape>
              <dgm:presOf/>
              <dgm:constrLst>
                <dgm:constr type="userD"/>
                <dgm:constr type="l" for="ch" forName="dotPict_31"/>
                <dgm:constr type="t" for="ch" forName="dotPict_31" refType="userD" fact="2.25"/>
                <dgm:constr type="w" for="ch" forName="dotPict_31" refType="userD"/>
                <dgm:constr type="h" for="ch" forName="dotPict_31" refType="userD"/>
                <dgm:constr type="l" for="ch" forName="dotPict_32" refType="userD" fact="1.125"/>
                <dgm:constr type="t" for="ch" forName="dotPict_32" refType="userD" fact="1.125"/>
                <dgm:constr type="w" for="ch" forName="dotPict_32" refType="userD"/>
                <dgm:constr type="h" for="ch" forName="dotPict_32" refType="userD"/>
                <dgm:constr type="l" for="ch" forName="dotPict_33" refType="userD" fact="2.25"/>
                <dgm:constr type="t" for="ch" forName="dotPict_33"/>
                <dgm:constr type="w" for="ch" forName="dotPict_33" refType="userD"/>
                <dgm:constr type="h" for="ch" forName="dotPict_33" refType="userD"/>
              </dgm:constrLst>
              <dgm:layoutNode name="dotPict_31" styleLbl="solidFgAcc1">
                <dgm:alg type="sp"/>
                <dgm:shape xmlns:r="http://schemas.openxmlformats.org/officeDocument/2006/relationships" type="ellipse" r:blip="">
                  <dgm:adjLst/>
                </dgm:shape>
                <dgm:presOf/>
              </dgm:layoutNode>
              <dgm:layoutNode name="dotPict_32" styleLbl="solidFgAcc1">
                <dgm:alg type="sp"/>
                <dgm:shape xmlns:r="http://schemas.openxmlformats.org/officeDocument/2006/relationships" type="ellipse" r:blip="">
                  <dgm:adjLst/>
                </dgm:shape>
                <dgm:presOf/>
              </dgm:layoutNode>
              <dgm:layoutNode name="dotPict_33" styleLbl="solidFgAcc1">
                <dgm:alg type="sp"/>
                <dgm:shape xmlns:r="http://schemas.openxmlformats.org/officeDocument/2006/relationships" type="ellipse" r:blip="">
                  <dgm:adjLst/>
                </dgm:shape>
                <dgm:presOf/>
              </dgm:layoutNode>
            </dgm:layoutNode>
          </dgm:forEach>
        </dgm:if>
        <dgm:else name="Name20">
          <dgm:layoutNode name="pictB3" styleLbl="alignNode1">
            <dgm:alg type="sp"/>
            <dgm:shape xmlns:r="http://schemas.openxmlformats.org/officeDocument/2006/relationships" type="rect" r:blip="">
              <dgm:adjLst/>
            </dgm:shape>
            <dgm:presOf/>
          </dgm:layoutNode>
        </dgm:else>
      </dgm:choose>
      <dgm:choose name="Name21">
        <dgm:if name="Name22" axis="ch" ptType="node" func="cnt" op="gte" val="4">
          <dgm:forEach name="Name23" axis="ch" ptType="sibTrans" hideLastTrans="0" st="4" cnt="1">
            <dgm:layoutNode name="pictA4">
              <dgm:alg type="sp"/>
              <dgm:shape xmlns:r="http://schemas.openxmlformats.org/officeDocument/2006/relationships" r:blip="">
                <dgm:adjLst/>
              </dgm:shape>
              <dgm:presOf/>
              <dgm:forEach name="Name24" ref="imageRepeat"/>
            </dgm:layoutNode>
            <dgm:layoutNode name="fourDotsPict">
              <dgm:alg type="composite"/>
              <dgm:shape xmlns:r="http://schemas.openxmlformats.org/officeDocument/2006/relationships" r:blip="">
                <dgm:adjLst/>
              </dgm:shape>
              <dgm:presOf/>
              <dgm:constrLst>
                <dgm:constr type="userD"/>
                <dgm:constr type="w" for="ch" forName="dotPict_41" refType="userD"/>
                <dgm:constr type="h" for="ch" forName="dotPict_41" refType="userD"/>
                <dgm:constr type="l" for="ch" forName="dotPict_42" refType="userD" fact="1.5"/>
                <dgm:constr type="w" for="ch" forName="dotPict_42" refType="userD"/>
                <dgm:constr type="h" for="ch" forName="dotPict_42" refType="userD"/>
                <dgm:constr type="t" for="ch" forName="dotPict_43" refType="userD" fact="1.5"/>
                <dgm:constr type="w" for="ch" forName="dotPict_43" refType="userD"/>
                <dgm:constr type="h" for="ch" forName="dotPict_43" refType="userD"/>
                <dgm:constr type="l" for="ch" forName="dotPict_44" refType="userD" fact="1.5"/>
                <dgm:constr type="t" for="ch" forName="dotPict_44" refType="userD" fact="1.5"/>
                <dgm:constr type="w" for="ch" forName="dotPict_44" refType="userD"/>
                <dgm:constr type="h" for="ch" forName="dotPict_44" refType="userD"/>
              </dgm:constrLst>
              <dgm:layoutNode name="dotPict_41" styleLbl="solidFgAcc1">
                <dgm:alg type="sp"/>
                <dgm:shape xmlns:r="http://schemas.openxmlformats.org/officeDocument/2006/relationships" type="ellipse" r:blip="">
                  <dgm:adjLst/>
                </dgm:shape>
                <dgm:presOf/>
              </dgm:layoutNode>
              <dgm:layoutNode name="dotPict_42" styleLbl="solidFgAcc1">
                <dgm:alg type="sp"/>
                <dgm:shape xmlns:r="http://schemas.openxmlformats.org/officeDocument/2006/relationships" type="ellipse" r:blip="">
                  <dgm:adjLst/>
                </dgm:shape>
                <dgm:presOf/>
              </dgm:layoutNode>
              <dgm:layoutNode name="dotPict_43" styleLbl="solidFgAcc1">
                <dgm:alg type="sp"/>
                <dgm:shape xmlns:r="http://schemas.openxmlformats.org/officeDocument/2006/relationships" type="ellipse" r:blip="">
                  <dgm:adjLst/>
                </dgm:shape>
                <dgm:presOf/>
              </dgm:layoutNode>
              <dgm:layoutNode name="dotPict_44" styleLbl="solidFgAcc1">
                <dgm:alg type="sp"/>
                <dgm:shape xmlns:r="http://schemas.openxmlformats.org/officeDocument/2006/relationships" type="ellipse" r:blip="">
                  <dgm:adjLst/>
                </dgm:shape>
                <dgm:presOf/>
              </dgm:layoutNode>
            </dgm:layoutNode>
          </dgm:forEach>
        </dgm:if>
        <dgm:else name="Name25">
          <dgm:layoutNode name="pictB4" styleLbl="alignNode1">
            <dgm:alg type="sp"/>
            <dgm:shape xmlns:r="http://schemas.openxmlformats.org/officeDocument/2006/relationships" type="rect" r:blip="">
              <dgm:adjLst/>
            </dgm:shape>
            <dgm:presOf/>
          </dgm:layoutNode>
        </dgm:else>
      </dgm:choose>
      <dgm:choose name="Name26">
        <dgm:if name="Name27" axis="ch" ptType="node" func="cnt" op="gte" val="5">
          <dgm:forEach name="Name28" axis="ch" ptType="sibTrans" hideLastTrans="0" st="5" cnt="1">
            <dgm:layoutNode name="pictA5">
              <dgm:alg type="sp"/>
              <dgm:shape xmlns:r="http://schemas.openxmlformats.org/officeDocument/2006/relationships" r:blip="">
                <dgm:adjLst/>
              </dgm:shape>
              <dgm:presOf/>
              <dgm:forEach name="Name29" ref="imageRepeat"/>
            </dgm:layoutNode>
            <dgm:layoutNode name="fiveDotsPict">
              <dgm:alg type="composite"/>
              <dgm:shape xmlns:r="http://schemas.openxmlformats.org/officeDocument/2006/relationships" r:blip="">
                <dgm:adjLst/>
              </dgm:shape>
              <dgm:presOf/>
              <dgm:constrLst>
                <dgm:constr type="userD"/>
                <dgm:constr type="l" for="ch" forName="dotPict_51"/>
                <dgm:constr type="t" for="ch" forName="dotPict_51" refType="userD" fact="2.25"/>
                <dgm:constr type="w" for="ch" forName="dotPict_51" refType="userD"/>
                <dgm:constr type="h" for="ch" forName="dotPict_51" refType="userD"/>
                <dgm:constr type="l" for="ch" forName="dotPict_52" refType="userD" fact="1.125"/>
                <dgm:constr type="t" for="ch" forName="dotPict_52" refType="userD" fact="1.125"/>
                <dgm:constr type="w" for="ch" forName="dotPict_52" refType="userD"/>
                <dgm:constr type="h" for="ch" forName="dotPict_52" refType="userD"/>
                <dgm:constr type="l" for="ch" forName="dotPict_53" refType="userD" fact="2.25"/>
                <dgm:constr type="t" for="ch" forName="dotPict_53"/>
                <dgm:constr type="w" for="ch" forName="dotPict_53" refType="userD"/>
                <dgm:constr type="h" for="ch" forName="dotPict_53" refType="userD"/>
                <dgm:constr type="l" for="ch" forName="dotPict_54"/>
                <dgm:constr type="t" for="ch" forName="dotPict_54"/>
                <dgm:constr type="w" for="ch" forName="dotPict_54" refType="userD"/>
                <dgm:constr type="h" for="ch" forName="dotPict_54" refType="userD"/>
                <dgm:constr type="l" for="ch" forName="dotPict_55" refType="userD" fact="2.25"/>
                <dgm:constr type="t" for="ch" forName="dotPict_55" refType="userD" fact="2.25"/>
                <dgm:constr type="w" for="ch" forName="dotPict_55" refType="userD"/>
                <dgm:constr type="h" for="ch" forName="dotPict_55" refType="userD"/>
              </dgm:constrLst>
              <dgm:layoutNode name="dotPict_51" styleLbl="solidFgAcc1">
                <dgm:alg type="sp"/>
                <dgm:shape xmlns:r="http://schemas.openxmlformats.org/officeDocument/2006/relationships" type="ellipse" r:blip="">
                  <dgm:adjLst/>
                </dgm:shape>
                <dgm:presOf/>
              </dgm:layoutNode>
              <dgm:layoutNode name="dotPict_52" styleLbl="solidFgAcc1">
                <dgm:alg type="sp"/>
                <dgm:shape xmlns:r="http://schemas.openxmlformats.org/officeDocument/2006/relationships" type="ellipse" r:blip="">
                  <dgm:adjLst/>
                </dgm:shape>
                <dgm:presOf/>
              </dgm:layoutNode>
              <dgm:layoutNode name="dotPict_53" styleLbl="solidFgAcc1">
                <dgm:alg type="sp"/>
                <dgm:shape xmlns:r="http://schemas.openxmlformats.org/officeDocument/2006/relationships" type="ellipse" r:blip="">
                  <dgm:adjLst/>
                </dgm:shape>
                <dgm:presOf/>
              </dgm:layoutNode>
              <dgm:layoutNode name="dotPict_54" styleLbl="solidFgAcc1">
                <dgm:alg type="sp"/>
                <dgm:shape xmlns:r="http://schemas.openxmlformats.org/officeDocument/2006/relationships" type="ellipse" r:blip="">
                  <dgm:adjLst/>
                </dgm:shape>
                <dgm:presOf/>
              </dgm:layoutNode>
              <dgm:layoutNode name="dotPict_55" styleLbl="solidFgAcc1">
                <dgm:alg type="sp"/>
                <dgm:shape xmlns:r="http://schemas.openxmlformats.org/officeDocument/2006/relationships" type="ellipse" r:blip="">
                  <dgm:adjLst/>
                </dgm:shape>
                <dgm:presOf/>
              </dgm:layoutNode>
            </dgm:layoutNode>
          </dgm:forEach>
        </dgm:if>
        <dgm:else name="Name30">
          <dgm:layoutNode name="pictB5" styleLbl="alignNode1">
            <dgm:alg type="sp"/>
            <dgm:shape xmlns:r="http://schemas.openxmlformats.org/officeDocument/2006/relationships" type="rect" r:blip="">
              <dgm:adjLst/>
            </dgm:shape>
            <dgm:presOf/>
          </dgm:layoutNode>
        </dgm:else>
      </dgm:choose>
    </dgm:layoutNode>
    <dgm:layoutNode name="txLine">
      <dgm:choose name="Name31">
        <dgm:if name="Name32" func="var" arg="dir" op="equ" val="norm">
          <dgm:alg type="lin">
            <dgm:param type="horzAlign" val="r"/>
          </dgm:alg>
        </dgm:if>
        <dgm:else name="Name33">
          <dgm:alg type="lin">
            <dgm:param type="horzAlign" val="l"/>
            <dgm:param type="linDir" val="fromR"/>
          </dgm:alg>
        </dgm:else>
      </dgm:choose>
      <dgm:constrLst>
        <dgm:constr type="primFontSz" for="ch" ptType="node" op="equ" val="65"/>
        <dgm:constr type="w" for="ch" ptType="node" refType="primFontSz" refFor="ch" refPtType="node" fact="0.5"/>
        <dgm:constr type="h" for="ch" ptType="node" refType="h"/>
      </dgm:constrLst>
      <dgm:ruleLst>
        <dgm:rule type="primFontSz" for="ch" ptType="node" val="5" fact="NaN" max="NaN"/>
      </dgm:ruleLst>
      <dgm:forEach name="Name34" axis="ch" ptType="node">
        <dgm:choose name="Name35">
          <dgm:if name="Name36" axis="self" ptType="node" func="pos" op="equ" val="1">
            <dgm:layoutNode name="oneDotTx">
              <dgm:alg type="composite"/>
              <dgm:shape xmlns:r="http://schemas.openxmlformats.org/officeDocument/2006/relationships" r:blip="">
                <dgm:adjLst/>
              </dgm:shape>
              <dgm:presOf/>
              <dgm:constrLst>
                <dgm:constr type="userD"/>
                <dgm:constr type="w" for="ch" forName="dotTx_11" refType="userD"/>
                <dgm:constr type="h" for="ch" forName="dotTx_11" refType="userD"/>
              </dgm:constrLst>
              <dgm:layoutNode name="dotTx_11" styleLbl="solidFgAcc1">
                <dgm:alg type="sp"/>
                <dgm:shape xmlns:r="http://schemas.openxmlformats.org/officeDocument/2006/relationships" type="ellipse" r:blip="">
                  <dgm:adjLst/>
                </dgm:shape>
                <dgm:presOf/>
              </dgm:layoutNode>
            </dgm:layoutNode>
            <dgm:layoutNode name="Name37"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38" axis="self" ptType="node" func="pos" op="equ" val="2">
            <dgm:layoutNode name="twoDotsTx">
              <dgm:alg type="composite"/>
              <dgm:shape xmlns:r="http://schemas.openxmlformats.org/officeDocument/2006/relationships" r:blip="">
                <dgm:adjLst/>
              </dgm:shape>
              <dgm:presOf/>
              <dgm:constrLst>
                <dgm:constr type="userD"/>
                <dgm:constr type="w" for="ch" forName="dotTx_21" refType="userD"/>
                <dgm:constr type="h" for="ch" forName="dotTx_21" refType="userD"/>
                <dgm:constr type="l" for="ch" forName="dotTx_22" refType="userD" fact="1.5"/>
                <dgm:constr type="w" for="ch" forName="dotTx_22" refType="userD"/>
                <dgm:constr type="h" for="ch" forName="dotTx_22" refType="userD"/>
              </dgm:constrLst>
              <dgm:layoutNode name="dotTx_21" styleLbl="solidFgAcc1">
                <dgm:alg type="sp"/>
                <dgm:shape xmlns:r="http://schemas.openxmlformats.org/officeDocument/2006/relationships" type="ellipse" r:blip="">
                  <dgm:adjLst/>
                </dgm:shape>
                <dgm:presOf/>
              </dgm:layoutNode>
              <dgm:layoutNode name="dotTx_22" styleLbl="solidFgAcc1">
                <dgm:alg type="sp"/>
                <dgm:shape xmlns:r="http://schemas.openxmlformats.org/officeDocument/2006/relationships" type="ellipse" r:blip="">
                  <dgm:adjLst/>
                </dgm:shape>
                <dgm:presOf/>
              </dgm:layoutNode>
            </dgm:layoutNode>
            <dgm:layoutNode name="Name39"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0" axis="self" ptType="node" func="pos" op="equ" val="3">
            <dgm:layoutNode name="threeDotsTx">
              <dgm:alg type="composite"/>
              <dgm:shape xmlns:r="http://schemas.openxmlformats.org/officeDocument/2006/relationships" r:blip="">
                <dgm:adjLst/>
              </dgm:shape>
              <dgm:presOf/>
              <dgm:constrLst>
                <dgm:constr type="userD"/>
                <dgm:constr type="l" for="ch" forName="dotTx_31"/>
                <dgm:constr type="t" for="ch" forName="dotTx_31" refType="userD" fact="2.25"/>
                <dgm:constr type="w" for="ch" forName="dotTx_31" refType="userD"/>
                <dgm:constr type="h" for="ch" forName="dotTx_31" refType="userD"/>
                <dgm:constr type="l" for="ch" forName="dotTx_32" refType="userD" fact="1.125"/>
                <dgm:constr type="t" for="ch" forName="dotTx_32" refType="userD" fact="1.125"/>
                <dgm:constr type="w" for="ch" forName="dotTx_32" refType="userD"/>
                <dgm:constr type="h" for="ch" forName="dotTx_32" refType="userD"/>
                <dgm:constr type="l" for="ch" forName="dotTx_33" refType="userD" fact="2.25"/>
                <dgm:constr type="t" for="ch" forName="dotTx_33"/>
                <dgm:constr type="w" for="ch" forName="dotTx_33" refType="userD"/>
                <dgm:constr type="h" for="ch" forName="dotTx_33" refType="userD"/>
              </dgm:constrLst>
              <dgm:layoutNode name="dotTx_31" styleLbl="solidFgAcc1">
                <dgm:alg type="sp"/>
                <dgm:shape xmlns:r="http://schemas.openxmlformats.org/officeDocument/2006/relationships" type="ellipse" r:blip="">
                  <dgm:adjLst/>
                </dgm:shape>
                <dgm:presOf/>
              </dgm:layoutNode>
              <dgm:layoutNode name="dotTx_32" styleLbl="solidFgAcc1">
                <dgm:alg type="sp"/>
                <dgm:shape xmlns:r="http://schemas.openxmlformats.org/officeDocument/2006/relationships" type="ellipse" r:blip="">
                  <dgm:adjLst/>
                </dgm:shape>
                <dgm:presOf/>
              </dgm:layoutNode>
              <dgm:layoutNode name="dotTx_33" styleLbl="solidFgAcc1">
                <dgm:alg type="sp"/>
                <dgm:shape xmlns:r="http://schemas.openxmlformats.org/officeDocument/2006/relationships" type="ellipse" r:blip="">
                  <dgm:adjLst/>
                </dgm:shape>
                <dgm:presOf/>
              </dgm:layoutNode>
            </dgm:layoutNode>
            <dgm:layoutNode name="Name41"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2" axis="self" ptType="node" func="pos" op="equ" val="4">
            <dgm:layoutNode name="fourDotsTx">
              <dgm:alg type="composite"/>
              <dgm:shape xmlns:r="http://schemas.openxmlformats.org/officeDocument/2006/relationships" r:blip="">
                <dgm:adjLst/>
              </dgm:shape>
              <dgm:presOf/>
              <dgm:constrLst>
                <dgm:constr type="userD"/>
                <dgm:constr type="w" for="ch" forName="dotTx_41" refType="userD"/>
                <dgm:constr type="h" for="ch" forName="dotTx_41" refType="userD"/>
                <dgm:constr type="l" for="ch" forName="dotTx_42" refType="userD" fact="1.5"/>
                <dgm:constr type="w" for="ch" forName="dotTx_42" refType="userD"/>
                <dgm:constr type="h" for="ch" forName="dotTx_42" refType="userD"/>
                <dgm:constr type="t" for="ch" forName="dotTx_43" refType="userD" fact="1.5"/>
                <dgm:constr type="w" for="ch" forName="dotTx_43" refType="userD"/>
                <dgm:constr type="h" for="ch" forName="dotTx_43" refType="userD"/>
                <dgm:constr type="l" for="ch" forName="dotTx_44" refType="userD" fact="1.5"/>
                <dgm:constr type="t" for="ch" forName="dotTx_44" refType="userD" fact="1.5"/>
                <dgm:constr type="w" for="ch" forName="dotTx_44" refType="userD"/>
                <dgm:constr type="h" for="ch" forName="dotTx_44" refType="userD"/>
              </dgm:constrLst>
              <dgm:layoutNode name="dotTx_41" styleLbl="solidFgAcc1">
                <dgm:alg type="sp"/>
                <dgm:shape xmlns:r="http://schemas.openxmlformats.org/officeDocument/2006/relationships" type="ellipse" r:blip="">
                  <dgm:adjLst/>
                </dgm:shape>
                <dgm:presOf/>
              </dgm:layoutNode>
              <dgm:layoutNode name="dotTx_42" styleLbl="solidFgAcc1">
                <dgm:alg type="sp"/>
                <dgm:shape xmlns:r="http://schemas.openxmlformats.org/officeDocument/2006/relationships" type="ellipse" r:blip="">
                  <dgm:adjLst/>
                </dgm:shape>
                <dgm:presOf/>
              </dgm:layoutNode>
              <dgm:layoutNode name="dotTx_43" styleLbl="solidFgAcc1">
                <dgm:alg type="sp"/>
                <dgm:shape xmlns:r="http://schemas.openxmlformats.org/officeDocument/2006/relationships" type="ellipse" r:blip="">
                  <dgm:adjLst/>
                </dgm:shape>
                <dgm:presOf/>
              </dgm:layoutNode>
              <dgm:layoutNode name="dotTx_44" styleLbl="solidFgAcc1">
                <dgm:alg type="sp"/>
                <dgm:shape xmlns:r="http://schemas.openxmlformats.org/officeDocument/2006/relationships" type="ellipse" r:blip="">
                  <dgm:adjLst/>
                </dgm:shape>
                <dgm:presOf/>
              </dgm:layoutNode>
            </dgm:layoutNode>
            <dgm:layoutNode name="Name43"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4" axis="self" ptType="node" func="pos" op="equ" val="5">
            <dgm:layoutNode name="fiveDotsTx">
              <dgm:alg type="composite"/>
              <dgm:shape xmlns:r="http://schemas.openxmlformats.org/officeDocument/2006/relationships" r:blip="">
                <dgm:adjLst/>
              </dgm:shape>
              <dgm:presOf/>
              <dgm:constrLst>
                <dgm:constr type="userD"/>
                <dgm:constr type="l" for="ch" forName="dotTx_51"/>
                <dgm:constr type="t" for="ch" forName="dotTx_51" refType="userD" fact="2.25"/>
                <dgm:constr type="w" for="ch" forName="dotTx_51" refType="userD"/>
                <dgm:constr type="h" for="ch" forName="dotTx_51" refType="userD"/>
                <dgm:constr type="l" for="ch" forName="dotTx_52" refType="userD" fact="1.125"/>
                <dgm:constr type="t" for="ch" forName="dotTx_52" refType="userD" fact="1.125"/>
                <dgm:constr type="w" for="ch" forName="dotTx_52" refType="userD"/>
                <dgm:constr type="h" for="ch" forName="dotTx_52" refType="userD"/>
                <dgm:constr type="l" for="ch" forName="dotTx_53" refType="userD" fact="2.25"/>
                <dgm:constr type="t" for="ch" forName="dotTx_53"/>
                <dgm:constr type="w" for="ch" forName="dotTx_53" refType="userD"/>
                <dgm:constr type="h" for="ch" forName="dotTx_53" refType="userD"/>
                <dgm:constr type="l" for="ch" forName="dotTx_54"/>
                <dgm:constr type="t" for="ch" forName="dotTx_54"/>
                <dgm:constr type="w" for="ch" forName="dotTx_54" refType="userD"/>
                <dgm:constr type="h" for="ch" forName="dotTx_54" refType="userD"/>
                <dgm:constr type="l" for="ch" forName="dotTx_55" refType="userD" fact="2.25"/>
                <dgm:constr type="t" for="ch" forName="dotTx_55" refType="userD" fact="2.25"/>
                <dgm:constr type="w" for="ch" forName="dotTx_55" refType="userD"/>
                <dgm:constr type="h" for="ch" forName="dotTx_55" refType="userD"/>
              </dgm:constrLst>
              <dgm:layoutNode name="dotTx_51" styleLbl="solidFgAcc1">
                <dgm:alg type="sp"/>
                <dgm:shape xmlns:r="http://schemas.openxmlformats.org/officeDocument/2006/relationships" type="ellipse" r:blip="">
                  <dgm:adjLst/>
                </dgm:shape>
                <dgm:presOf/>
              </dgm:layoutNode>
              <dgm:layoutNode name="dotTx_52" styleLbl="solidFgAcc1">
                <dgm:alg type="sp"/>
                <dgm:shape xmlns:r="http://schemas.openxmlformats.org/officeDocument/2006/relationships" type="ellipse" r:blip="">
                  <dgm:adjLst/>
                </dgm:shape>
                <dgm:presOf/>
              </dgm:layoutNode>
              <dgm:layoutNode name="dotTx_53" styleLbl="solidFgAcc1">
                <dgm:alg type="sp"/>
                <dgm:shape xmlns:r="http://schemas.openxmlformats.org/officeDocument/2006/relationships" type="ellipse" r:blip="">
                  <dgm:adjLst/>
                </dgm:shape>
                <dgm:presOf/>
              </dgm:layoutNode>
              <dgm:layoutNode name="dotTx_54" styleLbl="solidFgAcc1">
                <dgm:alg type="sp"/>
                <dgm:shape xmlns:r="http://schemas.openxmlformats.org/officeDocument/2006/relationships" type="ellipse" r:blip="">
                  <dgm:adjLst/>
                </dgm:shape>
                <dgm:presOf/>
              </dgm:layoutNode>
              <dgm:layoutNode name="dotTx_55" styleLbl="solidFgAcc1">
                <dgm:alg type="sp"/>
                <dgm:shape xmlns:r="http://schemas.openxmlformats.org/officeDocument/2006/relationships" type="ellipse" r:blip="">
                  <dgm:adjLst/>
                </dgm:shape>
                <dgm:presOf/>
              </dgm:layoutNode>
            </dgm:layoutNode>
            <dgm:layoutNode name="Name45"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else name="Name46"/>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1103EEC-6EB2-4019-A228-F5691D3BEF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2C8B08B-964E-4837-99E7-FDE8C81467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B49315-3667-4EB0-BBBD-521E620A5D3F}" type="datetimeFigureOut">
              <a:rPr lang="zh-CN" altLang="en-US" smtClean="0"/>
              <a:t>2020/11/26</a:t>
            </a:fld>
            <a:endParaRPr lang="zh-CN" altLang="en-US"/>
          </a:p>
        </p:txBody>
      </p:sp>
      <p:sp>
        <p:nvSpPr>
          <p:cNvPr id="4" name="页脚占位符 3">
            <a:extLst>
              <a:ext uri="{FF2B5EF4-FFF2-40B4-BE49-F238E27FC236}">
                <a16:creationId xmlns:a16="http://schemas.microsoft.com/office/drawing/2014/main" id="{6B80E9C2-2CE0-4E0E-91A7-E211F3EC2E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D8B0318-9C2F-4F02-A8A6-CA5358CD4A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26C9D8-DD1D-43FD-84A5-BFBC0FD1F749}" type="slidenum">
              <a:rPr lang="zh-CN" altLang="en-US" smtClean="0"/>
              <a:t>‹#›</a:t>
            </a:fld>
            <a:endParaRPr lang="zh-CN" altLang="en-US"/>
          </a:p>
        </p:txBody>
      </p:sp>
    </p:spTree>
    <p:extLst>
      <p:ext uri="{BB962C8B-B14F-4D97-AF65-F5344CB8AC3E}">
        <p14:creationId xmlns:p14="http://schemas.microsoft.com/office/powerpoint/2010/main" val="2256883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8CA5F-A4C6-42F7-A17B-3E0AA8B559A1}" type="datetimeFigureOut">
              <a:rPr lang="zh-CN" altLang="en-US" smtClean="0"/>
              <a:t>2020/11/26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E995F-E3E9-47BE-8746-4CFCD17448A7}" type="slidenum">
              <a:rPr lang="zh-CN" altLang="en-US" smtClean="0"/>
              <a:t>‹#›</a:t>
            </a:fld>
            <a:endParaRPr lang="zh-CN" altLang="en-US"/>
          </a:p>
        </p:txBody>
      </p:sp>
    </p:spTree>
    <p:extLst>
      <p:ext uri="{BB962C8B-B14F-4D97-AF65-F5344CB8AC3E}">
        <p14:creationId xmlns:p14="http://schemas.microsoft.com/office/powerpoint/2010/main" val="2347999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islide.cc/"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qiuziti.co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fonts.net.cn/"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uaban.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aigei.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一张白纸</a:t>
            </a:r>
            <a:r>
              <a:rPr lang="en-US" altLang="zh-CN" dirty="0"/>
              <a:t>+</a:t>
            </a:r>
            <a:r>
              <a:rPr lang="zh-CN" altLang="en-US" dirty="0"/>
              <a:t>微软雅黑，尽显贵族之气，典雅之风</a:t>
            </a:r>
            <a:endParaRPr lang="en-US" altLang="zh-CN" dirty="0"/>
          </a:p>
          <a:p>
            <a:endParaRPr lang="en-US" altLang="zh-CN" dirty="0"/>
          </a:p>
          <a:p>
            <a:r>
              <a:rPr lang="zh-CN" altLang="en-US" dirty="0"/>
              <a:t>注意母版视图，方便添加</a:t>
            </a:r>
            <a:r>
              <a:rPr lang="en-US" altLang="zh-CN" dirty="0"/>
              <a:t>LOGO</a:t>
            </a:r>
          </a:p>
          <a:p>
            <a:endParaRPr lang="en-US" altLang="zh-CN" dirty="0"/>
          </a:p>
          <a:p>
            <a:r>
              <a:rPr lang="zh-CN" altLang="en-US" dirty="0"/>
              <a:t>插件可以到</a:t>
            </a:r>
            <a:r>
              <a:rPr lang="en-US" altLang="zh-CN" dirty="0">
                <a:hlinkClick r:id="rId3"/>
              </a:rPr>
              <a:t>https://www.islide.cc/</a:t>
            </a:r>
            <a:r>
              <a:rPr lang="zh-CN" altLang="en-US" dirty="0"/>
              <a:t>下载，我喜欢自己制作，暂不需插件（这个插件还有收费内容，还要求登账号）</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1</a:t>
            </a:fld>
            <a:endParaRPr lang="zh-CN" altLang="en-US"/>
          </a:p>
        </p:txBody>
      </p:sp>
    </p:spTree>
    <p:extLst>
      <p:ext uri="{BB962C8B-B14F-4D97-AF65-F5344CB8AC3E}">
        <p14:creationId xmlns:p14="http://schemas.microsoft.com/office/powerpoint/2010/main" val="418239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裁剪图片为形状</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10</a:t>
            </a:fld>
            <a:endParaRPr lang="zh-CN" altLang="en-US"/>
          </a:p>
        </p:txBody>
      </p:sp>
    </p:spTree>
    <p:extLst>
      <p:ext uri="{BB962C8B-B14F-4D97-AF65-F5344CB8AC3E}">
        <p14:creationId xmlns:p14="http://schemas.microsoft.com/office/powerpoint/2010/main" val="131716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图片或纹理填充</a:t>
            </a:r>
            <a:endParaRPr lang="en-US" altLang="zh-CN" dirty="0"/>
          </a:p>
          <a:p>
            <a:endParaRPr lang="en-US" altLang="zh-CN" dirty="0"/>
          </a:p>
          <a:p>
            <a:r>
              <a:rPr lang="zh-CN" altLang="en-US" dirty="0"/>
              <a:t>纹理素材</a:t>
            </a:r>
            <a:endParaRPr lang="en-US" altLang="zh-CN" dirty="0"/>
          </a:p>
          <a:p>
            <a:r>
              <a:rPr lang="en-US" altLang="zh-CN" dirty="0"/>
              <a:t>thepatternlibrary.com</a:t>
            </a:r>
            <a:br>
              <a:rPr lang="en-US" altLang="zh-CN" dirty="0"/>
            </a:br>
            <a:r>
              <a:rPr lang="en-US" altLang="zh-CN" dirty="0" err="1"/>
              <a:t>products.ls.graphics</a:t>
            </a:r>
            <a:r>
              <a:rPr lang="en-US" altLang="zh-CN" dirty="0"/>
              <a:t>/</a:t>
            </a:r>
            <a:r>
              <a:rPr lang="en-US" altLang="zh-CN" dirty="0" err="1"/>
              <a:t>paaatterns</a:t>
            </a:r>
            <a:r>
              <a:rPr lang="en-US" altLang="zh-CN" dirty="0"/>
              <a:t>/index.html</a:t>
            </a:r>
            <a:br>
              <a:rPr lang="en-US" altLang="zh-CN" dirty="0"/>
            </a:br>
            <a:r>
              <a:rPr lang="en-US" altLang="zh-CN" dirty="0" err="1"/>
              <a:t>ls.graphics</a:t>
            </a:r>
            <a:r>
              <a:rPr lang="en-US" altLang="zh-CN" dirty="0"/>
              <a:t>/</a:t>
            </a:r>
            <a:r>
              <a:rPr lang="en-US" altLang="zh-CN" dirty="0" err="1"/>
              <a:t>meshgradients</a:t>
            </a:r>
            <a:br>
              <a:rPr lang="en-US" altLang="zh-CN" dirty="0"/>
            </a:br>
            <a:r>
              <a:rPr lang="en-US" altLang="zh-CN" dirty="0"/>
              <a:t>novapattern.com</a:t>
            </a:r>
            <a:br>
              <a:rPr lang="en-US" altLang="zh-CN" dirty="0"/>
            </a:br>
            <a:r>
              <a:rPr lang="en-US" altLang="zh-CN" dirty="0"/>
              <a:t>unsplash.com</a:t>
            </a:r>
            <a:br>
              <a:rPr lang="en-US" altLang="zh-CN" dirty="0"/>
            </a:br>
            <a:r>
              <a:rPr lang="en-US" altLang="zh-CN" dirty="0"/>
              <a:t>heropatterns.com</a:t>
            </a:r>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11</a:t>
            </a:fld>
            <a:endParaRPr lang="zh-CN" altLang="en-US"/>
          </a:p>
        </p:txBody>
      </p:sp>
    </p:spTree>
    <p:extLst>
      <p:ext uri="{BB962C8B-B14F-4D97-AF65-F5344CB8AC3E}">
        <p14:creationId xmlns:p14="http://schemas.microsoft.com/office/powerpoint/2010/main" val="293389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泼墨效果：下载</a:t>
            </a:r>
            <a:r>
              <a:rPr lang="en-US" altLang="zh-CN" dirty="0"/>
              <a:t>AI</a:t>
            </a:r>
            <a:r>
              <a:rPr lang="zh-CN" altLang="en-US" dirty="0"/>
              <a:t>墨迹素材，在</a:t>
            </a:r>
            <a:r>
              <a:rPr lang="en-US" altLang="zh-CN" dirty="0"/>
              <a:t>AI</a:t>
            </a:r>
            <a:r>
              <a:rPr lang="zh-CN" altLang="en-US" dirty="0"/>
              <a:t>打开，复制，在</a:t>
            </a:r>
            <a:r>
              <a:rPr lang="en-US" altLang="zh-CN" dirty="0"/>
              <a:t>PPT</a:t>
            </a:r>
            <a:r>
              <a:rPr lang="zh-CN" altLang="en-US" dirty="0"/>
              <a:t>粘贴。选中墨迹，连续两次</a:t>
            </a:r>
            <a:r>
              <a:rPr lang="en-US" altLang="zh-CN" dirty="0" err="1"/>
              <a:t>Ctrl+Shift+G</a:t>
            </a:r>
            <a:r>
              <a:rPr lang="zh-CN" altLang="en-US" dirty="0"/>
              <a:t>强制取消组合。提示框：是否将其转换为</a:t>
            </a:r>
            <a:r>
              <a:rPr lang="en-US" altLang="zh-CN" dirty="0"/>
              <a:t>Microsoft Office</a:t>
            </a:r>
            <a:r>
              <a:rPr lang="zh-CN" altLang="en-US" dirty="0"/>
              <a:t>对象，是。我试过直接用有透明背景的的</a:t>
            </a:r>
            <a:r>
              <a:rPr lang="en-US" altLang="zh-CN" dirty="0"/>
              <a:t>png</a:t>
            </a:r>
            <a:r>
              <a:rPr lang="zh-CN" altLang="en-US" dirty="0"/>
              <a:t>不行。因为找不到哪里有</a:t>
            </a:r>
            <a:r>
              <a:rPr lang="en-US" altLang="zh-CN" dirty="0"/>
              <a:t>ai</a:t>
            </a:r>
            <a:r>
              <a:rPr lang="zh-CN" altLang="en-US" dirty="0"/>
              <a:t>墨迹素材下，就直接使用公众号作者做好的</a:t>
            </a:r>
            <a:r>
              <a:rPr lang="en-US" altLang="zh-CN" dirty="0"/>
              <a:t>PPT</a:t>
            </a:r>
            <a:r>
              <a:rPr lang="zh-CN" altLang="en-US" dirty="0"/>
              <a:t>中的墨迹粘贴过来用。顺便入手了几款方正手迹字体。</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12</a:t>
            </a:fld>
            <a:endParaRPr lang="zh-CN" altLang="en-US"/>
          </a:p>
        </p:txBody>
      </p:sp>
    </p:spTree>
    <p:extLst>
      <p:ext uri="{BB962C8B-B14F-4D97-AF65-F5344CB8AC3E}">
        <p14:creationId xmlns:p14="http://schemas.microsoft.com/office/powerpoint/2010/main" val="2428244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装</a:t>
            </a:r>
            <a:r>
              <a:rPr lang="en-US" altLang="zh-CN" dirty="0"/>
              <a:t>B1</a:t>
            </a:r>
            <a:r>
              <a:rPr lang="zh-CN" altLang="en-US" dirty="0"/>
              <a:t>：</a:t>
            </a:r>
            <a:endParaRPr lang="en-US" altLang="zh-CN" dirty="0"/>
          </a:p>
          <a:p>
            <a:endParaRPr lang="en-US" altLang="zh-CN" dirty="0"/>
          </a:p>
          <a:p>
            <a:r>
              <a:rPr lang="zh-CN" altLang="en-US" dirty="0"/>
              <a:t>逼格字体</a:t>
            </a:r>
            <a:endParaRPr lang="en-US" altLang="zh-CN" dirty="0"/>
          </a:p>
          <a:p>
            <a:r>
              <a:rPr lang="zh-CN" altLang="en-US" dirty="0"/>
              <a:t>注意留白</a:t>
            </a:r>
            <a:endParaRPr lang="en-US" altLang="zh-CN" dirty="0"/>
          </a:p>
          <a:p>
            <a:r>
              <a:rPr lang="zh-CN" altLang="en-US" dirty="0"/>
              <a:t>尽量减少文字</a:t>
            </a:r>
            <a:endParaRPr lang="en-US" altLang="zh-CN" dirty="0"/>
          </a:p>
          <a:p>
            <a:r>
              <a:rPr lang="zh-CN" altLang="en-US" dirty="0"/>
              <a:t>又入手了</a:t>
            </a:r>
            <a:r>
              <a:rPr lang="en-US" altLang="zh-CN" dirty="0"/>
              <a:t>17</a:t>
            </a:r>
            <a:r>
              <a:rPr lang="zh-CN" altLang="en-US" dirty="0"/>
              <a:t>款方正兰亭字体</a:t>
            </a:r>
            <a:endParaRPr lang="en-US" altLang="zh-CN" dirty="0"/>
          </a:p>
          <a:p>
            <a:endParaRPr lang="en-US" altLang="zh-CN" dirty="0"/>
          </a:p>
          <a:p>
            <a:r>
              <a:rPr lang="zh-CN" altLang="en-US" dirty="0"/>
              <a:t>关于字体，选择修饰度低的字体，像那种粗粗大大花里花哨的就不要尝试了（华文琥珀、汉仪雪峰、剪纸体（我觉得海星））</a:t>
            </a:r>
            <a:endParaRPr lang="en-US" altLang="zh-CN" dirty="0"/>
          </a:p>
          <a:p>
            <a:r>
              <a:rPr lang="zh-CN" altLang="en-US" dirty="0"/>
              <a:t>思源黑体、微软雅黑（看不出这两种有夺大的区别）、思源宋体方正清刻本悦宋简体、华文楷体、浪漫雅圆、迷你简细圆。当然这些字体注意配上简洁的排版</a:t>
            </a:r>
            <a:endParaRPr lang="en-US" altLang="zh-CN" dirty="0"/>
          </a:p>
          <a:p>
            <a:endParaRPr lang="en-US" altLang="zh-CN" dirty="0"/>
          </a:p>
          <a:p>
            <a:r>
              <a:rPr lang="zh-CN" altLang="en-US" dirty="0"/>
              <a:t>字体可以搜索，</a:t>
            </a:r>
            <a:r>
              <a:rPr lang="zh-CN" altLang="en-US" sz="1200" b="1" i="0" kern="1200" dirty="0">
                <a:solidFill>
                  <a:schemeClr val="tx1"/>
                </a:solidFill>
                <a:effectLst/>
                <a:latin typeface="+mn-lt"/>
                <a:ea typeface="+mn-ea"/>
                <a:cs typeface="+mn-cs"/>
              </a:rPr>
              <a:t>求字体网</a:t>
            </a:r>
            <a:r>
              <a:rPr lang="en-US" altLang="zh-CN" sz="1200" b="0" i="0" kern="1200" dirty="0">
                <a:solidFill>
                  <a:schemeClr val="tx1"/>
                </a:solidFill>
                <a:effectLst/>
                <a:latin typeface="+mn-lt"/>
                <a:ea typeface="+mn-ea"/>
                <a:cs typeface="+mn-cs"/>
              </a:rPr>
              <a:t>http://www.qiuziti.com/</a:t>
            </a:r>
            <a:r>
              <a:rPr lang="zh-CN" altLang="en-US" sz="1200" b="0" i="0" kern="1200" dirty="0">
                <a:solidFill>
                  <a:schemeClr val="tx1"/>
                </a:solidFill>
                <a:effectLst/>
                <a:latin typeface="+mn-lt"/>
                <a:ea typeface="+mn-ea"/>
                <a:cs typeface="+mn-cs"/>
              </a:rPr>
              <a:t>，好用，可以截图片，以字搜字（入手了一款字体）</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爱字体网</a:t>
            </a:r>
            <a:r>
              <a:rPr lang="en-US" altLang="zh-CN" dirty="0">
                <a:hlinkClick r:id="rId3"/>
              </a:rPr>
              <a:t>http://www.qiuziti.com/</a:t>
            </a:r>
            <a:r>
              <a:rPr lang="zh-CN" altLang="en-US" dirty="0"/>
              <a:t>（下载了一款字体）</a:t>
            </a:r>
            <a:endParaRPr lang="en-US" altLang="zh-CN" dirty="0"/>
          </a:p>
          <a:p>
            <a:r>
              <a:rPr lang="zh-CN" altLang="en-US" b="1" dirty="0"/>
              <a:t>字体天下</a:t>
            </a:r>
            <a:r>
              <a:rPr lang="en-US" altLang="zh-CN" dirty="0">
                <a:hlinkClick r:id="rId4"/>
              </a:rPr>
              <a:t>http://www.fonts.net.cn/</a:t>
            </a:r>
            <a:r>
              <a:rPr lang="zh-CN" altLang="en-US" dirty="0"/>
              <a:t>（试过）</a:t>
            </a:r>
            <a:endParaRPr lang="en-US" altLang="zh-CN" dirty="0"/>
          </a:p>
          <a:p>
            <a:endParaRPr lang="en-US" altLang="zh-CN" dirty="0"/>
          </a:p>
          <a:p>
            <a:r>
              <a:rPr lang="en-US" altLang="zh-CN" dirty="0"/>
              <a:t>PPT</a:t>
            </a:r>
            <a:r>
              <a:rPr lang="zh-CN" altLang="en-US" dirty="0"/>
              <a:t>发布时，注意</a:t>
            </a:r>
            <a:r>
              <a:rPr lang="zh-CN" altLang="en-US" b="0" i="0" dirty="0">
                <a:solidFill>
                  <a:srgbClr val="333333"/>
                </a:solidFill>
                <a:effectLst/>
                <a:latin typeface="-apple-system-font"/>
              </a:rPr>
              <a:t>点击</a:t>
            </a:r>
            <a:r>
              <a:rPr lang="en-US" altLang="zh-CN" b="0" i="0" dirty="0">
                <a:solidFill>
                  <a:srgbClr val="333333"/>
                </a:solidFill>
                <a:effectLst/>
                <a:latin typeface="-apple-system-font"/>
              </a:rPr>
              <a:t>【</a:t>
            </a:r>
            <a:r>
              <a:rPr lang="zh-CN" altLang="en-US" b="0" i="0" dirty="0">
                <a:solidFill>
                  <a:srgbClr val="333333"/>
                </a:solidFill>
                <a:effectLst/>
                <a:latin typeface="-apple-system-font"/>
              </a:rPr>
              <a:t>文件</a:t>
            </a:r>
            <a:r>
              <a:rPr lang="en-US" altLang="zh-CN" b="0" i="0" dirty="0">
                <a:solidFill>
                  <a:srgbClr val="333333"/>
                </a:solidFill>
                <a:effectLst/>
                <a:latin typeface="-apple-system-font"/>
              </a:rPr>
              <a:t>】-【</a:t>
            </a:r>
            <a:r>
              <a:rPr lang="zh-CN" altLang="en-US" b="0" i="0" dirty="0">
                <a:solidFill>
                  <a:srgbClr val="333333"/>
                </a:solidFill>
                <a:effectLst/>
                <a:latin typeface="-apple-system-font"/>
              </a:rPr>
              <a:t>选项</a:t>
            </a:r>
            <a:r>
              <a:rPr lang="en-US" altLang="zh-CN" b="0" i="0" dirty="0">
                <a:solidFill>
                  <a:srgbClr val="333333"/>
                </a:solidFill>
                <a:effectLst/>
                <a:latin typeface="-apple-system-font"/>
              </a:rPr>
              <a:t>】-【</a:t>
            </a:r>
            <a:r>
              <a:rPr lang="zh-CN" altLang="en-US" b="0" i="0" dirty="0">
                <a:solidFill>
                  <a:srgbClr val="333333"/>
                </a:solidFill>
                <a:effectLst/>
                <a:latin typeface="-apple-system-font"/>
              </a:rPr>
              <a:t>保存</a:t>
            </a:r>
            <a:r>
              <a:rPr lang="en-US" altLang="zh-CN" b="0" i="0" dirty="0">
                <a:solidFill>
                  <a:srgbClr val="333333"/>
                </a:solidFill>
                <a:effectLst/>
                <a:latin typeface="-apple-system-font"/>
              </a:rPr>
              <a:t>】-</a:t>
            </a:r>
            <a:r>
              <a:rPr lang="zh-CN" altLang="en-US" b="0" i="0" dirty="0">
                <a:solidFill>
                  <a:srgbClr val="333333"/>
                </a:solidFill>
                <a:effectLst/>
                <a:latin typeface="-apple-system-font"/>
              </a:rPr>
              <a:t>在</a:t>
            </a:r>
            <a:r>
              <a:rPr lang="en-US" altLang="zh-CN" b="0" i="0" dirty="0">
                <a:solidFill>
                  <a:srgbClr val="333333"/>
                </a:solidFill>
                <a:effectLst/>
                <a:latin typeface="-apple-system-font"/>
              </a:rPr>
              <a:t>【</a:t>
            </a:r>
            <a:r>
              <a:rPr lang="zh-CN" altLang="en-US" b="0" i="0" dirty="0">
                <a:solidFill>
                  <a:srgbClr val="333333"/>
                </a:solidFill>
                <a:effectLst/>
                <a:latin typeface="-apple-system-font"/>
              </a:rPr>
              <a:t>将字体嵌入文件</a:t>
            </a:r>
            <a:r>
              <a:rPr lang="en-US" altLang="zh-CN" b="0" i="0" dirty="0">
                <a:solidFill>
                  <a:srgbClr val="333333"/>
                </a:solidFill>
                <a:effectLst/>
                <a:latin typeface="-apple-system-font"/>
              </a:rPr>
              <a:t>】</a:t>
            </a:r>
            <a:r>
              <a:rPr lang="zh-CN" altLang="en-US" b="0" i="0" dirty="0">
                <a:solidFill>
                  <a:srgbClr val="333333"/>
                </a:solidFill>
                <a:effectLst/>
                <a:latin typeface="-apple-system-font"/>
              </a:rPr>
              <a:t>的方框前打勾，或者直接把所有字体弄成图片最保险。</a:t>
            </a:r>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13</a:t>
            </a:fld>
            <a:endParaRPr lang="zh-CN" altLang="en-US"/>
          </a:p>
        </p:txBody>
      </p:sp>
    </p:spTree>
    <p:extLst>
      <p:ext uri="{BB962C8B-B14F-4D97-AF65-F5344CB8AC3E}">
        <p14:creationId xmlns:p14="http://schemas.microsoft.com/office/powerpoint/2010/main" val="208486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字体自作</a:t>
            </a:r>
            <a:endParaRPr lang="en-US" altLang="zh-CN" dirty="0"/>
          </a:p>
          <a:p>
            <a:endParaRPr lang="en-US" altLang="zh-CN" dirty="0"/>
          </a:p>
          <a:p>
            <a:r>
              <a:rPr lang="zh-CN" altLang="en-US" dirty="0"/>
              <a:t>左上：运用遮挡</a:t>
            </a:r>
            <a:endParaRPr lang="en-US" altLang="zh-CN" dirty="0"/>
          </a:p>
          <a:p>
            <a:r>
              <a:rPr lang="zh-CN" altLang="en-US" dirty="0"/>
              <a:t>右上：相互重叠</a:t>
            </a:r>
            <a:endParaRPr lang="en-US" altLang="zh-CN" dirty="0"/>
          </a:p>
          <a:p>
            <a:r>
              <a:rPr lang="zh-CN" altLang="en-US" dirty="0"/>
              <a:t>左下：抖音瞎眼蓝和抖音瞎眼红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右下：把一个字复制三个，其余两个字的边缘使用不同宽度和颜色，组合即可。还可以更闪。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配色可去</a:t>
            </a:r>
            <a:r>
              <a:rPr lang="en-US" altLang="zh-CN" dirty="0">
                <a:hlinkClick r:id="rId3"/>
              </a:rPr>
              <a:t>https://huaban.com/</a:t>
            </a:r>
            <a:r>
              <a:rPr lang="zh-CN" altLang="en-US" dirty="0"/>
              <a:t>花瓣网</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14</a:t>
            </a:fld>
            <a:endParaRPr lang="zh-CN" altLang="en-US"/>
          </a:p>
        </p:txBody>
      </p:sp>
    </p:spTree>
    <p:extLst>
      <p:ext uri="{BB962C8B-B14F-4D97-AF65-F5344CB8AC3E}">
        <p14:creationId xmlns:p14="http://schemas.microsoft.com/office/powerpoint/2010/main" val="2209031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酷瞎眼字体设计及创新。复习文字分割方法，需要把文字变成图形，才能进行分割，分割时注意点击顺序。背景使用蚪殷黑。</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15</a:t>
            </a:fld>
            <a:endParaRPr lang="zh-CN" altLang="en-US"/>
          </a:p>
        </p:txBody>
      </p:sp>
    </p:spTree>
    <p:extLst>
      <p:ext uri="{BB962C8B-B14F-4D97-AF65-F5344CB8AC3E}">
        <p14:creationId xmlns:p14="http://schemas.microsoft.com/office/powerpoint/2010/main" val="2071303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对于某些笔画产生的阴影效果，则是使用一种障眼法。插入一个渐变矩形造成阴影，编辑图形顶点弄好笔画。</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16</a:t>
            </a:fld>
            <a:endParaRPr lang="zh-CN" altLang="en-US"/>
          </a:p>
        </p:txBody>
      </p:sp>
    </p:spTree>
    <p:extLst>
      <p:ext uri="{BB962C8B-B14F-4D97-AF65-F5344CB8AC3E}">
        <p14:creationId xmlns:p14="http://schemas.microsoft.com/office/powerpoint/2010/main" val="2565648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灵活运用</a:t>
            </a:r>
            <a:r>
              <a:rPr lang="en-US" altLang="zh-CN" dirty="0"/>
              <a:t>PNG</a:t>
            </a:r>
            <a:r>
              <a:rPr lang="zh-CN" altLang="en-US" dirty="0"/>
              <a:t>素材</a:t>
            </a:r>
            <a:endParaRPr lang="en-US" altLang="zh-CN" dirty="0"/>
          </a:p>
          <a:p>
            <a:r>
              <a:rPr lang="zh-CN" altLang="en-US" dirty="0"/>
              <a:t>在字体格式中，文字效果</a:t>
            </a:r>
            <a:r>
              <a:rPr lang="en-US" altLang="zh-CN" dirty="0"/>
              <a:t>》</a:t>
            </a:r>
            <a:r>
              <a:rPr lang="zh-CN" altLang="en-US" dirty="0"/>
              <a:t>三维格式</a:t>
            </a:r>
            <a:r>
              <a:rPr lang="en-US" altLang="zh-CN" dirty="0"/>
              <a:t>》</a:t>
            </a:r>
            <a:r>
              <a:rPr lang="zh-CN" altLang="en-US" dirty="0"/>
              <a:t>顶部棱台可以让字立体。</a:t>
            </a:r>
            <a:endParaRPr lang="en-US" altLang="zh-CN" dirty="0"/>
          </a:p>
          <a:p>
            <a:r>
              <a:rPr lang="zh-CN" altLang="en-US" dirty="0"/>
              <a:t>学会使用格式刷工具。</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17</a:t>
            </a:fld>
            <a:endParaRPr lang="zh-CN" altLang="en-US"/>
          </a:p>
        </p:txBody>
      </p:sp>
    </p:spTree>
    <p:extLst>
      <p:ext uri="{BB962C8B-B14F-4D97-AF65-F5344CB8AC3E}">
        <p14:creationId xmlns:p14="http://schemas.microsoft.com/office/powerpoint/2010/main" val="263816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文字加图片</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18</a:t>
            </a:fld>
            <a:endParaRPr lang="zh-CN" altLang="en-US"/>
          </a:p>
        </p:txBody>
      </p:sp>
    </p:spTree>
    <p:extLst>
      <p:ext uri="{BB962C8B-B14F-4D97-AF65-F5344CB8AC3E}">
        <p14:creationId xmlns:p14="http://schemas.microsoft.com/office/powerpoint/2010/main" val="661030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文字渐隐效果</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19</a:t>
            </a:fld>
            <a:endParaRPr lang="zh-CN" altLang="en-US"/>
          </a:p>
        </p:txBody>
      </p:sp>
    </p:spTree>
    <p:extLst>
      <p:ext uri="{BB962C8B-B14F-4D97-AF65-F5344CB8AC3E}">
        <p14:creationId xmlns:p14="http://schemas.microsoft.com/office/powerpoint/2010/main" val="8048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开始</a:t>
            </a:r>
            <a:r>
              <a:rPr lang="en-US" altLang="zh-CN" dirty="0"/>
              <a:t>》</a:t>
            </a:r>
            <a:r>
              <a:rPr lang="zh-CN" altLang="en-US" dirty="0"/>
              <a:t>版式，调出子版视图</a:t>
            </a:r>
            <a:endParaRPr lang="en-US" altLang="zh-CN" dirty="0"/>
          </a:p>
          <a:p>
            <a:r>
              <a:rPr lang="zh-CN" altLang="en-US" dirty="0"/>
              <a:t>子版视图还可以设计内页格式</a:t>
            </a:r>
            <a:endParaRPr lang="en-US" altLang="zh-CN" dirty="0"/>
          </a:p>
          <a:p>
            <a:r>
              <a:rPr lang="zh-CN" altLang="en-US" dirty="0"/>
              <a:t>母版视图第一页，插入图片或文字</a:t>
            </a:r>
            <a:endParaRPr lang="en-US" altLang="zh-CN" dirty="0"/>
          </a:p>
          <a:p>
            <a:r>
              <a:rPr lang="zh-CN" altLang="en-US" dirty="0"/>
              <a:t>，所有</a:t>
            </a:r>
            <a:r>
              <a:rPr lang="en-US" altLang="zh-CN" dirty="0"/>
              <a:t>ppt</a:t>
            </a:r>
            <a:r>
              <a:rPr lang="zh-CN" altLang="en-US" dirty="0"/>
              <a:t>都会插入。可以添加</a:t>
            </a:r>
            <a:r>
              <a:rPr lang="en-US" altLang="zh-CN" dirty="0"/>
              <a:t>LOGO</a:t>
            </a:r>
          </a:p>
          <a:p>
            <a:r>
              <a:rPr lang="zh-CN" altLang="en-US" dirty="0"/>
              <a:t>记住，要在母版视图中插入图片，图片的形状格式也可以调好</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2</a:t>
            </a:fld>
            <a:endParaRPr lang="zh-CN" altLang="en-US"/>
          </a:p>
        </p:txBody>
      </p:sp>
    </p:spTree>
    <p:extLst>
      <p:ext uri="{BB962C8B-B14F-4D97-AF65-F5344CB8AC3E}">
        <p14:creationId xmlns:p14="http://schemas.microsoft.com/office/powerpoint/2010/main" val="99440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自己弄的，这种效果，使用布尔运算进行组合文字</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20</a:t>
            </a:fld>
            <a:endParaRPr lang="zh-CN" altLang="en-US"/>
          </a:p>
        </p:txBody>
      </p:sp>
    </p:spTree>
    <p:extLst>
      <p:ext uri="{BB962C8B-B14F-4D97-AF65-F5344CB8AC3E}">
        <p14:creationId xmlns:p14="http://schemas.microsoft.com/office/powerpoint/2010/main" val="3890512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PPT</a:t>
            </a:r>
            <a:r>
              <a:rPr lang="zh-CN" altLang="en-US" dirty="0"/>
              <a:t>版本较低，设置图片透明度可以在上面加矩形，设置矩形的</a:t>
            </a:r>
            <a:endParaRPr lang="en-US" altLang="zh-CN" dirty="0"/>
          </a:p>
          <a:p>
            <a:r>
              <a:rPr lang="zh-CN" altLang="en-US" dirty="0"/>
              <a:t>更新啦！图片里面有透明度调！</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21</a:t>
            </a:fld>
            <a:endParaRPr lang="zh-CN" altLang="en-US"/>
          </a:p>
        </p:txBody>
      </p:sp>
    </p:spTree>
    <p:extLst>
      <p:ext uri="{BB962C8B-B14F-4D97-AF65-F5344CB8AC3E}">
        <p14:creationId xmlns:p14="http://schemas.microsoft.com/office/powerpoint/2010/main" val="2694628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使用形状效果</a:t>
            </a:r>
            <a:r>
              <a:rPr lang="en-US" altLang="zh-CN" dirty="0"/>
              <a:t>》</a:t>
            </a:r>
            <a:r>
              <a:rPr lang="zh-CN" altLang="en-US" dirty="0"/>
              <a:t>三维旋转。</a:t>
            </a:r>
            <a:endParaRPr lang="en-US" altLang="zh-CN" dirty="0"/>
          </a:p>
          <a:p>
            <a:r>
              <a:rPr lang="zh-CN" altLang="en-US" dirty="0"/>
              <a:t>自作素材展示</a:t>
            </a:r>
            <a:endParaRPr lang="en-US" altLang="zh-CN" dirty="0"/>
          </a:p>
          <a:p>
            <a:endParaRPr lang="en-US" altLang="zh-CN" dirty="0"/>
          </a:p>
          <a:p>
            <a:r>
              <a:rPr lang="zh-CN" altLang="en-US" dirty="0"/>
              <a:t>广西钦州灵山县六峰山</a:t>
            </a:r>
            <a:r>
              <a:rPr lang="en-US" altLang="zh-CN" dirty="0"/>
              <a:t>-</a:t>
            </a:r>
            <a:r>
              <a:rPr lang="zh-CN" altLang="en-US" dirty="0"/>
              <a:t>国家</a:t>
            </a:r>
            <a:r>
              <a:rPr lang="en-US" altLang="zh-CN" dirty="0"/>
              <a:t>AAAA</a:t>
            </a:r>
            <a:r>
              <a:rPr lang="zh-CN" altLang="en-US" dirty="0"/>
              <a:t>级景区</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22</a:t>
            </a:fld>
            <a:endParaRPr lang="zh-CN" altLang="en-US"/>
          </a:p>
        </p:txBody>
      </p:sp>
    </p:spTree>
    <p:extLst>
      <p:ext uri="{BB962C8B-B14F-4D97-AF65-F5344CB8AC3E}">
        <p14:creationId xmlns:p14="http://schemas.microsoft.com/office/powerpoint/2010/main" val="3451896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使用三维旋转练习，此种三维旋转须一列组合后再旋转</a:t>
            </a:r>
            <a:endParaRPr lang="en-US" altLang="zh-CN" dirty="0"/>
          </a:p>
          <a:p>
            <a:r>
              <a:rPr lang="zh-CN" altLang="en-US" dirty="0"/>
              <a:t>使用对齐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巧用图片版式，没事压缩图片</a:t>
            </a:r>
          </a:p>
          <a:p>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23</a:t>
            </a:fld>
            <a:endParaRPr lang="zh-CN" altLang="en-US"/>
          </a:p>
        </p:txBody>
      </p:sp>
    </p:spTree>
    <p:extLst>
      <p:ext uri="{BB962C8B-B14F-4D97-AF65-F5344CB8AC3E}">
        <p14:creationId xmlns:p14="http://schemas.microsoft.com/office/powerpoint/2010/main" val="2265775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用三维旋转的预设很容易得到一个正方体，写字也很容易弄</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24</a:t>
            </a:fld>
            <a:endParaRPr lang="zh-CN" altLang="en-US"/>
          </a:p>
        </p:txBody>
      </p:sp>
    </p:spTree>
    <p:extLst>
      <p:ext uri="{BB962C8B-B14F-4D97-AF65-F5344CB8AC3E}">
        <p14:creationId xmlns:p14="http://schemas.microsoft.com/office/powerpoint/2010/main" val="1123491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插入图表</a:t>
            </a:r>
            <a:r>
              <a:rPr lang="en-US" altLang="zh-CN" dirty="0"/>
              <a:t>》</a:t>
            </a:r>
            <a:r>
              <a:rPr lang="zh-CN" altLang="en-US" dirty="0"/>
              <a:t>面积图</a:t>
            </a:r>
            <a:r>
              <a:rPr lang="en-US" altLang="zh-CN" dirty="0"/>
              <a:t>》</a:t>
            </a:r>
            <a:r>
              <a:rPr lang="zh-CN" altLang="en-US" dirty="0"/>
              <a:t>编辑数据</a:t>
            </a:r>
            <a:r>
              <a:rPr lang="en-US" altLang="zh-CN" dirty="0"/>
              <a:t>》</a:t>
            </a:r>
            <a:r>
              <a:rPr lang="zh-CN" altLang="en-US" dirty="0"/>
              <a:t>剪切</a:t>
            </a:r>
            <a:endParaRPr lang="en-US" altLang="zh-CN" dirty="0"/>
          </a:p>
          <a:p>
            <a:r>
              <a:rPr lang="zh-CN" altLang="en-US" dirty="0"/>
              <a:t>开始</a:t>
            </a:r>
            <a:r>
              <a:rPr lang="en-US" altLang="zh-CN" dirty="0"/>
              <a:t>》</a:t>
            </a:r>
            <a:r>
              <a:rPr lang="zh-CN" altLang="en-US" dirty="0"/>
              <a:t>选择性粘贴</a:t>
            </a:r>
            <a:r>
              <a:rPr lang="en-US" altLang="zh-CN" dirty="0"/>
              <a:t>》</a:t>
            </a:r>
            <a:r>
              <a:rPr lang="zh-CN" altLang="en-US" dirty="0"/>
              <a:t>图片</a:t>
            </a:r>
            <a:r>
              <a:rPr lang="en-US" altLang="zh-CN" dirty="0"/>
              <a:t>(</a:t>
            </a:r>
            <a:r>
              <a:rPr lang="zh-CN" altLang="en-US" dirty="0"/>
              <a:t>增强型图元文件</a:t>
            </a:r>
            <a:r>
              <a:rPr lang="en-US" altLang="zh-CN" dirty="0"/>
              <a:t>)</a:t>
            </a:r>
          </a:p>
          <a:p>
            <a:r>
              <a:rPr lang="zh-CN" altLang="en-US" dirty="0"/>
              <a:t>强制取消组合（</a:t>
            </a:r>
            <a:r>
              <a:rPr lang="en-US" altLang="zh-CN" dirty="0" err="1"/>
              <a:t>Ctrl+shift+G</a:t>
            </a:r>
            <a:r>
              <a:rPr lang="zh-CN" altLang="en-US" dirty="0"/>
              <a:t>连按两次）（中途可能有提示框出现，选择是）</a:t>
            </a:r>
            <a:r>
              <a:rPr lang="en-US" altLang="zh-CN" dirty="0"/>
              <a:t>》</a:t>
            </a:r>
            <a:r>
              <a:rPr lang="zh-CN" altLang="en-US" dirty="0"/>
              <a:t>删掉其余元素</a:t>
            </a:r>
            <a:r>
              <a:rPr lang="en-US" altLang="zh-CN" dirty="0"/>
              <a:t>》</a:t>
            </a:r>
            <a:r>
              <a:rPr lang="zh-CN" altLang="en-US" dirty="0"/>
              <a:t>使用形状的三维格式自己调整</a:t>
            </a:r>
            <a:endParaRPr lang="en-US" altLang="zh-CN" dirty="0"/>
          </a:p>
          <a:p>
            <a:endParaRPr lang="en-US" altLang="zh-CN" dirty="0"/>
          </a:p>
          <a:p>
            <a:r>
              <a:rPr lang="zh-CN" altLang="en-US" dirty="0"/>
              <a:t>建议把图片水平选址一下，不然高峰挡住数字。我加了点动画效果</a:t>
            </a:r>
            <a:endParaRPr lang="en-US" altLang="zh-CN"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25</a:t>
            </a:fld>
            <a:endParaRPr lang="zh-CN" altLang="en-US"/>
          </a:p>
        </p:txBody>
      </p:sp>
    </p:spTree>
    <p:extLst>
      <p:ext uri="{BB962C8B-B14F-4D97-AF65-F5344CB8AC3E}">
        <p14:creationId xmlns:p14="http://schemas.microsoft.com/office/powerpoint/2010/main" val="276745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选择图形，复制，选择图表中的矩形，粘贴（其实是剪贴板中的纹理填充）</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26</a:t>
            </a:fld>
            <a:endParaRPr lang="zh-CN" altLang="en-US"/>
          </a:p>
        </p:txBody>
      </p:sp>
    </p:spTree>
    <p:extLst>
      <p:ext uri="{BB962C8B-B14F-4D97-AF65-F5344CB8AC3E}">
        <p14:creationId xmlns:p14="http://schemas.microsoft.com/office/powerpoint/2010/main" val="2203744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插入组合图表组合设置为“折线图</a:t>
            </a:r>
            <a:r>
              <a:rPr lang="en-US" altLang="zh-CN" dirty="0"/>
              <a:t>+</a:t>
            </a:r>
            <a:r>
              <a:rPr lang="zh-CN" altLang="en-US" dirty="0"/>
              <a:t>面积图</a:t>
            </a:r>
            <a:r>
              <a:rPr lang="en-US" altLang="zh-CN" dirty="0"/>
              <a:t>+</a:t>
            </a:r>
            <a:r>
              <a:rPr lang="zh-CN" altLang="en-US" dirty="0"/>
              <a:t>任意图表”</a:t>
            </a:r>
            <a:endParaRPr lang="en-US" altLang="zh-CN" dirty="0"/>
          </a:p>
          <a:p>
            <a:r>
              <a:rPr lang="zh-CN" altLang="en-US" dirty="0"/>
              <a:t>去掉第三列，编辑数据，去掉不需要的图表成分，设置相应系列的颜色与格式，美化图表</a:t>
            </a:r>
            <a:endParaRPr lang="en-US" altLang="zh-CN" dirty="0"/>
          </a:p>
          <a:p>
            <a:r>
              <a:rPr lang="zh-CN" altLang="en-US" dirty="0"/>
              <a:t>添加动画，擦除，调整效果选项方向：自左侧，序列：按系列</a:t>
            </a:r>
            <a:endParaRPr lang="en-US" altLang="zh-CN" dirty="0"/>
          </a:p>
          <a:p>
            <a:r>
              <a:rPr lang="zh-CN" altLang="en-US" dirty="0"/>
              <a:t>查看动画窗格，自己调整</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27</a:t>
            </a:fld>
            <a:endParaRPr lang="zh-CN" altLang="en-US"/>
          </a:p>
        </p:txBody>
      </p:sp>
    </p:spTree>
    <p:extLst>
      <p:ext uri="{BB962C8B-B14F-4D97-AF65-F5344CB8AC3E}">
        <p14:creationId xmlns:p14="http://schemas.microsoft.com/office/powerpoint/2010/main" val="3111777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对残缺的环形使用三维格式，进行三维旋转</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28</a:t>
            </a:fld>
            <a:endParaRPr lang="zh-CN" altLang="en-US"/>
          </a:p>
        </p:txBody>
      </p:sp>
    </p:spTree>
    <p:extLst>
      <p:ext uri="{BB962C8B-B14F-4D97-AF65-F5344CB8AC3E}">
        <p14:creationId xmlns:p14="http://schemas.microsoft.com/office/powerpoint/2010/main" val="2799922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PNG</a:t>
            </a:r>
            <a:r>
              <a:rPr lang="zh-CN" altLang="en-US" dirty="0"/>
              <a:t>素材平时嫖嫖（毕竟自己的</a:t>
            </a:r>
            <a:r>
              <a:rPr lang="en-US" altLang="zh-CN" dirty="0"/>
              <a:t>PS</a:t>
            </a:r>
            <a:r>
              <a:rPr lang="zh-CN" altLang="en-US" dirty="0"/>
              <a:t>水平差）</a:t>
            </a:r>
            <a:endParaRPr lang="en-US" altLang="zh-CN" dirty="0"/>
          </a:p>
          <a:p>
            <a:r>
              <a:rPr lang="zh-CN" altLang="en-US" dirty="0"/>
              <a:t>国内的素材网要么每日限制，要么收费，国外的资源几乎优质且免费</a:t>
            </a:r>
            <a:endParaRPr lang="en-US" altLang="zh-CN" dirty="0"/>
          </a:p>
          <a:p>
            <a:r>
              <a:rPr lang="zh-CN" altLang="en-US" dirty="0"/>
              <a:t>国外</a:t>
            </a:r>
            <a:r>
              <a:rPr lang="en-US" altLang="zh-CN" dirty="0"/>
              <a:t>PNG</a:t>
            </a:r>
            <a:r>
              <a:rPr lang="zh-CN" altLang="en-US" dirty="0"/>
              <a:t>素材可去：</a:t>
            </a:r>
            <a:r>
              <a:rPr lang="en-US" altLang="zh-CN" b="0" i="0" dirty="0">
                <a:solidFill>
                  <a:srgbClr val="333333"/>
                </a:solidFill>
                <a:effectLst/>
                <a:latin typeface="-apple-system-font"/>
              </a:rPr>
              <a:t>“</a:t>
            </a:r>
            <a:r>
              <a:rPr lang="en-US" altLang="zh-CN" b="0" i="0" dirty="0" err="1">
                <a:solidFill>
                  <a:srgbClr val="333333"/>
                </a:solidFill>
                <a:effectLst/>
                <a:latin typeface="-apple-system-font"/>
              </a:rPr>
              <a:t>KissPNG</a:t>
            </a:r>
            <a:r>
              <a:rPr lang="en-US" altLang="zh-CN" b="0" i="0" dirty="0">
                <a:solidFill>
                  <a:srgbClr val="333333"/>
                </a:solidFill>
                <a:effectLst/>
                <a:latin typeface="-apple-system-font"/>
              </a:rPr>
              <a:t>”</a:t>
            </a:r>
            <a:r>
              <a:rPr lang="zh-CN" altLang="en-US" b="0" i="0" dirty="0">
                <a:solidFill>
                  <a:srgbClr val="333333"/>
                </a:solidFill>
                <a:effectLst/>
                <a:latin typeface="-apple-system-font"/>
              </a:rPr>
              <a:t>、“</a:t>
            </a:r>
            <a:r>
              <a:rPr lang="en-US" altLang="zh-CN" b="0" i="0" dirty="0" err="1">
                <a:solidFill>
                  <a:srgbClr val="333333"/>
                </a:solidFill>
                <a:effectLst/>
                <a:latin typeface="-apple-system-font"/>
              </a:rPr>
              <a:t>StickPNG</a:t>
            </a:r>
            <a:r>
              <a:rPr lang="en-US" altLang="zh-CN" b="0" i="0" dirty="0">
                <a:solidFill>
                  <a:srgbClr val="333333"/>
                </a:solidFill>
                <a:effectLst/>
                <a:latin typeface="-apple-system-font"/>
              </a:rPr>
              <a:t>”</a:t>
            </a:r>
            <a:r>
              <a:rPr lang="zh-CN" altLang="en-US" b="0" i="0" dirty="0">
                <a:solidFill>
                  <a:srgbClr val="333333"/>
                </a:solidFill>
                <a:effectLst/>
                <a:latin typeface="-apple-system-font"/>
              </a:rPr>
              <a:t>、“</a:t>
            </a:r>
            <a:r>
              <a:rPr lang="en-US" altLang="zh-CN" b="0" i="0" dirty="0" err="1">
                <a:solidFill>
                  <a:srgbClr val="333333"/>
                </a:solidFill>
                <a:effectLst/>
                <a:latin typeface="-apple-system-font"/>
              </a:rPr>
              <a:t>PNGimg</a:t>
            </a:r>
            <a:r>
              <a:rPr lang="en-US" altLang="zh-CN" b="0" i="0" dirty="0">
                <a:solidFill>
                  <a:srgbClr val="333333"/>
                </a:solidFill>
                <a:effectLst/>
                <a:latin typeface="-apple-system-font"/>
              </a:rPr>
              <a:t>”</a:t>
            </a:r>
            <a:r>
              <a:rPr lang="zh-CN" altLang="en-US" b="0" i="0" dirty="0">
                <a:solidFill>
                  <a:srgbClr val="333333"/>
                </a:solidFill>
                <a:effectLst/>
                <a:latin typeface="-apple-system-font"/>
              </a:rPr>
              <a:t>等网站均已试过</a:t>
            </a:r>
            <a:endParaRPr lang="en-US" altLang="zh-CN" b="0" i="0" dirty="0">
              <a:solidFill>
                <a:srgbClr val="333333"/>
              </a:solidFill>
              <a:effectLst/>
              <a:latin typeface="-apple-system-font"/>
            </a:endParaRPr>
          </a:p>
          <a:p>
            <a:endParaRPr lang="en-US" altLang="zh-CN" b="0" i="0" dirty="0">
              <a:solidFill>
                <a:srgbClr val="333333"/>
              </a:solidFill>
              <a:effectLst/>
              <a:latin typeface="-apple-system-font"/>
            </a:endParaRPr>
          </a:p>
          <a:p>
            <a:r>
              <a:rPr lang="zh-CN" altLang="en-US" dirty="0"/>
              <a:t>绘画人物，可商用，</a:t>
            </a:r>
            <a:r>
              <a:rPr lang="en-US" altLang="zh-CN" b="0" i="0" dirty="0">
                <a:solidFill>
                  <a:srgbClr val="333333"/>
                </a:solidFill>
                <a:effectLst/>
                <a:latin typeface="-apple-system-font"/>
              </a:rPr>
              <a:t>artcutout.studioalternativi.co.il</a:t>
            </a:r>
          </a:p>
          <a:p>
            <a:r>
              <a:rPr lang="zh-CN" altLang="en-US" b="0" i="0" dirty="0">
                <a:solidFill>
                  <a:srgbClr val="333333"/>
                </a:solidFill>
                <a:effectLst/>
                <a:latin typeface="-apple-system-font"/>
              </a:rPr>
              <a:t>普通人物，可商用，</a:t>
            </a:r>
            <a:r>
              <a:rPr lang="en-US" altLang="zh-CN" b="0" i="0" dirty="0">
                <a:solidFill>
                  <a:srgbClr val="333333"/>
                </a:solidFill>
                <a:effectLst/>
                <a:latin typeface="-apple-system-font"/>
              </a:rPr>
              <a:t>clipped.io</a:t>
            </a:r>
          </a:p>
          <a:p>
            <a:r>
              <a:rPr lang="zh-CN" altLang="en-US" b="0" i="0" dirty="0">
                <a:solidFill>
                  <a:srgbClr val="333333"/>
                </a:solidFill>
                <a:effectLst/>
                <a:latin typeface="-apple-system-font"/>
              </a:rPr>
              <a:t>剪影人物，仅限剪影素材可商用，</a:t>
            </a:r>
            <a:r>
              <a:rPr lang="en-US" altLang="zh-CN" b="0" i="0" dirty="0">
                <a:solidFill>
                  <a:srgbClr val="333333"/>
                </a:solidFill>
                <a:effectLst/>
                <a:latin typeface="-apple-system-font"/>
              </a:rPr>
              <a:t>nonscandinavia.com</a:t>
            </a:r>
          </a:p>
          <a:p>
            <a:r>
              <a:rPr lang="zh-CN" altLang="en-US" b="0" i="0" dirty="0">
                <a:solidFill>
                  <a:srgbClr val="333333"/>
                </a:solidFill>
                <a:effectLst/>
                <a:latin typeface="-apple-system-font"/>
              </a:rPr>
              <a:t>插画人物、艺术人物，可商用，</a:t>
            </a:r>
            <a:r>
              <a:rPr lang="en-US" altLang="zh-CN" b="0" i="0" dirty="0">
                <a:solidFill>
                  <a:srgbClr val="333333"/>
                </a:solidFill>
                <a:effectLst/>
                <a:latin typeface="-apple-system-font"/>
              </a:rPr>
              <a:t>cutoutmix.com</a:t>
            </a:r>
          </a:p>
          <a:p>
            <a:r>
              <a:rPr lang="zh-CN" altLang="en-US" b="0" i="0" dirty="0">
                <a:solidFill>
                  <a:srgbClr val="333333"/>
                </a:solidFill>
                <a:effectLst/>
                <a:latin typeface="-apple-system-font"/>
              </a:rPr>
              <a:t>矢量人物插画，可商用，</a:t>
            </a:r>
            <a:r>
              <a:rPr lang="en-US" altLang="zh-CN" b="0" i="0" dirty="0">
                <a:solidFill>
                  <a:srgbClr val="333333"/>
                </a:solidFill>
                <a:effectLst/>
                <a:latin typeface="-apple-system-font"/>
              </a:rPr>
              <a:t>undraw.co</a:t>
            </a:r>
          </a:p>
          <a:p>
            <a:r>
              <a:rPr lang="zh-CN" altLang="en-US" b="0" i="0" dirty="0">
                <a:solidFill>
                  <a:srgbClr val="333333"/>
                </a:solidFill>
                <a:effectLst/>
                <a:latin typeface="-apple-system-font"/>
              </a:rPr>
              <a:t>矢量火柴人图标，可商用，</a:t>
            </a:r>
            <a:r>
              <a:rPr lang="en-US" altLang="zh-CN" b="0" i="0" dirty="0">
                <a:solidFill>
                  <a:srgbClr val="333333"/>
                </a:solidFill>
                <a:effectLst/>
                <a:latin typeface="-apple-system-font"/>
              </a:rPr>
              <a:t>pictogram2.com</a:t>
            </a:r>
          </a:p>
          <a:p>
            <a:r>
              <a:rPr lang="zh-CN" altLang="en-US" b="0" i="0" dirty="0">
                <a:solidFill>
                  <a:srgbClr val="333333"/>
                </a:solidFill>
                <a:effectLst/>
                <a:latin typeface="-apple-system-font"/>
              </a:rPr>
              <a:t>建筑行业相关人物，仅限建筑行业可商用，</a:t>
            </a:r>
            <a:r>
              <a:rPr lang="en-US" altLang="zh-CN" b="0" i="0" dirty="0">
                <a:solidFill>
                  <a:srgbClr val="333333"/>
                </a:solidFill>
                <a:effectLst/>
                <a:latin typeface="-apple-system-font"/>
              </a:rPr>
              <a:t>skalgubbar.se</a:t>
            </a:r>
          </a:p>
          <a:p>
            <a:endParaRPr lang="en-US" altLang="zh-CN" b="0" i="0" dirty="0">
              <a:solidFill>
                <a:srgbClr val="333333"/>
              </a:solidFill>
              <a:effectLst/>
              <a:latin typeface="-apple-system-font"/>
            </a:endParaRPr>
          </a:p>
          <a:p>
            <a:r>
              <a:rPr lang="zh-CN" altLang="en-US" b="0" i="0" dirty="0">
                <a:solidFill>
                  <a:srgbClr val="333333"/>
                </a:solidFill>
                <a:effectLst/>
                <a:latin typeface="-apple-system-font"/>
              </a:rPr>
              <a:t>不可商用：</a:t>
            </a:r>
            <a:endParaRPr lang="en-US" altLang="zh-CN" b="0" i="0" dirty="0">
              <a:solidFill>
                <a:srgbClr val="333333"/>
              </a:solidFill>
              <a:effectLst/>
              <a:latin typeface="-apple-system-font"/>
            </a:endParaRPr>
          </a:p>
          <a:p>
            <a:pPr algn="l" latinLnBrk="0"/>
            <a:r>
              <a:rPr lang="zh-CN" altLang="en-US" b="1" i="0" dirty="0">
                <a:solidFill>
                  <a:srgbClr val="000000"/>
                </a:solidFill>
                <a:effectLst/>
                <a:latin typeface="-apple-system-font"/>
              </a:rPr>
              <a:t>觅元素</a:t>
            </a:r>
            <a:r>
              <a:rPr lang="zh-CN" altLang="en-US" b="0" i="0" dirty="0">
                <a:solidFill>
                  <a:srgbClr val="333333"/>
                </a:solidFill>
                <a:effectLst/>
                <a:latin typeface="-apple-system-font"/>
              </a:rPr>
              <a:t>：</a:t>
            </a:r>
            <a:r>
              <a:rPr lang="en-US" altLang="zh-CN" b="0" i="0" dirty="0">
                <a:solidFill>
                  <a:srgbClr val="333333"/>
                </a:solidFill>
                <a:effectLst/>
                <a:latin typeface="-apple-system-font"/>
              </a:rPr>
              <a:t>51yuansu.com</a:t>
            </a:r>
          </a:p>
          <a:p>
            <a:pPr algn="l" latinLnBrk="0"/>
            <a:r>
              <a:rPr lang="en-US" altLang="zh-CN" b="1" i="0" dirty="0" err="1">
                <a:solidFill>
                  <a:srgbClr val="000000"/>
                </a:solidFill>
                <a:effectLst/>
                <a:latin typeface="-apple-system-font"/>
              </a:rPr>
              <a:t>Pngimg</a:t>
            </a:r>
            <a:r>
              <a:rPr lang="zh-CN" altLang="en-US" b="0" i="0" dirty="0">
                <a:solidFill>
                  <a:srgbClr val="333333"/>
                </a:solidFill>
                <a:effectLst/>
                <a:latin typeface="-apple-system-font"/>
              </a:rPr>
              <a:t>：</a:t>
            </a:r>
            <a:r>
              <a:rPr lang="en-US" altLang="zh-CN" b="0" i="0" dirty="0">
                <a:solidFill>
                  <a:srgbClr val="333333"/>
                </a:solidFill>
                <a:effectLst/>
                <a:latin typeface="-apple-system-font"/>
              </a:rPr>
              <a:t>pngimg.com</a:t>
            </a:r>
          </a:p>
          <a:p>
            <a:pPr algn="l" latinLnBrk="0"/>
            <a:r>
              <a:rPr lang="en-US" altLang="zh-CN" b="1" i="0" dirty="0" err="1">
                <a:solidFill>
                  <a:srgbClr val="000000"/>
                </a:solidFill>
                <a:effectLst/>
                <a:latin typeface="-apple-system-font"/>
              </a:rPr>
              <a:t>Freepng</a:t>
            </a:r>
            <a:r>
              <a:rPr lang="zh-CN" altLang="en-US" b="0" i="0" dirty="0">
                <a:solidFill>
                  <a:srgbClr val="333333"/>
                </a:solidFill>
                <a:effectLst/>
                <a:latin typeface="-apple-system-font"/>
              </a:rPr>
              <a:t>：</a:t>
            </a:r>
            <a:r>
              <a:rPr lang="en-US" altLang="zh-CN" b="0" i="0" dirty="0">
                <a:solidFill>
                  <a:srgbClr val="333333"/>
                </a:solidFill>
                <a:effectLst/>
                <a:latin typeface="-apple-system-font"/>
              </a:rPr>
              <a:t>freespng.com</a:t>
            </a:r>
          </a:p>
          <a:p>
            <a:pPr algn="l" latinLnBrk="0"/>
            <a:r>
              <a:rPr lang="en-US" altLang="zh-CN" b="1" i="0" dirty="0" err="1">
                <a:solidFill>
                  <a:srgbClr val="000000"/>
                </a:solidFill>
                <a:effectLst/>
                <a:latin typeface="-apple-system-font"/>
              </a:rPr>
              <a:t>Cleanpng</a:t>
            </a:r>
            <a:r>
              <a:rPr lang="zh-CN" altLang="en-US" b="0" i="0" dirty="0">
                <a:solidFill>
                  <a:srgbClr val="333333"/>
                </a:solidFill>
                <a:effectLst/>
                <a:latin typeface="-apple-system-font"/>
              </a:rPr>
              <a:t>：</a:t>
            </a:r>
            <a:r>
              <a:rPr lang="en-US" altLang="zh-CN" b="0" i="0" dirty="0">
                <a:solidFill>
                  <a:srgbClr val="333333"/>
                </a:solidFill>
                <a:effectLst/>
                <a:latin typeface="-apple-system-font"/>
              </a:rPr>
              <a:t>cleanpng.com</a:t>
            </a:r>
          </a:p>
          <a:p>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29</a:t>
            </a:fld>
            <a:endParaRPr lang="zh-CN" altLang="en-US"/>
          </a:p>
        </p:txBody>
      </p:sp>
    </p:spTree>
    <p:extLst>
      <p:ext uri="{BB962C8B-B14F-4D97-AF65-F5344CB8AC3E}">
        <p14:creationId xmlns:p14="http://schemas.microsoft.com/office/powerpoint/2010/main" val="56668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设置背景格式</a:t>
            </a:r>
            <a:r>
              <a:rPr lang="en-US" altLang="zh-CN" dirty="0"/>
              <a:t>》</a:t>
            </a:r>
            <a:r>
              <a:rPr lang="zh-CN" altLang="en-US" dirty="0"/>
              <a:t>效果</a:t>
            </a:r>
            <a:r>
              <a:rPr lang="en-US" altLang="zh-CN" dirty="0"/>
              <a:t>》</a:t>
            </a:r>
            <a:r>
              <a:rPr lang="zh-CN" altLang="en-US" dirty="0"/>
              <a:t>柔化边缘，那几块东西很迷幻有木有</a:t>
            </a:r>
            <a:r>
              <a:rPr lang="en-US" altLang="zh-CN" dirty="0"/>
              <a:t>,</a:t>
            </a:r>
            <a:r>
              <a:rPr lang="zh-CN" altLang="en-US" dirty="0"/>
              <a:t>弄不出那种效果</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3</a:t>
            </a:fld>
            <a:endParaRPr lang="zh-CN" altLang="en-US"/>
          </a:p>
        </p:txBody>
      </p:sp>
    </p:spTree>
    <p:extLst>
      <p:ext uri="{BB962C8B-B14F-4D97-AF65-F5344CB8AC3E}">
        <p14:creationId xmlns:p14="http://schemas.microsoft.com/office/powerpoint/2010/main" val="1869411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其它的配色方法</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30</a:t>
            </a:fld>
            <a:endParaRPr lang="zh-CN" altLang="en-US"/>
          </a:p>
        </p:txBody>
      </p:sp>
    </p:spTree>
    <p:extLst>
      <p:ext uri="{BB962C8B-B14F-4D97-AF65-F5344CB8AC3E}">
        <p14:creationId xmlns:p14="http://schemas.microsoft.com/office/powerpoint/2010/main" val="2909234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在一张图片可以使用取色器提取颜色，还可以在</a:t>
            </a:r>
            <a:r>
              <a:rPr lang="en-US" altLang="zh-CN" dirty="0"/>
              <a:t>PS</a:t>
            </a:r>
            <a:r>
              <a:rPr lang="zh-CN" altLang="en-US" dirty="0"/>
              <a:t>里插入图片后，点击滤镜</a:t>
            </a:r>
            <a:r>
              <a:rPr lang="en-US" altLang="zh-CN" dirty="0"/>
              <a:t>》</a:t>
            </a:r>
            <a:r>
              <a:rPr lang="zh-CN" altLang="en-US" dirty="0"/>
              <a:t>像素化</a:t>
            </a:r>
            <a:r>
              <a:rPr lang="en-US" altLang="zh-CN" dirty="0"/>
              <a:t>》</a:t>
            </a:r>
            <a:r>
              <a:rPr lang="zh-CN" altLang="en-US" dirty="0"/>
              <a:t>晶格化，再把栅格大小的值调高一些，再进行取色。</a:t>
            </a:r>
            <a:endParaRPr lang="en-US" altLang="zh-CN" dirty="0"/>
          </a:p>
          <a:p>
            <a:endParaRPr lang="en-US" altLang="zh-CN" dirty="0"/>
          </a:p>
          <a:p>
            <a:r>
              <a:rPr lang="zh-CN" altLang="en-US" dirty="0"/>
              <a:t>正式场合，适合用明度较低的颜色</a:t>
            </a:r>
            <a:endParaRPr lang="en-US" altLang="zh-CN" dirty="0"/>
          </a:p>
          <a:p>
            <a:r>
              <a:rPr lang="zh-CN" altLang="en-US" dirty="0"/>
              <a:t>非正式场合，适合用明度较高的颜色</a:t>
            </a:r>
            <a:endParaRPr lang="en-US" altLang="zh-CN" dirty="0"/>
          </a:p>
          <a:p>
            <a:pPr algn="just" latinLnBrk="0"/>
            <a:r>
              <a:rPr lang="zh-CN" altLang="en-US" b="0" i="0" dirty="0">
                <a:solidFill>
                  <a:srgbClr val="000000"/>
                </a:solidFill>
                <a:effectLst/>
                <a:latin typeface="-apple-system-font"/>
              </a:rPr>
              <a:t>不同的色相会带给人不同的感觉，而色相的明度或纯度越高，带给人的感觉就越积极、越非正式，反之则越消极、越正式。</a:t>
            </a:r>
            <a:endParaRPr lang="en-US" altLang="zh-CN" b="0" i="0" dirty="0">
              <a:solidFill>
                <a:srgbClr val="000000"/>
              </a:solidFill>
              <a:effectLst/>
              <a:latin typeface="-apple-system-font"/>
            </a:endParaRPr>
          </a:p>
          <a:p>
            <a:pPr algn="just" latinLnBrk="0"/>
            <a:r>
              <a:rPr lang="zh-CN" altLang="en-US" b="0" i="0" dirty="0">
                <a:solidFill>
                  <a:srgbClr val="333333"/>
                </a:solidFill>
                <a:effectLst/>
                <a:latin typeface="-apple-system-font"/>
              </a:rPr>
              <a:t>不应该大面积地使用纯度太高的颜色，否则观众眼瞎</a:t>
            </a:r>
            <a:endParaRPr lang="en-US" altLang="zh-CN" b="0" i="0" dirty="0">
              <a:solidFill>
                <a:srgbClr val="333333"/>
              </a:solidFill>
              <a:effectLst/>
              <a:latin typeface="-apple-system-font"/>
            </a:endParaRPr>
          </a:p>
          <a:p>
            <a:pPr algn="just" latinLnBrk="0"/>
            <a:r>
              <a:rPr lang="zh-CN" altLang="en-US" b="0" i="0" dirty="0">
                <a:solidFill>
                  <a:srgbClr val="333333"/>
                </a:solidFill>
                <a:effectLst/>
                <a:latin typeface="-apple-system-font"/>
              </a:rPr>
              <a:t>根据年龄，年龄大的用明度较低的颜色</a:t>
            </a:r>
            <a:endParaRPr lang="en-US" altLang="zh-CN" b="0" i="0" dirty="0">
              <a:solidFill>
                <a:srgbClr val="333333"/>
              </a:solidFill>
              <a:effectLst/>
              <a:latin typeface="-apple-system-font"/>
            </a:endParaRPr>
          </a:p>
          <a:p>
            <a:pPr algn="just" latinLnBrk="0"/>
            <a:endParaRPr lang="en-US" altLang="zh-CN" b="0" i="0" dirty="0">
              <a:solidFill>
                <a:srgbClr val="333333"/>
              </a:solidFill>
              <a:effectLst/>
              <a:latin typeface="-apple-system-font"/>
            </a:endParaRPr>
          </a:p>
          <a:p>
            <a:pPr algn="just" latinLnBrk="0"/>
            <a:r>
              <a:rPr lang="en-US" altLang="zh-CN" b="0" i="0" dirty="0">
                <a:solidFill>
                  <a:srgbClr val="333333"/>
                </a:solidFill>
                <a:effectLst/>
                <a:latin typeface="-apple-system-font"/>
              </a:rPr>
              <a:t>PPT</a:t>
            </a:r>
            <a:r>
              <a:rPr lang="zh-CN" altLang="en-US" b="0" i="0" dirty="0">
                <a:solidFill>
                  <a:srgbClr val="333333"/>
                </a:solidFill>
                <a:effectLst/>
                <a:latin typeface="-apple-system-font"/>
              </a:rPr>
              <a:t>确定好主色，如何确定辅色？可用黑白灰作为辅色，也可以直接使用跟主色相近的颜色来做辅色</a:t>
            </a:r>
            <a:endParaRPr lang="en-US" altLang="zh-CN" b="0" i="0" dirty="0">
              <a:solidFill>
                <a:srgbClr val="333333"/>
              </a:solidFill>
              <a:effectLst/>
              <a:latin typeface="-apple-system-font"/>
            </a:endParaRPr>
          </a:p>
          <a:p>
            <a:pPr algn="just" latinLnBrk="0"/>
            <a:endParaRPr lang="en-US" altLang="zh-CN" b="0" i="0" dirty="0">
              <a:solidFill>
                <a:srgbClr val="333333"/>
              </a:solidFill>
              <a:effectLst/>
              <a:latin typeface="-apple-system-font"/>
            </a:endParaRPr>
          </a:p>
          <a:p>
            <a:pPr algn="just" latinLnBrk="0"/>
            <a:r>
              <a:rPr lang="zh-CN" altLang="en-US" b="0" i="0" dirty="0">
                <a:solidFill>
                  <a:srgbClr val="333333"/>
                </a:solidFill>
                <a:effectLst/>
                <a:latin typeface="-apple-system-font"/>
              </a:rPr>
              <a:t>点缀色和主辅色形成鲜明的对比（色轮</a:t>
            </a:r>
            <a:r>
              <a:rPr lang="en-US" altLang="zh-CN" b="0" i="0" dirty="0">
                <a:solidFill>
                  <a:srgbClr val="333333"/>
                </a:solidFill>
                <a:effectLst/>
                <a:latin typeface="-apple-system-font"/>
              </a:rPr>
              <a:t>120</a:t>
            </a:r>
            <a:r>
              <a:rPr lang="zh-CN" altLang="en-US" b="0" i="0" dirty="0">
                <a:solidFill>
                  <a:srgbClr val="333333"/>
                </a:solidFill>
                <a:effectLst/>
                <a:latin typeface="-apple-system-font"/>
              </a:rPr>
              <a:t>度或</a:t>
            </a:r>
            <a:r>
              <a:rPr lang="en-US" altLang="zh-CN" b="0" i="0" dirty="0">
                <a:solidFill>
                  <a:srgbClr val="333333"/>
                </a:solidFill>
                <a:effectLst/>
                <a:latin typeface="-apple-system-font"/>
              </a:rPr>
              <a:t>180</a:t>
            </a:r>
            <a:r>
              <a:rPr lang="zh-CN" altLang="en-US" b="0" i="0" dirty="0">
                <a:solidFill>
                  <a:srgbClr val="333333"/>
                </a:solidFill>
                <a:effectLst/>
                <a:latin typeface="-apple-system-font"/>
              </a:rPr>
              <a:t>度）</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31</a:t>
            </a:fld>
            <a:endParaRPr lang="zh-CN" altLang="en-US"/>
          </a:p>
        </p:txBody>
      </p:sp>
    </p:spTree>
    <p:extLst>
      <p:ext uri="{BB962C8B-B14F-4D97-AF65-F5344CB8AC3E}">
        <p14:creationId xmlns:p14="http://schemas.microsoft.com/office/powerpoint/2010/main" val="183303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接上</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32</a:t>
            </a:fld>
            <a:endParaRPr lang="zh-CN" altLang="en-US"/>
          </a:p>
        </p:txBody>
      </p:sp>
    </p:spTree>
    <p:extLst>
      <p:ext uri="{BB962C8B-B14F-4D97-AF65-F5344CB8AC3E}">
        <p14:creationId xmlns:p14="http://schemas.microsoft.com/office/powerpoint/2010/main" val="2340453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接下来几页</a:t>
            </a:r>
            <a:r>
              <a:rPr lang="en-US" altLang="zh-CN" dirty="0"/>
              <a:t>PPT</a:t>
            </a:r>
            <a:r>
              <a:rPr lang="zh-CN" altLang="en-US" dirty="0"/>
              <a:t>基于此配色方案进行设计尝试</a:t>
            </a:r>
            <a:endParaRPr lang="en-US" altLang="zh-CN" dirty="0"/>
          </a:p>
          <a:p>
            <a:endParaRPr lang="en-US" altLang="zh-CN" dirty="0"/>
          </a:p>
          <a:p>
            <a:r>
              <a:rPr lang="zh-CN" altLang="en-US" dirty="0"/>
              <a:t>配色网站：</a:t>
            </a:r>
            <a:r>
              <a:rPr lang="en-US" altLang="zh-CN" b="0" i="0" dirty="0" err="1">
                <a:solidFill>
                  <a:srgbClr val="333333"/>
                </a:solidFill>
                <a:effectLst/>
                <a:latin typeface="-apple-system-font"/>
              </a:rPr>
              <a:t>mycolor</a:t>
            </a:r>
            <a:r>
              <a:rPr lang="en-US" altLang="zh-CN" b="0" i="0" dirty="0">
                <a:solidFill>
                  <a:srgbClr val="333333"/>
                </a:solidFill>
                <a:effectLst/>
                <a:latin typeface="-apple-system-font"/>
              </a:rPr>
              <a:t> space</a:t>
            </a:r>
          </a:p>
          <a:p>
            <a:r>
              <a:rPr lang="zh-CN" altLang="en-US" b="0" i="0" dirty="0">
                <a:solidFill>
                  <a:srgbClr val="333333"/>
                </a:solidFill>
                <a:effectLst/>
                <a:latin typeface="-apple-system-font"/>
              </a:rPr>
              <a:t>背景生成：</a:t>
            </a:r>
            <a:r>
              <a:rPr lang="en-US" altLang="zh-CN" b="0" i="0" dirty="0">
                <a:solidFill>
                  <a:srgbClr val="333333"/>
                </a:solidFill>
                <a:effectLst/>
                <a:latin typeface="-apple-system-font"/>
              </a:rPr>
              <a:t>www.bg-painter.com</a:t>
            </a: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33</a:t>
            </a:fld>
            <a:endParaRPr lang="zh-CN" altLang="en-US"/>
          </a:p>
        </p:txBody>
      </p:sp>
    </p:spTree>
    <p:extLst>
      <p:ext uri="{BB962C8B-B14F-4D97-AF65-F5344CB8AC3E}">
        <p14:creationId xmlns:p14="http://schemas.microsoft.com/office/powerpoint/2010/main" val="1847642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a:t>
            </a:r>
            <a:r>
              <a:rPr lang="en-US" altLang="zh-CN" dirty="0"/>
              <a:t>1</a:t>
            </a:r>
          </a:p>
          <a:p>
            <a:endParaRPr lang="en-US" altLang="zh-CN" dirty="0"/>
          </a:p>
          <a:p>
            <a:r>
              <a:rPr lang="zh-CN" altLang="en-US" dirty="0"/>
              <a:t>遮挡时，可以设置背景填充。设置背景时，插入的图片可以来自剪贴板。</a:t>
            </a:r>
            <a:endParaRPr lang="en-US" altLang="zh-CN" dirty="0"/>
          </a:p>
          <a:p>
            <a:r>
              <a:rPr lang="zh-CN" altLang="en-US" dirty="0"/>
              <a:t>边框渐变，字体渐变</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34</a:t>
            </a:fld>
            <a:endParaRPr lang="zh-CN" altLang="en-US"/>
          </a:p>
        </p:txBody>
      </p:sp>
    </p:spTree>
    <p:extLst>
      <p:ext uri="{BB962C8B-B14F-4D97-AF65-F5344CB8AC3E}">
        <p14:creationId xmlns:p14="http://schemas.microsoft.com/office/powerpoint/2010/main" val="1482962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a:t>
            </a:r>
            <a:r>
              <a:rPr lang="en-US" altLang="zh-CN" dirty="0"/>
              <a:t>2</a:t>
            </a:r>
          </a:p>
          <a:p>
            <a:endParaRPr lang="en-US" altLang="zh-CN" dirty="0"/>
          </a:p>
          <a:p>
            <a:r>
              <a:rPr lang="zh-CN" altLang="en-US" dirty="0"/>
              <a:t>背景渐变</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35</a:t>
            </a:fld>
            <a:endParaRPr lang="zh-CN" altLang="en-US"/>
          </a:p>
        </p:txBody>
      </p:sp>
    </p:spTree>
    <p:extLst>
      <p:ext uri="{BB962C8B-B14F-4D97-AF65-F5344CB8AC3E}">
        <p14:creationId xmlns:p14="http://schemas.microsoft.com/office/powerpoint/2010/main" val="4153603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a:t>
            </a:r>
            <a:r>
              <a:rPr lang="en-US" altLang="zh-CN" dirty="0"/>
              <a:t>3</a:t>
            </a:r>
          </a:p>
          <a:p>
            <a:r>
              <a:rPr lang="en-US" altLang="zh-CN" dirty="0"/>
              <a:t>F4</a:t>
            </a:r>
            <a:r>
              <a:rPr lang="zh-CN" altLang="en-US" dirty="0"/>
              <a:t>：重复上一步</a:t>
            </a:r>
            <a:endParaRPr lang="en-US" altLang="zh-CN" dirty="0"/>
          </a:p>
          <a:p>
            <a:r>
              <a:rPr lang="zh-CN" altLang="en-US" dirty="0"/>
              <a:t>放映时按下</a:t>
            </a:r>
            <a:r>
              <a:rPr lang="en-US" altLang="zh-CN" dirty="0"/>
              <a:t>B</a:t>
            </a:r>
            <a:r>
              <a:rPr lang="zh-CN" altLang="en-US" dirty="0"/>
              <a:t>键可以让</a:t>
            </a:r>
            <a:r>
              <a:rPr lang="en-US" altLang="zh-CN" dirty="0"/>
              <a:t>PPT</a:t>
            </a:r>
            <a:r>
              <a:rPr lang="zh-CN" altLang="en-US" dirty="0"/>
              <a:t>黑屏</a:t>
            </a:r>
            <a:endParaRPr lang="en-US" altLang="zh-CN" dirty="0"/>
          </a:p>
          <a:p>
            <a:endParaRPr lang="en-US" altLang="zh-CN" dirty="0"/>
          </a:p>
          <a:p>
            <a:r>
              <a:rPr lang="en-US" altLang="zh-CN" sz="1200" b="0" i="0" kern="1200" dirty="0" err="1">
                <a:solidFill>
                  <a:schemeClr val="tx1"/>
                </a:solidFill>
                <a:effectLst/>
                <a:latin typeface="+mn-lt"/>
                <a:ea typeface="+mn-ea"/>
                <a:cs typeface="+mn-cs"/>
              </a:rPr>
              <a:t>Ctrl+S</a:t>
            </a:r>
            <a:r>
              <a:rPr lang="zh-CN" altLang="en-US" sz="1200" b="0" i="0" kern="1200" dirty="0">
                <a:solidFill>
                  <a:schemeClr val="tx1"/>
                </a:solidFill>
                <a:effectLst/>
                <a:latin typeface="+mn-lt"/>
                <a:ea typeface="+mn-ea"/>
                <a:cs typeface="+mn-cs"/>
              </a:rPr>
              <a:t>：保存</a:t>
            </a:r>
          </a:p>
          <a:p>
            <a:r>
              <a:rPr lang="en-US" altLang="zh-CN" sz="1200" b="0" i="0" kern="1200" dirty="0" err="1">
                <a:solidFill>
                  <a:schemeClr val="tx1"/>
                </a:solidFill>
                <a:effectLst/>
                <a:latin typeface="+mn-lt"/>
                <a:ea typeface="+mn-ea"/>
                <a:cs typeface="+mn-cs"/>
              </a:rPr>
              <a:t>Ctrl+Shift+S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：另存为</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Ctrl+Shift+C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格式复制</a:t>
            </a:r>
          </a:p>
          <a:p>
            <a:r>
              <a:rPr lang="en-US" altLang="zh-CN" sz="1200" b="0" i="0" kern="1200" dirty="0" err="1">
                <a:solidFill>
                  <a:schemeClr val="tx1"/>
                </a:solidFill>
                <a:effectLst/>
                <a:latin typeface="+mn-lt"/>
                <a:ea typeface="+mn-ea"/>
                <a:cs typeface="+mn-cs"/>
              </a:rPr>
              <a:t>Ctrl+G</a:t>
            </a:r>
            <a:r>
              <a:rPr lang="zh-CN" altLang="en-US" sz="1200" b="0" i="0" kern="1200" dirty="0">
                <a:solidFill>
                  <a:schemeClr val="tx1"/>
                </a:solidFill>
                <a:effectLst/>
                <a:latin typeface="+mn-lt"/>
                <a:ea typeface="+mn-ea"/>
                <a:cs typeface="+mn-cs"/>
              </a:rPr>
              <a:t>：组合</a:t>
            </a:r>
          </a:p>
          <a:p>
            <a:r>
              <a:rPr lang="en-US" altLang="zh-CN" sz="1200" b="0" i="0" kern="1200" dirty="0" err="1">
                <a:solidFill>
                  <a:schemeClr val="tx1"/>
                </a:solidFill>
                <a:effectLst/>
                <a:latin typeface="+mn-lt"/>
                <a:ea typeface="+mn-ea"/>
                <a:cs typeface="+mn-cs"/>
              </a:rPr>
              <a:t>Ctrl+Shift+G</a:t>
            </a:r>
            <a:r>
              <a:rPr lang="zh-CN" altLang="en-US" sz="1200" b="0" i="0" kern="1200" dirty="0">
                <a:solidFill>
                  <a:schemeClr val="tx1"/>
                </a:solidFill>
                <a:effectLst/>
                <a:latin typeface="+mn-lt"/>
                <a:ea typeface="+mn-ea"/>
                <a:cs typeface="+mn-cs"/>
              </a:rPr>
              <a:t>：取消组合 </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Ctrl+M</a:t>
            </a:r>
            <a:r>
              <a:rPr lang="zh-CN" altLang="en-US" sz="1200" b="0" i="0" kern="1200" dirty="0">
                <a:solidFill>
                  <a:schemeClr val="tx1"/>
                </a:solidFill>
                <a:effectLst/>
                <a:latin typeface="+mn-lt"/>
                <a:ea typeface="+mn-ea"/>
                <a:cs typeface="+mn-cs"/>
              </a:rPr>
              <a:t>：新建幻灯片页</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Ctrl+N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新幻灯片</a:t>
            </a:r>
          </a:p>
          <a:p>
            <a:r>
              <a:rPr lang="en-US" altLang="zh-CN" sz="1200" b="0" i="0" kern="1200" dirty="0" err="1">
                <a:solidFill>
                  <a:schemeClr val="tx1"/>
                </a:solidFill>
                <a:effectLst/>
                <a:latin typeface="+mn-lt"/>
                <a:ea typeface="+mn-ea"/>
                <a:cs typeface="+mn-cs"/>
              </a:rPr>
              <a:t>Ctrl+Z</a:t>
            </a:r>
            <a:r>
              <a:rPr lang="zh-CN" altLang="en-US" sz="1200" b="0" i="0" kern="1200" dirty="0">
                <a:solidFill>
                  <a:schemeClr val="tx1"/>
                </a:solidFill>
                <a:effectLst/>
                <a:latin typeface="+mn-lt"/>
                <a:ea typeface="+mn-ea"/>
                <a:cs typeface="+mn-cs"/>
              </a:rPr>
              <a:t>：后退一步</a:t>
            </a:r>
          </a:p>
          <a:p>
            <a:r>
              <a:rPr lang="en-US" altLang="zh-CN" sz="1200" b="0" i="0" kern="1200" dirty="0" err="1">
                <a:solidFill>
                  <a:schemeClr val="tx1"/>
                </a:solidFill>
                <a:effectLst/>
                <a:latin typeface="+mn-lt"/>
                <a:ea typeface="+mn-ea"/>
                <a:cs typeface="+mn-cs"/>
              </a:rPr>
              <a:t>Ctrl+Y</a:t>
            </a:r>
            <a:r>
              <a:rPr lang="zh-CN" altLang="en-US" sz="1200" b="0" i="0" kern="1200" dirty="0">
                <a:solidFill>
                  <a:schemeClr val="tx1"/>
                </a:solidFill>
                <a:effectLst/>
                <a:latin typeface="+mn-lt"/>
                <a:ea typeface="+mn-ea"/>
                <a:cs typeface="+mn-cs"/>
              </a:rPr>
              <a:t>：前进一步</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Ctrl+C</a:t>
            </a:r>
            <a:r>
              <a:rPr lang="zh-CN" altLang="en-US" sz="1200" b="0" i="0" kern="1200" dirty="0">
                <a:solidFill>
                  <a:schemeClr val="tx1"/>
                </a:solidFill>
                <a:effectLst/>
                <a:latin typeface="+mn-lt"/>
                <a:ea typeface="+mn-ea"/>
                <a:cs typeface="+mn-cs"/>
              </a:rPr>
              <a:t>：复制</a:t>
            </a:r>
          </a:p>
          <a:p>
            <a:r>
              <a:rPr lang="en-US" altLang="zh-CN" sz="1200" b="0" i="0" kern="1200" dirty="0" err="1">
                <a:solidFill>
                  <a:schemeClr val="tx1"/>
                </a:solidFill>
                <a:effectLst/>
                <a:latin typeface="+mn-lt"/>
                <a:ea typeface="+mn-ea"/>
                <a:cs typeface="+mn-cs"/>
              </a:rPr>
              <a:t>Ctrl+V</a:t>
            </a:r>
            <a:r>
              <a:rPr lang="zh-CN" altLang="en-US" sz="1200" b="0" i="0" kern="1200" dirty="0">
                <a:solidFill>
                  <a:schemeClr val="tx1"/>
                </a:solidFill>
                <a:effectLst/>
                <a:latin typeface="+mn-lt"/>
                <a:ea typeface="+mn-ea"/>
                <a:cs typeface="+mn-cs"/>
              </a:rPr>
              <a:t>：粘贴</a:t>
            </a:r>
          </a:p>
          <a:p>
            <a:r>
              <a:rPr lang="en-US" altLang="zh-CN" sz="1200" b="0" i="0" kern="1200" dirty="0" err="1">
                <a:solidFill>
                  <a:schemeClr val="tx1"/>
                </a:solidFill>
                <a:effectLst/>
                <a:latin typeface="+mn-lt"/>
                <a:ea typeface="+mn-ea"/>
                <a:cs typeface="+mn-cs"/>
              </a:rPr>
              <a:t>Ctrl+X</a:t>
            </a:r>
            <a:r>
              <a:rPr lang="zh-CN" altLang="en-US" sz="1200" b="0" i="0" kern="1200" dirty="0">
                <a:solidFill>
                  <a:schemeClr val="tx1"/>
                </a:solidFill>
                <a:effectLst/>
                <a:latin typeface="+mn-lt"/>
                <a:ea typeface="+mn-ea"/>
                <a:cs typeface="+mn-cs"/>
              </a:rPr>
              <a:t>：剪切</a:t>
            </a:r>
          </a:p>
          <a:p>
            <a:r>
              <a:rPr lang="en-US" altLang="zh-CN" sz="1200" b="0" i="0" kern="1200" dirty="0" err="1">
                <a:solidFill>
                  <a:schemeClr val="tx1"/>
                </a:solidFill>
                <a:effectLst/>
                <a:latin typeface="+mn-lt"/>
                <a:ea typeface="+mn-ea"/>
                <a:cs typeface="+mn-cs"/>
              </a:rPr>
              <a:t>Ctrl+D</a:t>
            </a:r>
            <a:r>
              <a:rPr lang="zh-CN" altLang="en-US" sz="1200" b="0" i="0" kern="1200" dirty="0">
                <a:solidFill>
                  <a:schemeClr val="tx1"/>
                </a:solidFill>
                <a:effectLst/>
                <a:latin typeface="+mn-lt"/>
                <a:ea typeface="+mn-ea"/>
                <a:cs typeface="+mn-cs"/>
              </a:rPr>
              <a:t>：复制并粘贴</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Ctrl+B</a:t>
            </a:r>
            <a:r>
              <a:rPr lang="zh-CN" altLang="en-US" sz="1200" b="0" i="0" kern="1200" dirty="0">
                <a:solidFill>
                  <a:schemeClr val="tx1"/>
                </a:solidFill>
                <a:effectLst/>
                <a:latin typeface="+mn-lt"/>
                <a:ea typeface="+mn-ea"/>
                <a:cs typeface="+mn-cs"/>
              </a:rPr>
              <a:t>：文字加粗</a:t>
            </a:r>
          </a:p>
          <a:p>
            <a:r>
              <a:rPr lang="en-US" altLang="zh-CN" sz="1200" b="0" i="0" kern="1200" dirty="0" err="1">
                <a:solidFill>
                  <a:schemeClr val="tx1"/>
                </a:solidFill>
                <a:effectLst/>
                <a:latin typeface="+mn-lt"/>
                <a:ea typeface="+mn-ea"/>
                <a:cs typeface="+mn-cs"/>
              </a:rPr>
              <a:t>Ctrl+I</a:t>
            </a:r>
            <a:r>
              <a:rPr lang="zh-CN" altLang="en-US" sz="1200" b="0" i="0" kern="1200" dirty="0">
                <a:solidFill>
                  <a:schemeClr val="tx1"/>
                </a:solidFill>
                <a:effectLst/>
                <a:latin typeface="+mn-lt"/>
                <a:ea typeface="+mn-ea"/>
                <a:cs typeface="+mn-cs"/>
              </a:rPr>
              <a:t>：文字倾斜</a:t>
            </a:r>
          </a:p>
          <a:p>
            <a:r>
              <a:rPr lang="en-US" altLang="zh-CN" sz="1200" b="0" i="0" kern="1200" dirty="0" err="1">
                <a:solidFill>
                  <a:schemeClr val="tx1"/>
                </a:solidFill>
                <a:effectLst/>
                <a:latin typeface="+mn-lt"/>
                <a:ea typeface="+mn-ea"/>
                <a:cs typeface="+mn-cs"/>
              </a:rPr>
              <a:t>Ctrl+U</a:t>
            </a:r>
            <a:r>
              <a:rPr lang="zh-CN" altLang="en-US" sz="1200" b="0" i="0" kern="1200" dirty="0">
                <a:solidFill>
                  <a:schemeClr val="tx1"/>
                </a:solidFill>
                <a:effectLst/>
                <a:latin typeface="+mn-lt"/>
                <a:ea typeface="+mn-ea"/>
                <a:cs typeface="+mn-cs"/>
              </a:rPr>
              <a:t>：文字下划线</a:t>
            </a:r>
          </a:p>
          <a:p>
            <a:r>
              <a:rPr lang="en-US" altLang="zh-CN" sz="1200" b="0" i="0" kern="1200" dirty="0" err="1">
                <a:solidFill>
                  <a:schemeClr val="tx1"/>
                </a:solidFill>
                <a:effectLst/>
                <a:latin typeface="+mn-lt"/>
                <a:ea typeface="+mn-ea"/>
                <a:cs typeface="+mn-cs"/>
              </a:rPr>
              <a:t>Ctrl+Shift</a:t>
            </a:r>
            <a:r>
              <a:rPr lang="en-US" altLang="zh-CN" sz="1200" b="0" i="0" kern="1200" dirty="0">
                <a:solidFill>
                  <a:schemeClr val="tx1"/>
                </a:solidFill>
                <a:effectLst/>
                <a:latin typeface="+mn-lt"/>
                <a:ea typeface="+mn-ea"/>
                <a:cs typeface="+mn-cs"/>
              </a:rPr>
              <a:t>+&lt;</a:t>
            </a:r>
            <a:r>
              <a:rPr lang="zh-CN" altLang="en-US" sz="1200" b="0" i="0" kern="1200" dirty="0">
                <a:solidFill>
                  <a:schemeClr val="tx1"/>
                </a:solidFill>
                <a:effectLst/>
                <a:latin typeface="+mn-lt"/>
                <a:ea typeface="+mn-ea"/>
                <a:cs typeface="+mn-cs"/>
              </a:rPr>
              <a:t>：字号缩小</a:t>
            </a:r>
          </a:p>
          <a:p>
            <a:r>
              <a:rPr lang="en-US" altLang="zh-CN" sz="1200" b="0" i="0" kern="1200" dirty="0" err="1">
                <a:solidFill>
                  <a:schemeClr val="tx1"/>
                </a:solidFill>
                <a:effectLst/>
                <a:latin typeface="+mn-lt"/>
                <a:ea typeface="+mn-ea"/>
                <a:cs typeface="+mn-cs"/>
              </a:rPr>
              <a:t>Ctrl+Shift</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：字号放大</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Ctrl+A</a:t>
            </a:r>
            <a:r>
              <a:rPr lang="zh-CN" altLang="en-US" sz="1200" b="0" i="0" kern="1200" dirty="0">
                <a:solidFill>
                  <a:schemeClr val="tx1"/>
                </a:solidFill>
                <a:effectLst/>
                <a:latin typeface="+mn-lt"/>
                <a:ea typeface="+mn-ea"/>
                <a:cs typeface="+mn-cs"/>
              </a:rPr>
              <a:t>：全选</a:t>
            </a:r>
          </a:p>
          <a:p>
            <a:r>
              <a:rPr lang="en-US" altLang="zh-CN" sz="1200" b="0" i="0" kern="1200" dirty="0" err="1">
                <a:solidFill>
                  <a:schemeClr val="tx1"/>
                </a:solidFill>
                <a:effectLst/>
                <a:latin typeface="+mn-lt"/>
                <a:ea typeface="+mn-ea"/>
                <a:cs typeface="+mn-cs"/>
              </a:rPr>
              <a:t>Ctrl+F</a:t>
            </a:r>
            <a:r>
              <a:rPr lang="zh-CN" altLang="en-US" sz="1200" b="0" i="0" kern="1200" dirty="0">
                <a:solidFill>
                  <a:schemeClr val="tx1"/>
                </a:solidFill>
                <a:effectLst/>
                <a:latin typeface="+mn-lt"/>
                <a:ea typeface="+mn-ea"/>
                <a:cs typeface="+mn-cs"/>
              </a:rPr>
              <a:t>：查找</a:t>
            </a:r>
          </a:p>
          <a:p>
            <a:r>
              <a:rPr lang="en-US" altLang="zh-CN" sz="1200" b="0" i="0" kern="1200" dirty="0" err="1">
                <a:solidFill>
                  <a:schemeClr val="tx1"/>
                </a:solidFill>
                <a:effectLst/>
                <a:latin typeface="+mn-lt"/>
                <a:ea typeface="+mn-ea"/>
                <a:cs typeface="+mn-cs"/>
              </a:rPr>
              <a:t>Ctrl+Enter</a:t>
            </a:r>
            <a:r>
              <a:rPr lang="zh-CN" altLang="en-US" sz="1200" b="0" i="0" kern="1200" dirty="0">
                <a:solidFill>
                  <a:schemeClr val="tx1"/>
                </a:solidFill>
                <a:effectLst/>
                <a:latin typeface="+mn-lt"/>
                <a:ea typeface="+mn-ea"/>
                <a:cs typeface="+mn-cs"/>
              </a:rPr>
              <a:t>：新建幻灯片</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Alt+F4</a:t>
            </a:r>
            <a:r>
              <a:rPr lang="zh-CN" altLang="en-US" sz="1200" b="0" i="0" kern="1200" dirty="0">
                <a:solidFill>
                  <a:schemeClr val="tx1"/>
                </a:solidFill>
                <a:effectLst/>
                <a:latin typeface="+mn-lt"/>
                <a:ea typeface="+mn-ea"/>
                <a:cs typeface="+mn-cs"/>
              </a:rPr>
              <a:t>：关闭当前文档</a:t>
            </a:r>
          </a:p>
          <a:p>
            <a:r>
              <a:rPr lang="en-US" altLang="zh-CN" sz="1200" b="0" i="0" kern="1200" dirty="0">
                <a:solidFill>
                  <a:schemeClr val="tx1"/>
                </a:solidFill>
                <a:effectLst/>
                <a:highlight>
                  <a:srgbClr val="FFFF00"/>
                </a:highlight>
                <a:latin typeface="+mn-lt"/>
                <a:ea typeface="+mn-ea"/>
                <a:cs typeface="+mn-cs"/>
              </a:rPr>
              <a:t>Alt+F5</a:t>
            </a:r>
            <a:r>
              <a:rPr lang="zh-CN" altLang="en-US" sz="1200" b="0" i="0" kern="1200" dirty="0">
                <a:solidFill>
                  <a:schemeClr val="tx1"/>
                </a:solidFill>
                <a:effectLst/>
                <a:highlight>
                  <a:srgbClr val="FFFF00"/>
                </a:highlight>
                <a:latin typeface="+mn-lt"/>
                <a:ea typeface="+mn-ea"/>
                <a:cs typeface="+mn-cs"/>
              </a:rPr>
              <a:t>：演讲者视图（试试看，是不是不用背稿了。。。）线上共享屏幕好像。。。</a:t>
            </a:r>
          </a:p>
          <a:p>
            <a:r>
              <a:rPr lang="en-US" altLang="zh-CN" sz="1200" b="0" i="0" kern="1200" dirty="0">
                <a:solidFill>
                  <a:schemeClr val="tx1"/>
                </a:solidFill>
                <a:effectLst/>
                <a:latin typeface="+mn-lt"/>
                <a:ea typeface="+mn-ea"/>
                <a:cs typeface="+mn-cs"/>
              </a:rPr>
              <a:t>Alt+F9</a:t>
            </a:r>
            <a:r>
              <a:rPr lang="zh-CN" altLang="en-US" sz="1200" b="0" i="0" kern="1200" dirty="0">
                <a:solidFill>
                  <a:schemeClr val="tx1"/>
                </a:solidFill>
                <a:effectLst/>
                <a:latin typeface="+mn-lt"/>
                <a:ea typeface="+mn-ea"/>
                <a:cs typeface="+mn-cs"/>
              </a:rPr>
              <a:t>：参考线</a:t>
            </a:r>
          </a:p>
          <a:p>
            <a:r>
              <a:rPr lang="en-US" altLang="zh-CN" sz="1200" b="0" i="0" kern="1200" dirty="0">
                <a:solidFill>
                  <a:schemeClr val="tx1"/>
                </a:solidFill>
                <a:effectLst/>
                <a:latin typeface="+mn-lt"/>
                <a:ea typeface="+mn-ea"/>
                <a:cs typeface="+mn-cs"/>
              </a:rPr>
              <a:t>Alt+F10</a:t>
            </a:r>
            <a:r>
              <a:rPr lang="zh-CN" altLang="en-US" sz="1200" b="0" i="0" kern="1200" dirty="0">
                <a:solidFill>
                  <a:schemeClr val="tx1"/>
                </a:solidFill>
                <a:effectLst/>
                <a:latin typeface="+mn-lt"/>
                <a:ea typeface="+mn-ea"/>
                <a:cs typeface="+mn-cs"/>
              </a:rPr>
              <a:t>：图层窗格</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Ctrl/Alt/Shift+</a:t>
            </a:r>
            <a:r>
              <a:rPr lang="zh-CN" altLang="en-US" sz="1200" b="0" i="0" kern="1200" dirty="0">
                <a:solidFill>
                  <a:schemeClr val="tx1"/>
                </a:solidFill>
                <a:effectLst/>
                <a:latin typeface="+mn-lt"/>
                <a:ea typeface="+mn-ea"/>
                <a:cs typeface="+mn-cs"/>
              </a:rPr>
              <a:t>方向键：各种调整</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Ctrl+</a:t>
            </a:r>
            <a:r>
              <a:rPr lang="zh-CN" altLang="en-US" sz="1200" b="0" i="0" kern="1200" dirty="0">
                <a:solidFill>
                  <a:schemeClr val="tx1"/>
                </a:solidFill>
                <a:effectLst/>
                <a:latin typeface="+mn-lt"/>
                <a:ea typeface="+mn-ea"/>
                <a:cs typeface="+mn-cs"/>
              </a:rPr>
              <a:t>鼠标滚轮：放大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缩小页面</a:t>
            </a:r>
          </a:p>
          <a:p>
            <a:r>
              <a:rPr lang="en-US" altLang="zh-CN" sz="1200" b="0" i="0" kern="1200" dirty="0">
                <a:solidFill>
                  <a:schemeClr val="tx1"/>
                </a:solidFill>
                <a:effectLst/>
                <a:latin typeface="+mn-lt"/>
                <a:ea typeface="+mn-ea"/>
                <a:cs typeface="+mn-cs"/>
              </a:rPr>
              <a:t>Ctrl+</a:t>
            </a:r>
            <a:r>
              <a:rPr lang="zh-CN" altLang="en-US" sz="1200" b="0" i="0" kern="1200" dirty="0">
                <a:solidFill>
                  <a:schemeClr val="tx1"/>
                </a:solidFill>
                <a:effectLst/>
                <a:latin typeface="+mn-lt"/>
                <a:ea typeface="+mn-ea"/>
                <a:cs typeface="+mn-cs"/>
              </a:rPr>
              <a:t>拖动元素：复制并粘贴元素</a:t>
            </a:r>
          </a:p>
          <a:p>
            <a:r>
              <a:rPr lang="en-US" altLang="zh-CN" sz="1200" b="0" i="0" kern="1200" dirty="0">
                <a:solidFill>
                  <a:schemeClr val="tx1"/>
                </a:solidFill>
                <a:effectLst/>
                <a:latin typeface="+mn-lt"/>
                <a:ea typeface="+mn-ea"/>
                <a:cs typeface="+mn-cs"/>
              </a:rPr>
              <a:t>Ctrl+</a:t>
            </a:r>
            <a:r>
              <a:rPr lang="zh-CN" altLang="en-US" sz="1200" b="0" i="0" kern="1200" dirty="0">
                <a:solidFill>
                  <a:schemeClr val="tx1"/>
                </a:solidFill>
                <a:effectLst/>
                <a:latin typeface="+mn-lt"/>
                <a:ea typeface="+mn-ea"/>
                <a:cs typeface="+mn-cs"/>
              </a:rPr>
              <a:t>拉伸边框：对称放大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缩小元素</a:t>
            </a:r>
          </a:p>
          <a:p>
            <a:r>
              <a:rPr lang="en-US" altLang="zh-CN" sz="1200" b="0" i="0" kern="1200" dirty="0">
                <a:solidFill>
                  <a:schemeClr val="tx1"/>
                </a:solidFill>
                <a:effectLst/>
                <a:latin typeface="+mn-lt"/>
                <a:ea typeface="+mn-ea"/>
                <a:cs typeface="+mn-cs"/>
              </a:rPr>
              <a:t>Shift+</a:t>
            </a:r>
            <a:r>
              <a:rPr lang="zh-CN" altLang="en-US" sz="1200" b="0" i="0" kern="1200" dirty="0">
                <a:solidFill>
                  <a:schemeClr val="tx1"/>
                </a:solidFill>
                <a:effectLst/>
                <a:latin typeface="+mn-lt"/>
                <a:ea typeface="+mn-ea"/>
                <a:cs typeface="+mn-cs"/>
              </a:rPr>
              <a:t>拖动元素：平移元素</a:t>
            </a:r>
          </a:p>
          <a:p>
            <a:r>
              <a:rPr lang="en-US" altLang="zh-CN" sz="1200" b="0" i="0" kern="1200" dirty="0">
                <a:solidFill>
                  <a:schemeClr val="tx1"/>
                </a:solidFill>
                <a:effectLst/>
                <a:latin typeface="+mn-lt"/>
                <a:ea typeface="+mn-ea"/>
                <a:cs typeface="+mn-cs"/>
              </a:rPr>
              <a:t>Shift+</a:t>
            </a:r>
            <a:r>
              <a:rPr lang="zh-CN" altLang="en-US" sz="1200" b="0" i="0" kern="1200" dirty="0">
                <a:solidFill>
                  <a:schemeClr val="tx1"/>
                </a:solidFill>
                <a:effectLst/>
                <a:latin typeface="+mn-lt"/>
                <a:ea typeface="+mn-ea"/>
                <a:cs typeface="+mn-cs"/>
              </a:rPr>
              <a:t>拉伸边框：等比例放大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缩小元素</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Shift+</a:t>
            </a:r>
            <a:r>
              <a:rPr lang="zh-CN" altLang="en-US" sz="1200" b="0" i="0" kern="1200" dirty="0">
                <a:solidFill>
                  <a:schemeClr val="tx1"/>
                </a:solidFill>
                <a:effectLst/>
                <a:latin typeface="+mn-lt"/>
                <a:ea typeface="+mn-ea"/>
                <a:cs typeface="+mn-cs"/>
              </a:rPr>
              <a:t>单击右下角小图标：进入母版视图</a:t>
            </a:r>
          </a:p>
          <a:p>
            <a:r>
              <a:rPr lang="en-US" altLang="zh-CN" sz="1200" b="0" i="0" kern="1200" dirty="0" err="1">
                <a:solidFill>
                  <a:schemeClr val="tx1"/>
                </a:solidFill>
                <a:effectLst/>
                <a:latin typeface="+mn-lt"/>
                <a:ea typeface="+mn-ea"/>
                <a:cs typeface="+mn-cs"/>
              </a:rPr>
              <a:t>Ctrl+Shift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拖动元素：平移并复制元素</a:t>
            </a:r>
          </a:p>
          <a:p>
            <a:r>
              <a:rPr lang="en-US" altLang="zh-CN" sz="1200" b="0" i="0" kern="1200" dirty="0" err="1">
                <a:solidFill>
                  <a:schemeClr val="tx1"/>
                </a:solidFill>
                <a:effectLst/>
                <a:latin typeface="+mn-lt"/>
                <a:ea typeface="+mn-ea"/>
                <a:cs typeface="+mn-cs"/>
              </a:rPr>
              <a:t>Ctrl+Shift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拉伸边框：中心等比例放大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缩小元素</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END</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（防止你滚轮滑倒下一页 </a:t>
            </a:r>
            <a:r>
              <a:rPr lang="en-US" altLang="zh-CN" sz="1200" b="0" i="0" kern="1200" dirty="0">
                <a:solidFill>
                  <a:schemeClr val="tx1"/>
                </a:solidFill>
                <a:effectLst/>
                <a:latin typeface="+mn-lt"/>
                <a:ea typeface="+mn-ea"/>
                <a:cs typeface="+mn-cs"/>
              </a:rPr>
              <a:t>-_- </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6EE995F-E3E9-47BE-8746-4CFCD17448A7}" type="slidenum">
              <a:rPr lang="zh-CN" altLang="en-US" smtClean="0"/>
              <a:t>36</a:t>
            </a:fld>
            <a:endParaRPr lang="zh-CN" altLang="en-US"/>
          </a:p>
        </p:txBody>
      </p:sp>
    </p:spTree>
    <p:extLst>
      <p:ext uri="{BB962C8B-B14F-4D97-AF65-F5344CB8AC3E}">
        <p14:creationId xmlns:p14="http://schemas.microsoft.com/office/powerpoint/2010/main" val="826472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a:t>
            </a:r>
            <a:r>
              <a:rPr lang="en-US" altLang="zh-CN" dirty="0"/>
              <a:t>4</a:t>
            </a:r>
          </a:p>
          <a:p>
            <a:endParaRPr lang="en-US" altLang="zh-CN" dirty="0"/>
          </a:p>
          <a:p>
            <a:r>
              <a:rPr lang="zh-CN" altLang="en-US" dirty="0"/>
              <a:t>分类效果显示</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37</a:t>
            </a:fld>
            <a:endParaRPr lang="zh-CN" altLang="en-US"/>
          </a:p>
        </p:txBody>
      </p:sp>
    </p:spTree>
    <p:extLst>
      <p:ext uri="{BB962C8B-B14F-4D97-AF65-F5344CB8AC3E}">
        <p14:creationId xmlns:p14="http://schemas.microsoft.com/office/powerpoint/2010/main" val="75552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装</a:t>
            </a:r>
            <a:r>
              <a:rPr lang="en-US" altLang="zh-CN" dirty="0"/>
              <a:t>B2</a:t>
            </a:r>
            <a:r>
              <a:rPr lang="zh-CN" altLang="en-US" dirty="0"/>
              <a:t>：大量留白，也可以是左右。“海报中每</a:t>
            </a:r>
            <a:r>
              <a:rPr lang="en-US" altLang="zh-CN" dirty="0"/>
              <a:t>1</a:t>
            </a:r>
            <a:r>
              <a:rPr lang="zh-CN" altLang="en-US" dirty="0"/>
              <a:t>平方厘米的留白，都值</a:t>
            </a:r>
            <a:r>
              <a:rPr lang="en-US" altLang="zh-CN" dirty="0"/>
              <a:t>1</a:t>
            </a:r>
            <a:r>
              <a:rPr lang="zh-CN" altLang="en-US" dirty="0"/>
              <a:t>万块钱</a:t>
            </a:r>
            <a:r>
              <a:rPr lang="en-US" altLang="zh-CN" dirty="0"/>
              <a:t>…</a:t>
            </a:r>
            <a:r>
              <a:rPr lang="zh-CN" altLang="en-US" dirty="0"/>
              <a:t>”</a:t>
            </a:r>
            <a:endParaRPr lang="en-US" altLang="zh-CN" dirty="0"/>
          </a:p>
          <a:p>
            <a:endParaRPr lang="en-US" altLang="zh-CN" dirty="0"/>
          </a:p>
          <a:p>
            <a:r>
              <a:rPr lang="zh-CN" altLang="en-US" dirty="0"/>
              <a:t>原作者：“性冷淡风格”</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38</a:t>
            </a:fld>
            <a:endParaRPr lang="zh-CN" altLang="en-US"/>
          </a:p>
        </p:txBody>
      </p:sp>
    </p:spTree>
    <p:extLst>
      <p:ext uri="{BB962C8B-B14F-4D97-AF65-F5344CB8AC3E}">
        <p14:creationId xmlns:p14="http://schemas.microsoft.com/office/powerpoint/2010/main" val="2511217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装</a:t>
            </a:r>
            <a:r>
              <a:rPr lang="en-US" altLang="zh-CN" dirty="0"/>
              <a:t>B3</a:t>
            </a:r>
            <a:r>
              <a:rPr lang="zh-CN" altLang="en-US" dirty="0"/>
              <a:t>：黑白效果，照出你的</a:t>
            </a:r>
            <a:r>
              <a:rPr lang="en-US" altLang="zh-CN" dirty="0"/>
              <a:t>B</a:t>
            </a:r>
            <a:r>
              <a:rPr lang="zh-CN" altLang="en-US" dirty="0"/>
              <a:t>格</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39</a:t>
            </a:fld>
            <a:endParaRPr lang="zh-CN" altLang="en-US"/>
          </a:p>
        </p:txBody>
      </p:sp>
    </p:spTree>
    <p:extLst>
      <p:ext uri="{BB962C8B-B14F-4D97-AF65-F5344CB8AC3E}">
        <p14:creationId xmlns:p14="http://schemas.microsoft.com/office/powerpoint/2010/main" val="336962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使用柔化边缘增加阴影</a:t>
            </a:r>
          </a:p>
          <a:p>
            <a:endParaRPr lang="en-US" altLang="zh-CN" dirty="0"/>
          </a:p>
          <a:p>
            <a:r>
              <a:rPr lang="zh-CN" altLang="en-US" dirty="0"/>
              <a:t>发光的阴影与弥散性阴影，调一下阴影的模糊度、透明度、颜色。长阴影用矩形渐变</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4</a:t>
            </a:fld>
            <a:endParaRPr lang="zh-CN" altLang="en-US"/>
          </a:p>
        </p:txBody>
      </p:sp>
    </p:spTree>
    <p:extLst>
      <p:ext uri="{BB962C8B-B14F-4D97-AF65-F5344CB8AC3E}">
        <p14:creationId xmlns:p14="http://schemas.microsoft.com/office/powerpoint/2010/main" val="2948966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装</a:t>
            </a:r>
            <a:r>
              <a:rPr lang="en-US" altLang="zh-CN" dirty="0"/>
              <a:t>B4</a:t>
            </a:r>
            <a:r>
              <a:rPr lang="zh-CN" altLang="en-US" dirty="0"/>
              <a:t>：似乎什么图片变黑了都还可</a:t>
            </a:r>
            <a:r>
              <a:rPr lang="en-US" altLang="zh-CN" dirty="0"/>
              <a:t>…</a:t>
            </a:r>
          </a:p>
          <a:p>
            <a:r>
              <a:rPr lang="zh-CN" altLang="en-US" dirty="0"/>
              <a:t>使用逼格英文</a:t>
            </a:r>
            <a:r>
              <a:rPr lang="en-US" altLang="zh-CN" dirty="0"/>
              <a:t>…</a:t>
            </a:r>
            <a:r>
              <a:rPr lang="zh-CN" altLang="en-US" dirty="0"/>
              <a:t>忽略我的随便式英语</a:t>
            </a:r>
            <a:r>
              <a:rPr lang="en-US" altLang="zh-CN" dirty="0"/>
              <a:t>..</a:t>
            </a:r>
          </a:p>
          <a:p>
            <a:r>
              <a:rPr lang="zh-CN" altLang="en-US" dirty="0"/>
              <a:t>其实中文也是很逼格的，但在现在的背景下，许多人的思想还（此处省略</a:t>
            </a:r>
            <a:r>
              <a:rPr lang="en-US" altLang="zh-CN" dirty="0"/>
              <a:t>800</a:t>
            </a:r>
            <a:r>
              <a:rPr lang="zh-CN" altLang="en-US" dirty="0"/>
              <a:t>字议论文）</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40</a:t>
            </a:fld>
            <a:endParaRPr lang="zh-CN" altLang="en-US"/>
          </a:p>
        </p:txBody>
      </p:sp>
    </p:spTree>
    <p:extLst>
      <p:ext uri="{BB962C8B-B14F-4D97-AF65-F5344CB8AC3E}">
        <p14:creationId xmlns:p14="http://schemas.microsoft.com/office/powerpoint/2010/main" val="3726529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中间夹着一个渐变透明蒙版</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41</a:t>
            </a:fld>
            <a:endParaRPr lang="zh-CN" altLang="en-US"/>
          </a:p>
        </p:txBody>
      </p:sp>
    </p:spTree>
    <p:extLst>
      <p:ext uri="{BB962C8B-B14F-4D97-AF65-F5344CB8AC3E}">
        <p14:creationId xmlns:p14="http://schemas.microsoft.com/office/powerpoint/2010/main" val="367674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嵌套效果再应用，又是</a:t>
            </a:r>
            <a:r>
              <a:rPr lang="en-US" altLang="zh-CN" dirty="0"/>
              <a:t>PS</a:t>
            </a:r>
            <a:r>
              <a:rPr lang="zh-CN" altLang="en-US" dirty="0"/>
              <a:t>，又是</a:t>
            </a:r>
            <a:r>
              <a:rPr lang="en-US" altLang="zh-CN" dirty="0"/>
              <a:t>PPT</a:t>
            </a:r>
            <a:r>
              <a:rPr lang="zh-CN" altLang="en-US" dirty="0"/>
              <a:t>删除背景，累死</a:t>
            </a:r>
            <a:endParaRPr lang="en-US" altLang="zh-CN" dirty="0"/>
          </a:p>
          <a:p>
            <a:r>
              <a:rPr lang="zh-CN" altLang="en-US" dirty="0"/>
              <a:t>文字我使用粘贴为图片再进行裁剪处理</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42</a:t>
            </a:fld>
            <a:endParaRPr lang="zh-CN" altLang="en-US"/>
          </a:p>
        </p:txBody>
      </p:sp>
    </p:spTree>
    <p:extLst>
      <p:ext uri="{BB962C8B-B14F-4D97-AF65-F5344CB8AC3E}">
        <p14:creationId xmlns:p14="http://schemas.microsoft.com/office/powerpoint/2010/main" val="4230394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嵌套效果（我愿称之为砍头方法）：找到图片的</a:t>
            </a:r>
            <a:r>
              <a:rPr lang="en-US" altLang="zh-CN" dirty="0"/>
              <a:t>png</a:t>
            </a:r>
            <a:r>
              <a:rPr lang="zh-CN" altLang="en-US" dirty="0"/>
              <a:t>，复制两份，第二份裁剪，留一个头出来，排排序就行了。（原谅我女模特修图修得不好）</a:t>
            </a:r>
            <a:endParaRPr lang="en-US" altLang="zh-CN" dirty="0"/>
          </a:p>
          <a:p>
            <a:r>
              <a:rPr lang="zh-CN" altLang="en-US" dirty="0"/>
              <a:t>文案你来想。这粉红女郎般的配色，艾了艾了</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43</a:t>
            </a:fld>
            <a:endParaRPr lang="zh-CN" altLang="en-US"/>
          </a:p>
        </p:txBody>
      </p:sp>
    </p:spTree>
    <p:extLst>
      <p:ext uri="{BB962C8B-B14F-4D97-AF65-F5344CB8AC3E}">
        <p14:creationId xmlns:p14="http://schemas.microsoft.com/office/powerpoint/2010/main" val="3310795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文字与背景相容：两种方式：将文字放在山脊，新建多边形画轮廓，覆盖文字：一、使用剪除，剪掉文字，调一下文字的透明度；二、选中多边形，使用以幻灯片背景作为填充即可。我认为方式</a:t>
            </a:r>
            <a:r>
              <a:rPr lang="en-US" altLang="zh-CN" dirty="0"/>
              <a:t>2</a:t>
            </a:r>
            <a:r>
              <a:rPr lang="zh-CN" altLang="en-US" dirty="0"/>
              <a:t>更加灵活调整文字。一点点瑕疵。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另外，这种方法也可以处理人物和图形镶嵌。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图库</a:t>
            </a:r>
            <a:r>
              <a:rPr lang="en-US" altLang="zh-CN" b="0" i="0" u="none" strike="noStrike" dirty="0">
                <a:solidFill>
                  <a:srgbClr val="008000"/>
                </a:solidFill>
                <a:effectLst/>
                <a:latin typeface="Microsoft YaHei" panose="020B0503020204020204" pitchFamily="34" charset="-122"/>
                <a:ea typeface="Microsoft YaHei" panose="020B0503020204020204" pitchFamily="34" charset="-122"/>
                <a:hlinkClick r:id="rId3"/>
              </a:rPr>
              <a:t>https://</a:t>
            </a:r>
            <a:r>
              <a:rPr lang="en-US" altLang="zh-CN" b="1" i="0" u="none" strike="noStrike" dirty="0">
                <a:solidFill>
                  <a:srgbClr val="008000"/>
                </a:solidFill>
                <a:effectLst/>
                <a:latin typeface="Microsoft YaHei" panose="020B0503020204020204" pitchFamily="34" charset="-122"/>
                <a:ea typeface="Microsoft YaHei" panose="020B0503020204020204" pitchFamily="34" charset="-122"/>
                <a:hlinkClick r:id="rId3"/>
              </a:rPr>
              <a:t>unsplash</a:t>
            </a:r>
            <a:r>
              <a:rPr lang="en-US" altLang="zh-CN" b="0" i="0" u="none" strike="noStrike" dirty="0">
                <a:solidFill>
                  <a:srgbClr val="008000"/>
                </a:solidFill>
                <a:effectLst/>
                <a:latin typeface="Microsoft YaHei" panose="020B0503020204020204" pitchFamily="34" charset="-122"/>
                <a:ea typeface="Microsoft YaHei" panose="020B0503020204020204" pitchFamily="34" charset="-122"/>
                <a:hlinkClick r:id="rId3"/>
              </a:rPr>
              <a:t>.com/</a:t>
            </a:r>
            <a:r>
              <a:rPr lang="zh-CN" altLang="en-US" b="0" i="0" u="none" strike="noStrike" dirty="0">
                <a:solidFill>
                  <a:srgbClr val="008000"/>
                </a:solidFill>
                <a:effectLst/>
                <a:latin typeface="Microsoft YaHei" panose="020B0503020204020204" pitchFamily="34" charset="-122"/>
                <a:ea typeface="Microsoft YaHei" panose="020B0503020204020204" pitchFamily="34" charset="-122"/>
              </a:rPr>
              <a:t>有点卡。</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45</a:t>
            </a:fld>
            <a:endParaRPr lang="zh-CN" altLang="en-US"/>
          </a:p>
        </p:txBody>
      </p:sp>
    </p:spTree>
    <p:extLst>
      <p:ext uri="{BB962C8B-B14F-4D97-AF65-F5344CB8AC3E}">
        <p14:creationId xmlns:p14="http://schemas.microsoft.com/office/powerpoint/2010/main" val="340518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再练习</a:t>
            </a:r>
            <a:endParaRPr lang="en-US" altLang="zh-CN" dirty="0"/>
          </a:p>
          <a:p>
            <a:r>
              <a:rPr lang="zh-CN" altLang="en-US" dirty="0"/>
              <a:t>剪的有点烂</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46</a:t>
            </a:fld>
            <a:endParaRPr lang="zh-CN" altLang="en-US"/>
          </a:p>
        </p:txBody>
      </p:sp>
    </p:spTree>
    <p:extLst>
      <p:ext uri="{BB962C8B-B14F-4D97-AF65-F5344CB8AC3E}">
        <p14:creationId xmlns:p14="http://schemas.microsoft.com/office/powerpoint/2010/main" val="2862292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文字破碎效果：文本框输入文字，插入矩形覆盖文字</a:t>
            </a:r>
            <a:r>
              <a:rPr lang="en-US" altLang="zh-CN" dirty="0"/>
              <a:t>》</a:t>
            </a:r>
            <a:r>
              <a:rPr lang="zh-CN" altLang="en-US" dirty="0"/>
              <a:t>相交，使文字变成形状，插入两个三角形，与文字进行“分割”操作，删除其余部分然后自主调整。</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还可以进行图片分割：图片分割，把所有元素做好之后，所有元素剪切，粘贴为图片，再进行分割</a:t>
            </a:r>
          </a:p>
          <a:p>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47</a:t>
            </a:fld>
            <a:endParaRPr lang="zh-CN" altLang="en-US"/>
          </a:p>
        </p:txBody>
      </p:sp>
    </p:spTree>
    <p:extLst>
      <p:ext uri="{BB962C8B-B14F-4D97-AF65-F5344CB8AC3E}">
        <p14:creationId xmlns:p14="http://schemas.microsoft.com/office/powerpoint/2010/main" val="26916544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文字与图形分割应用场景</a:t>
            </a:r>
            <a:r>
              <a:rPr lang="en-US" altLang="zh-CN" dirty="0"/>
              <a:t>2</a:t>
            </a:r>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48</a:t>
            </a:fld>
            <a:endParaRPr lang="zh-CN" altLang="en-US"/>
          </a:p>
        </p:txBody>
      </p:sp>
    </p:spTree>
    <p:extLst>
      <p:ext uri="{BB962C8B-B14F-4D97-AF65-F5344CB8AC3E}">
        <p14:creationId xmlns:p14="http://schemas.microsoft.com/office/powerpoint/2010/main" val="483800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笔画模糊，插入图形覆盖字体，使用拆分，对单独笔画使用柔化边缘，如果越柔越小，可以试试把它“搞大”！也可以对笔画单独染色。字体选择与文字字形也重要，最好选择宋体，文字选那些散的字。</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49</a:t>
            </a:fld>
            <a:endParaRPr lang="zh-CN" altLang="en-US"/>
          </a:p>
        </p:txBody>
      </p:sp>
    </p:spTree>
    <p:extLst>
      <p:ext uri="{BB962C8B-B14F-4D97-AF65-F5344CB8AC3E}">
        <p14:creationId xmlns:p14="http://schemas.microsoft.com/office/powerpoint/2010/main" val="1422455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玻璃效果：其实就是巧用以幻灯片背景填充。把照片设为背景，蒙上半透明矩形。添加小矩形，以幻灯片背景填充，增加阴影，复制另一个，弄好阴影后，再覆盖上半透明小矩形。</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50</a:t>
            </a:fld>
            <a:endParaRPr lang="zh-CN" altLang="en-US"/>
          </a:p>
        </p:txBody>
      </p:sp>
    </p:spTree>
    <p:extLst>
      <p:ext uri="{BB962C8B-B14F-4D97-AF65-F5344CB8AC3E}">
        <p14:creationId xmlns:p14="http://schemas.microsoft.com/office/powerpoint/2010/main" val="2699673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新拟态风格，可以用在</a:t>
            </a:r>
            <a:r>
              <a:rPr lang="en-US" altLang="zh-CN" dirty="0"/>
              <a:t>UI</a:t>
            </a:r>
            <a:r>
              <a:rPr lang="zh-CN" altLang="en-US" dirty="0"/>
              <a:t>设计上</a:t>
            </a:r>
            <a:endParaRPr lang="en-US" altLang="zh-CN" dirty="0"/>
          </a:p>
          <a:p>
            <a:r>
              <a:rPr lang="zh-CN" altLang="en-US" dirty="0"/>
              <a:t>制作两个图形：图形填充应与背景相同，两个图形的阴影一个白一个黑，方向相反自己调。想做出凹下（按钮凹）的效果可在图形填充使用渐变填充</a:t>
            </a:r>
            <a:endParaRPr lang="en-US" altLang="zh-CN" dirty="0"/>
          </a:p>
          <a:p>
            <a:r>
              <a:rPr lang="zh-CN" altLang="en-US" dirty="0"/>
              <a:t>我用环形自己做了一个平面凹，外层用再一个环形掩盖阴影</a:t>
            </a:r>
            <a:endParaRPr lang="en-US" altLang="zh-CN" dirty="0"/>
          </a:p>
          <a:p>
            <a:endParaRPr lang="en-US" altLang="zh-CN" dirty="0"/>
          </a:p>
          <a:p>
            <a:r>
              <a:rPr lang="zh-CN" altLang="en-US" dirty="0"/>
              <a:t>新拟态风格一般不要用于投影使用的</a:t>
            </a:r>
            <a:r>
              <a:rPr lang="en-US" altLang="zh-CN" dirty="0"/>
              <a:t>PPT</a:t>
            </a:r>
            <a:r>
              <a:rPr lang="zh-CN" altLang="en-US" dirty="0"/>
              <a:t>，经常使用会显单调（可以加上其他颜色做做对比），对背景色要求高</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5</a:t>
            </a:fld>
            <a:endParaRPr lang="zh-CN" altLang="en-US"/>
          </a:p>
        </p:txBody>
      </p:sp>
    </p:spTree>
    <p:extLst>
      <p:ext uri="{BB962C8B-B14F-4D97-AF65-F5344CB8AC3E}">
        <p14:creationId xmlns:p14="http://schemas.microsoft.com/office/powerpoint/2010/main" val="34593739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玻璃效果再应用，甚至可以放一个手机什么的。</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51</a:t>
            </a:fld>
            <a:endParaRPr lang="zh-CN" altLang="en-US"/>
          </a:p>
        </p:txBody>
      </p:sp>
    </p:spTree>
    <p:extLst>
      <p:ext uri="{BB962C8B-B14F-4D97-AF65-F5344CB8AC3E}">
        <p14:creationId xmlns:p14="http://schemas.microsoft.com/office/powerpoint/2010/main" val="3285706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可添加视频，设置自动播放。一些特效素材可以当作动态背景，放在母版里也行，居然也可以柔化边缘</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52</a:t>
            </a:fld>
            <a:endParaRPr lang="zh-CN" altLang="en-US"/>
          </a:p>
        </p:txBody>
      </p:sp>
    </p:spTree>
    <p:extLst>
      <p:ext uri="{BB962C8B-B14F-4D97-AF65-F5344CB8AC3E}">
        <p14:creationId xmlns:p14="http://schemas.microsoft.com/office/powerpoint/2010/main" val="3086487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以动态素材作背景实例</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53</a:t>
            </a:fld>
            <a:endParaRPr lang="zh-CN" altLang="en-US"/>
          </a:p>
        </p:txBody>
      </p:sp>
    </p:spTree>
    <p:extLst>
      <p:ext uri="{BB962C8B-B14F-4D97-AF65-F5344CB8AC3E}">
        <p14:creationId xmlns:p14="http://schemas.microsoft.com/office/powerpoint/2010/main" val="3420822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镂空文字加视频</a:t>
            </a:r>
            <a:endParaRPr lang="en-US" altLang="zh-CN" dirty="0"/>
          </a:p>
          <a:p>
            <a:endParaRPr lang="en-US" altLang="zh-CN" dirty="0"/>
          </a:p>
          <a:p>
            <a:r>
              <a:rPr lang="zh-CN" altLang="en-US" dirty="0"/>
              <a:t>此处视频用</a:t>
            </a:r>
            <a:r>
              <a:rPr lang="en-US" altLang="zh-CN" dirty="0"/>
              <a:t>GIF</a:t>
            </a:r>
            <a:r>
              <a:rPr lang="zh-CN" altLang="en-US" dirty="0"/>
              <a:t>替代</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54</a:t>
            </a:fld>
            <a:endParaRPr lang="zh-CN" altLang="en-US"/>
          </a:p>
        </p:txBody>
      </p:sp>
    </p:spTree>
    <p:extLst>
      <p:ext uri="{BB962C8B-B14F-4D97-AF65-F5344CB8AC3E}">
        <p14:creationId xmlns:p14="http://schemas.microsoft.com/office/powerpoint/2010/main" val="17510234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文本框与形状，直接进行拆分</a:t>
            </a:r>
            <a:endParaRPr lang="en-US" altLang="zh-CN" dirty="0"/>
          </a:p>
          <a:p>
            <a:r>
              <a:rPr lang="zh-CN" altLang="en-US" dirty="0"/>
              <a:t>形状对笔画相交</a:t>
            </a:r>
            <a:endParaRPr lang="en-US" altLang="zh-CN" dirty="0"/>
          </a:p>
          <a:p>
            <a:r>
              <a:rPr lang="zh-CN" altLang="en-US" dirty="0"/>
              <a:t>将得到的形状编辑顶点，按住</a:t>
            </a:r>
            <a:r>
              <a:rPr lang="en-US" altLang="zh-CN" dirty="0"/>
              <a:t>Ctrl</a:t>
            </a:r>
            <a:r>
              <a:rPr lang="zh-CN" altLang="en-US" dirty="0"/>
              <a:t>删除顶点</a:t>
            </a:r>
            <a:endParaRPr lang="en-US" altLang="zh-CN" dirty="0"/>
          </a:p>
          <a:p>
            <a:endParaRPr lang="en-US" altLang="zh-CN" dirty="0"/>
          </a:p>
          <a:p>
            <a:r>
              <a:rPr lang="zh-CN" altLang="en-US" dirty="0"/>
              <a:t>把笔画都拆了，好弄些</a:t>
            </a:r>
            <a:endParaRPr lang="en-US" altLang="zh-CN" dirty="0"/>
          </a:p>
          <a:p>
            <a:endParaRPr lang="en-US" altLang="zh-CN" dirty="0"/>
          </a:p>
          <a:p>
            <a:r>
              <a:rPr lang="zh-CN" altLang="en-US" dirty="0"/>
              <a:t>二津一学准备</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55</a:t>
            </a:fld>
            <a:endParaRPr lang="zh-CN" altLang="en-US"/>
          </a:p>
        </p:txBody>
      </p:sp>
    </p:spTree>
    <p:extLst>
      <p:ext uri="{BB962C8B-B14F-4D97-AF65-F5344CB8AC3E}">
        <p14:creationId xmlns:p14="http://schemas.microsoft.com/office/powerpoint/2010/main" val="1654233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我就是不用插件哼，用三角形拼凑起来加动画，加音效</a:t>
            </a:r>
            <a:endParaRPr lang="en-US" altLang="zh-CN" dirty="0"/>
          </a:p>
          <a:p>
            <a:r>
              <a:rPr lang="zh-CN" altLang="en-US" dirty="0"/>
              <a:t>音效网站爱给网，这个网站真的好用</a:t>
            </a:r>
            <a:r>
              <a:rPr lang="en-US" altLang="zh-CN" dirty="0">
                <a:hlinkClick r:id="rId3"/>
              </a:rPr>
              <a:t>http://www.aigei.com/</a:t>
            </a:r>
            <a:r>
              <a:rPr lang="zh-CN" altLang="en-US" dirty="0"/>
              <a:t>下载免费素材多</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56</a:t>
            </a:fld>
            <a:endParaRPr lang="zh-CN" altLang="en-US"/>
          </a:p>
        </p:txBody>
      </p:sp>
    </p:spTree>
    <p:extLst>
      <p:ext uri="{BB962C8B-B14F-4D97-AF65-F5344CB8AC3E}">
        <p14:creationId xmlns:p14="http://schemas.microsoft.com/office/powerpoint/2010/main" val="3358443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纸裁剪效果（我称之为口袋效果）：</a:t>
            </a:r>
            <a:endParaRPr lang="en-US" altLang="zh-CN" dirty="0"/>
          </a:p>
          <a:p>
            <a:r>
              <a:rPr lang="zh-CN" altLang="en-US" dirty="0"/>
              <a:t>插入一个细长的椭圆：合理地设置阴影，将形状转化成图片，裁剪掉椭圆部分留下阴影（只有这样才做得出那种划了一刀的效果），另添加一个矩形，底色与背景相同，与阴影拼接（这样做才容易遮挡放进口袋里的小纸条）。添加几条小纸条即可。我创新地加了个动画。</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57</a:t>
            </a:fld>
            <a:endParaRPr lang="zh-CN" altLang="en-US"/>
          </a:p>
        </p:txBody>
      </p:sp>
    </p:spTree>
    <p:extLst>
      <p:ext uri="{BB962C8B-B14F-4D97-AF65-F5344CB8AC3E}">
        <p14:creationId xmlns:p14="http://schemas.microsoft.com/office/powerpoint/2010/main" val="392116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基本滑动弹幕制作：</a:t>
            </a:r>
            <a:endParaRPr lang="en-US" altLang="zh-CN" dirty="0"/>
          </a:p>
          <a:p>
            <a:r>
              <a:rPr lang="zh-CN" altLang="en-US" dirty="0"/>
              <a:t>添加多个文本框，排列好位置，选中所有，动画</a:t>
            </a:r>
            <a:r>
              <a:rPr lang="en-US" altLang="zh-CN" dirty="0"/>
              <a:t>》</a:t>
            </a:r>
            <a:r>
              <a:rPr lang="zh-CN" altLang="en-US" dirty="0"/>
              <a:t>飞入</a:t>
            </a:r>
            <a:r>
              <a:rPr lang="en-US" altLang="zh-CN" dirty="0"/>
              <a:t>》</a:t>
            </a:r>
            <a:r>
              <a:rPr lang="zh-CN" altLang="en-US" dirty="0"/>
              <a:t>效果选项</a:t>
            </a:r>
            <a:r>
              <a:rPr lang="en-US" altLang="zh-CN" dirty="0"/>
              <a:t>》</a:t>
            </a:r>
            <a:r>
              <a:rPr lang="zh-CN" altLang="en-US" dirty="0"/>
              <a:t>自右侧。效果选项右下角小箭头</a:t>
            </a:r>
            <a:r>
              <a:rPr lang="en-US" altLang="zh-CN" dirty="0"/>
              <a:t>》</a:t>
            </a:r>
            <a:r>
              <a:rPr lang="zh-CN" altLang="en-US" dirty="0"/>
              <a:t>弹出对话框</a:t>
            </a:r>
            <a:r>
              <a:rPr lang="en-US" altLang="zh-CN" dirty="0"/>
              <a:t>》</a:t>
            </a:r>
            <a:r>
              <a:rPr lang="zh-CN" altLang="en-US" dirty="0"/>
              <a:t>计时</a:t>
            </a:r>
            <a:r>
              <a:rPr lang="en-US" altLang="zh-CN" dirty="0"/>
              <a:t>》</a:t>
            </a:r>
            <a:r>
              <a:rPr lang="zh-CN" altLang="en-US" dirty="0"/>
              <a:t>重复</a:t>
            </a:r>
            <a:r>
              <a:rPr lang="en-US" altLang="zh-CN" dirty="0"/>
              <a:t>》</a:t>
            </a:r>
            <a:r>
              <a:rPr lang="zh-CN" altLang="en-US" dirty="0"/>
              <a:t>直到幻灯片末尾。</a:t>
            </a:r>
            <a:endParaRPr lang="en-US" altLang="zh-CN" dirty="0"/>
          </a:p>
          <a:p>
            <a:r>
              <a:rPr lang="zh-CN" altLang="en-US" dirty="0"/>
              <a:t>打开动画窗格，自己随机弄弄播放时间与一次循环的时间（速度）</a:t>
            </a:r>
            <a:endParaRPr lang="en-US" altLang="zh-CN" dirty="0"/>
          </a:p>
          <a:p>
            <a:r>
              <a:rPr lang="zh-CN" altLang="en-US" dirty="0"/>
              <a:t>把所有弹幕移动到</a:t>
            </a:r>
            <a:r>
              <a:rPr lang="en-US" altLang="zh-CN" dirty="0"/>
              <a:t>ppt</a:t>
            </a:r>
            <a:r>
              <a:rPr lang="zh-CN" altLang="en-US" dirty="0"/>
              <a:t>页面之外的左侧。</a:t>
            </a:r>
            <a:endParaRPr lang="en-US" altLang="zh-CN" dirty="0"/>
          </a:p>
          <a:p>
            <a:endParaRPr lang="en-US" altLang="zh-CN" dirty="0"/>
          </a:p>
          <a:p>
            <a:r>
              <a:rPr lang="zh-CN" altLang="en-US" dirty="0"/>
              <a:t>我增加了一个顶部弹幕。</a:t>
            </a:r>
            <a:endParaRPr lang="en-US" altLang="zh-CN" dirty="0"/>
          </a:p>
          <a:p>
            <a:endParaRPr lang="en-US" altLang="zh-CN" dirty="0"/>
          </a:p>
          <a:p>
            <a:r>
              <a:rPr lang="zh-CN" altLang="en-US" dirty="0"/>
              <a:t>与</a:t>
            </a:r>
            <a:r>
              <a:rPr lang="en-US" altLang="zh-CN" dirty="0"/>
              <a:t>BLIBLI</a:t>
            </a:r>
            <a:r>
              <a:rPr lang="zh-CN" altLang="en-US" dirty="0"/>
              <a:t>弹幕特点：</a:t>
            </a:r>
            <a:endParaRPr lang="en-US" altLang="zh-CN" dirty="0"/>
          </a:p>
          <a:p>
            <a:r>
              <a:rPr lang="en-US" altLang="zh-CN" dirty="0"/>
              <a:t>1</a:t>
            </a:r>
            <a:r>
              <a:rPr lang="zh-CN" altLang="en-US" dirty="0"/>
              <a:t>、较粗字体，有黑色边缘</a:t>
            </a:r>
            <a:endParaRPr lang="en-US" altLang="zh-CN" dirty="0"/>
          </a:p>
          <a:p>
            <a:r>
              <a:rPr lang="en-US" altLang="zh-CN" dirty="0"/>
              <a:t>2</a:t>
            </a:r>
            <a:r>
              <a:rPr lang="zh-CN" altLang="en-US" dirty="0"/>
              <a:t>、水平滑动弹幕长的滑动的快，短的滑动得慢</a:t>
            </a:r>
            <a:endParaRPr lang="en-US" altLang="zh-CN" dirty="0"/>
          </a:p>
          <a:p>
            <a:r>
              <a:rPr lang="en-US" altLang="zh-CN" dirty="0"/>
              <a:t>3</a:t>
            </a:r>
            <a:r>
              <a:rPr lang="zh-CN" altLang="en-US" dirty="0"/>
              <a:t>、水平滑动弹幕很少有重叠发生</a:t>
            </a:r>
            <a:endParaRPr lang="en-US" altLang="zh-CN" dirty="0"/>
          </a:p>
          <a:p>
            <a:r>
              <a:rPr lang="en-US" altLang="zh-CN" dirty="0"/>
              <a:t>4</a:t>
            </a:r>
            <a:r>
              <a:rPr lang="zh-CN" altLang="en-US" dirty="0"/>
              <a:t>、行与行之间本身是不重叠的</a:t>
            </a:r>
            <a:endParaRPr lang="en-US" altLang="zh-CN" dirty="0"/>
          </a:p>
          <a:p>
            <a:endParaRPr lang="en-US" altLang="zh-CN" dirty="0"/>
          </a:p>
          <a:p>
            <a:r>
              <a:rPr lang="zh-CN" altLang="en-US" dirty="0"/>
              <a:t>防止文件太大，视频我用</a:t>
            </a:r>
            <a:r>
              <a:rPr lang="en-US" altLang="zh-CN" dirty="0"/>
              <a:t>gif</a:t>
            </a:r>
            <a:r>
              <a:rPr lang="zh-CN" altLang="en-US" dirty="0"/>
              <a:t>代替了</a:t>
            </a:r>
            <a:endParaRPr lang="en-US" altLang="zh-CN" dirty="0"/>
          </a:p>
          <a:p>
            <a:r>
              <a:rPr lang="zh-CN" altLang="en-US" dirty="0"/>
              <a:t>注：水平滑动弹幕内容基于真实弹幕制作。</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58</a:t>
            </a:fld>
            <a:endParaRPr lang="zh-CN" altLang="en-US"/>
          </a:p>
        </p:txBody>
      </p:sp>
    </p:spTree>
    <p:extLst>
      <p:ext uri="{BB962C8B-B14F-4D97-AF65-F5344CB8AC3E}">
        <p14:creationId xmlns:p14="http://schemas.microsoft.com/office/powerpoint/2010/main" val="2098514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a:t>
            </a:r>
            <a:r>
              <a:rPr lang="en-US" altLang="zh-CN" dirty="0"/>
              <a:t>》</a:t>
            </a:r>
            <a:r>
              <a:rPr lang="zh-CN" altLang="en-US" dirty="0"/>
              <a:t>动作路径</a:t>
            </a:r>
            <a:r>
              <a:rPr lang="en-US" altLang="zh-CN" dirty="0"/>
              <a:t>》</a:t>
            </a:r>
            <a:r>
              <a:rPr lang="zh-CN" altLang="en-US" dirty="0"/>
              <a:t>直线</a:t>
            </a:r>
            <a:endParaRPr lang="en-US" altLang="zh-CN" dirty="0"/>
          </a:p>
          <a:p>
            <a:r>
              <a:rPr lang="zh-CN" altLang="en-US" dirty="0"/>
              <a:t>效果参数加上自动翻转，再弄成重复</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59</a:t>
            </a:fld>
            <a:endParaRPr lang="zh-CN" altLang="en-US"/>
          </a:p>
        </p:txBody>
      </p:sp>
    </p:spTree>
    <p:extLst>
      <p:ext uri="{BB962C8B-B14F-4D97-AF65-F5344CB8AC3E}">
        <p14:creationId xmlns:p14="http://schemas.microsoft.com/office/powerpoint/2010/main" val="24163207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PPT</a:t>
            </a:r>
            <a:r>
              <a:rPr lang="zh-CN" altLang="en-US" dirty="0"/>
              <a:t>的平滑切换效果：先在第一页</a:t>
            </a:r>
            <a:r>
              <a:rPr lang="en-US" altLang="zh-CN" dirty="0"/>
              <a:t>PPT</a:t>
            </a:r>
            <a:r>
              <a:rPr lang="zh-CN" altLang="en-US" dirty="0"/>
              <a:t>弄好图形，文字啊方块啊都把它弄超出</a:t>
            </a:r>
            <a:r>
              <a:rPr lang="en-US" altLang="zh-CN" dirty="0"/>
              <a:t>PPT</a:t>
            </a:r>
            <a:r>
              <a:rPr lang="zh-CN" altLang="en-US" dirty="0"/>
              <a:t>底部来，复制这页</a:t>
            </a:r>
            <a:r>
              <a:rPr lang="en-US" altLang="zh-CN" dirty="0"/>
              <a:t>PPT</a:t>
            </a:r>
            <a:r>
              <a:rPr lang="zh-CN" altLang="en-US" dirty="0"/>
              <a:t>，用图形，再</a:t>
            </a:r>
            <a:r>
              <a:rPr lang="en-US" altLang="zh-CN" dirty="0"/>
              <a:t>PPT</a:t>
            </a:r>
            <a:r>
              <a:rPr lang="zh-CN" altLang="en-US" dirty="0"/>
              <a:t>底部超出的地方相交，得到剩余部分。按住</a:t>
            </a:r>
            <a:r>
              <a:rPr lang="en-US" altLang="zh-CN" dirty="0"/>
              <a:t>shift</a:t>
            </a:r>
            <a:r>
              <a:rPr lang="zh-CN" altLang="en-US" dirty="0"/>
              <a:t>键把得到的部分向上平移，接到</a:t>
            </a:r>
            <a:r>
              <a:rPr lang="en-US" altLang="zh-CN" dirty="0"/>
              <a:t>PPT</a:t>
            </a:r>
            <a:r>
              <a:rPr lang="zh-CN" altLang="en-US" dirty="0"/>
              <a:t>的顶部，调好切换动画，完成</a:t>
            </a:r>
            <a:endParaRPr lang="en-US" altLang="zh-CN"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60</a:t>
            </a:fld>
            <a:endParaRPr lang="zh-CN" altLang="en-US"/>
          </a:p>
        </p:txBody>
      </p:sp>
    </p:spTree>
    <p:extLst>
      <p:ext uri="{BB962C8B-B14F-4D97-AF65-F5344CB8AC3E}">
        <p14:creationId xmlns:p14="http://schemas.microsoft.com/office/powerpoint/2010/main" val="1880795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两种方法效果对比</a:t>
            </a:r>
            <a:endParaRPr lang="en-US" altLang="zh-CN" dirty="0"/>
          </a:p>
          <a:p>
            <a:endParaRPr lang="en-US" altLang="zh-CN" dirty="0"/>
          </a:p>
          <a:p>
            <a:r>
              <a:rPr lang="zh-CN" altLang="en-US" dirty="0"/>
              <a:t>删除背景还可以去免费自动抠图网站（已试过，快速下载预览图，高清的要登录，预览图已满足）：</a:t>
            </a:r>
            <a:r>
              <a:rPr lang="en-US" altLang="zh-CN" dirty="0"/>
              <a:t>remove.bg</a:t>
            </a:r>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6</a:t>
            </a:fld>
            <a:endParaRPr lang="zh-CN" altLang="en-US"/>
          </a:p>
        </p:txBody>
      </p:sp>
    </p:spTree>
    <p:extLst>
      <p:ext uri="{BB962C8B-B14F-4D97-AF65-F5344CB8AC3E}">
        <p14:creationId xmlns:p14="http://schemas.microsoft.com/office/powerpoint/2010/main" val="1322364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把超出的部分平移，接到顶部</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61</a:t>
            </a:fld>
            <a:endParaRPr lang="zh-CN" altLang="en-US"/>
          </a:p>
        </p:txBody>
      </p:sp>
    </p:spTree>
    <p:extLst>
      <p:ext uri="{BB962C8B-B14F-4D97-AF65-F5344CB8AC3E}">
        <p14:creationId xmlns:p14="http://schemas.microsoft.com/office/powerpoint/2010/main" val="23879476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书页效果</a:t>
            </a:r>
            <a:r>
              <a:rPr lang="en-US" altLang="zh-CN" dirty="0"/>
              <a:t>1</a:t>
            </a:r>
            <a:r>
              <a:rPr lang="zh-CN" altLang="en-US" dirty="0"/>
              <a:t>：视图</a:t>
            </a:r>
            <a:r>
              <a:rPr lang="en-US" altLang="zh-CN" dirty="0"/>
              <a:t>》</a:t>
            </a:r>
            <a:r>
              <a:rPr lang="zh-CN" altLang="en-US" dirty="0"/>
              <a:t>参考线</a:t>
            </a:r>
            <a:r>
              <a:rPr lang="en-US" altLang="zh-CN" dirty="0"/>
              <a:t>》</a:t>
            </a:r>
            <a:r>
              <a:rPr lang="zh-CN" altLang="en-US" dirty="0"/>
              <a:t>插入线条</a:t>
            </a:r>
            <a:r>
              <a:rPr lang="en-US" altLang="zh-CN" dirty="0"/>
              <a:t>》</a:t>
            </a:r>
            <a:r>
              <a:rPr lang="zh-CN" altLang="en-US" dirty="0"/>
              <a:t>宽度</a:t>
            </a:r>
            <a:r>
              <a:rPr lang="en-US" altLang="zh-CN" dirty="0"/>
              <a:t>2</a:t>
            </a:r>
            <a:r>
              <a:rPr lang="zh-CN" altLang="en-US" dirty="0"/>
              <a:t>磅</a:t>
            </a:r>
            <a:r>
              <a:rPr lang="en-US" altLang="zh-CN" dirty="0"/>
              <a:t>》</a:t>
            </a:r>
            <a:r>
              <a:rPr lang="zh-CN" altLang="en-US" dirty="0"/>
              <a:t>自己设置阴影</a:t>
            </a:r>
            <a:endParaRPr lang="en-US" altLang="zh-CN" dirty="0"/>
          </a:p>
          <a:p>
            <a:endParaRPr lang="en-US" altLang="zh-CN" dirty="0"/>
          </a:p>
          <a:p>
            <a:r>
              <a:rPr lang="zh-CN" altLang="en-US" dirty="0"/>
              <a:t>这神奇的过渡我是没想到的</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66</a:t>
            </a:fld>
            <a:endParaRPr lang="zh-CN" altLang="en-US"/>
          </a:p>
        </p:txBody>
      </p:sp>
    </p:spTree>
    <p:extLst>
      <p:ext uri="{BB962C8B-B14F-4D97-AF65-F5344CB8AC3E}">
        <p14:creationId xmlns:p14="http://schemas.microsoft.com/office/powerpoint/2010/main" val="38123133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书页效果</a:t>
            </a:r>
            <a:r>
              <a:rPr lang="en-US" altLang="zh-CN" dirty="0"/>
              <a:t>2</a:t>
            </a:r>
            <a:r>
              <a:rPr lang="zh-CN" altLang="en-US" dirty="0"/>
              <a:t>：形状</a:t>
            </a:r>
            <a:r>
              <a:rPr lang="en-US" altLang="zh-CN" dirty="0"/>
              <a:t>》</a:t>
            </a:r>
            <a:r>
              <a:rPr lang="zh-CN" altLang="en-US" dirty="0"/>
              <a:t>渐变填充</a:t>
            </a:r>
            <a:r>
              <a:rPr lang="en-US" altLang="zh-CN" dirty="0"/>
              <a:t>》</a:t>
            </a:r>
            <a:r>
              <a:rPr lang="zh-CN" altLang="en-US" dirty="0"/>
              <a:t>线性向左</a:t>
            </a:r>
            <a:r>
              <a:rPr lang="en-US" altLang="zh-CN" dirty="0"/>
              <a:t>》</a:t>
            </a:r>
            <a:r>
              <a:rPr lang="zh-CN" altLang="en-US" dirty="0"/>
              <a:t>一白一黑</a:t>
            </a:r>
            <a:r>
              <a:rPr lang="en-US" altLang="zh-CN" dirty="0"/>
              <a:t>》</a:t>
            </a:r>
            <a:r>
              <a:rPr lang="zh-CN" altLang="en-US" dirty="0"/>
              <a:t>透明度，调一下白色的透明度</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67</a:t>
            </a:fld>
            <a:endParaRPr lang="zh-CN" altLang="en-US"/>
          </a:p>
        </p:txBody>
      </p:sp>
    </p:spTree>
    <p:extLst>
      <p:ext uri="{BB962C8B-B14F-4D97-AF65-F5344CB8AC3E}">
        <p14:creationId xmlns:p14="http://schemas.microsoft.com/office/powerpoint/2010/main" val="5508683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切换效果</a:t>
            </a:r>
            <a:r>
              <a:rPr lang="en-US" altLang="zh-CN" dirty="0"/>
              <a:t>》</a:t>
            </a:r>
            <a:r>
              <a:rPr lang="zh-CN" altLang="en-US" dirty="0"/>
              <a:t>页面卷曲</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68</a:t>
            </a:fld>
            <a:endParaRPr lang="zh-CN" altLang="en-US"/>
          </a:p>
        </p:txBody>
      </p:sp>
    </p:spTree>
    <p:extLst>
      <p:ext uri="{BB962C8B-B14F-4D97-AF65-F5344CB8AC3E}">
        <p14:creationId xmlns:p14="http://schemas.microsoft.com/office/powerpoint/2010/main" val="7495406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终于在官网模板扣出一个可用的</a:t>
            </a:r>
            <a:r>
              <a:rPr lang="en-US" altLang="zh-CN" dirty="0"/>
              <a:t>3D</a:t>
            </a:r>
            <a:r>
              <a:rPr lang="zh-CN" altLang="en-US" dirty="0"/>
              <a:t>模型，增加平滑切换动画试试手。这里设置好时间自动切换</a:t>
            </a:r>
            <a:r>
              <a:rPr lang="en-US" altLang="zh-CN" dirty="0"/>
              <a:t>PPT</a:t>
            </a:r>
            <a:r>
              <a:rPr lang="zh-CN" altLang="en-US" dirty="0"/>
              <a:t>以保证丝滑般地效果。</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69</a:t>
            </a:fld>
            <a:endParaRPr lang="zh-CN" altLang="en-US"/>
          </a:p>
        </p:txBody>
      </p:sp>
    </p:spTree>
    <p:extLst>
      <p:ext uri="{BB962C8B-B14F-4D97-AF65-F5344CB8AC3E}">
        <p14:creationId xmlns:p14="http://schemas.microsoft.com/office/powerpoint/2010/main" val="2554472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切换后显示。只是有点卡顿</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70</a:t>
            </a:fld>
            <a:endParaRPr lang="zh-CN" altLang="en-US"/>
          </a:p>
        </p:txBody>
      </p:sp>
    </p:spTree>
    <p:extLst>
      <p:ext uri="{BB962C8B-B14F-4D97-AF65-F5344CB8AC3E}">
        <p14:creationId xmlns:p14="http://schemas.microsoft.com/office/powerpoint/2010/main" val="3573761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切换到该</a:t>
            </a:r>
            <a:r>
              <a:rPr lang="en-US" altLang="zh-CN" dirty="0"/>
              <a:t>PPT</a:t>
            </a:r>
            <a:r>
              <a:rPr lang="zh-CN" altLang="en-US" dirty="0"/>
              <a:t>时，点一下就可以了哦</a:t>
            </a:r>
            <a:endParaRPr lang="en-US" altLang="zh-CN" dirty="0"/>
          </a:p>
          <a:p>
            <a:r>
              <a:rPr lang="zh-CN" altLang="en-US" dirty="0"/>
              <a:t>艰辛的制作放大镜过程。点击动画，看看我的动画窗格。。。</a:t>
            </a:r>
            <a:endParaRPr lang="en-US" altLang="zh-CN" dirty="0"/>
          </a:p>
          <a:p>
            <a:r>
              <a:rPr lang="zh-CN" altLang="en-US" dirty="0"/>
              <a:t>首先，随便弄两个图形出来，选择这两个图形，看到格式</a:t>
            </a:r>
            <a:r>
              <a:rPr lang="en-US" altLang="zh-CN" dirty="0"/>
              <a:t>》</a:t>
            </a:r>
            <a:r>
              <a:rPr lang="zh-CN" altLang="en-US" dirty="0"/>
              <a:t>布尔运算</a:t>
            </a:r>
            <a:r>
              <a:rPr lang="en-US" altLang="zh-CN" dirty="0"/>
              <a:t>》</a:t>
            </a:r>
            <a:r>
              <a:rPr lang="zh-CN" altLang="en-US" dirty="0"/>
              <a:t>右击相交</a:t>
            </a:r>
            <a:r>
              <a:rPr lang="en-US" altLang="zh-CN" dirty="0"/>
              <a:t>》</a:t>
            </a:r>
            <a:r>
              <a:rPr lang="zh-CN" altLang="en-US" dirty="0"/>
              <a:t>将库添加到快速访问工具栏。</a:t>
            </a:r>
            <a:endParaRPr lang="en-US" altLang="zh-CN" dirty="0"/>
          </a:p>
          <a:p>
            <a:r>
              <a:rPr lang="zh-CN" altLang="en-US" dirty="0"/>
              <a:t>在一个新的</a:t>
            </a:r>
            <a:r>
              <a:rPr lang="en-US" altLang="zh-CN" dirty="0"/>
              <a:t>ppt</a:t>
            </a:r>
            <a:r>
              <a:rPr lang="zh-CN" altLang="en-US" dirty="0"/>
              <a:t>中，插入你要放大的图片，设置动画</a:t>
            </a:r>
            <a:r>
              <a:rPr lang="en-US" altLang="zh-CN" dirty="0"/>
              <a:t>》</a:t>
            </a:r>
            <a:r>
              <a:rPr lang="zh-CN" altLang="en-US" dirty="0"/>
              <a:t>直线</a:t>
            </a:r>
            <a:r>
              <a:rPr lang="en-US" altLang="zh-CN" dirty="0"/>
              <a:t>》</a:t>
            </a:r>
            <a:r>
              <a:rPr lang="zh-CN" altLang="en-US" dirty="0"/>
              <a:t>自己调调，另存为</a:t>
            </a:r>
            <a:r>
              <a:rPr lang="en-US" altLang="zh-CN" dirty="0"/>
              <a:t>》mp4</a:t>
            </a:r>
          </a:p>
          <a:p>
            <a:r>
              <a:rPr lang="zh-CN" altLang="en-US" dirty="0"/>
              <a:t>在目标</a:t>
            </a:r>
            <a:r>
              <a:rPr lang="en-US" altLang="zh-CN" dirty="0"/>
              <a:t>ppt</a:t>
            </a:r>
            <a:r>
              <a:rPr lang="zh-CN" altLang="en-US" dirty="0"/>
              <a:t>插入那个视频，画好放大镜，选视频选图形，相交，得到一个圆形的视频，在把视频弄成动画效果。</a:t>
            </a:r>
            <a:endParaRPr lang="en-US" altLang="zh-CN" dirty="0"/>
          </a:p>
          <a:p>
            <a:r>
              <a:rPr lang="zh-CN" altLang="en-US" dirty="0"/>
              <a:t>没错，接下来就自己捣鼓捣鼓了！</a:t>
            </a:r>
            <a:endParaRPr lang="en-US" altLang="zh-CN" dirty="0"/>
          </a:p>
          <a:p>
            <a:r>
              <a:rPr lang="zh-CN" altLang="en-US" dirty="0"/>
              <a:t>我还把放大镜加入了淡入，在动画窗格调视频的时候一点一点调。。。我看着勉强匹配上。</a:t>
            </a:r>
            <a:endParaRPr lang="en-US" altLang="zh-CN" dirty="0"/>
          </a:p>
          <a:p>
            <a:r>
              <a:rPr lang="zh-CN" altLang="en-US" dirty="0"/>
              <a:t>魅族发布会中文字体使用华文细黑。这个手机不知道是什么古老型号。</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71</a:t>
            </a:fld>
            <a:endParaRPr lang="zh-CN" altLang="en-US"/>
          </a:p>
        </p:txBody>
      </p:sp>
    </p:spTree>
    <p:extLst>
      <p:ext uri="{BB962C8B-B14F-4D97-AF65-F5344CB8AC3E}">
        <p14:creationId xmlns:p14="http://schemas.microsoft.com/office/powerpoint/2010/main" val="37329948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更简单的细节展示做法：</a:t>
            </a:r>
            <a:endParaRPr lang="en-US" altLang="zh-CN" dirty="0"/>
          </a:p>
          <a:p>
            <a:r>
              <a:rPr lang="zh-CN" altLang="en-US" dirty="0"/>
              <a:t>两张图片，一张裁剪为圆形，放大，放在原图之上</a:t>
            </a:r>
            <a:endParaRPr lang="en-US" altLang="zh-CN" dirty="0"/>
          </a:p>
          <a:p>
            <a:r>
              <a:rPr lang="zh-CN" altLang="en-US" dirty="0"/>
              <a:t>下一张</a:t>
            </a:r>
            <a:r>
              <a:rPr lang="en-US" altLang="zh-CN" dirty="0"/>
              <a:t>PPT</a:t>
            </a:r>
            <a:r>
              <a:rPr lang="zh-CN" altLang="en-US" dirty="0"/>
              <a:t>移动位置，使用平滑切换效果</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72</a:t>
            </a:fld>
            <a:endParaRPr lang="zh-CN" altLang="en-US"/>
          </a:p>
        </p:txBody>
      </p:sp>
    </p:spTree>
    <p:extLst>
      <p:ext uri="{BB962C8B-B14F-4D97-AF65-F5344CB8AC3E}">
        <p14:creationId xmlns:p14="http://schemas.microsoft.com/office/powerpoint/2010/main" val="3065394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根据动图自己制作的，有点简陋</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74</a:t>
            </a:fld>
            <a:endParaRPr lang="zh-CN" altLang="en-US"/>
          </a:p>
        </p:txBody>
      </p:sp>
    </p:spTree>
    <p:extLst>
      <p:ext uri="{BB962C8B-B14F-4D97-AF65-F5344CB8AC3E}">
        <p14:creationId xmlns:p14="http://schemas.microsoft.com/office/powerpoint/2010/main" val="11523864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根据动图自己猜想制作的平滑切换</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76</a:t>
            </a:fld>
            <a:endParaRPr lang="zh-CN" altLang="en-US"/>
          </a:p>
        </p:txBody>
      </p:sp>
    </p:spTree>
    <p:extLst>
      <p:ext uri="{BB962C8B-B14F-4D97-AF65-F5344CB8AC3E}">
        <p14:creationId xmlns:p14="http://schemas.microsoft.com/office/powerpoint/2010/main" val="3364539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SmartArt</a:t>
            </a:r>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7</a:t>
            </a:fld>
            <a:endParaRPr lang="zh-CN" altLang="en-US"/>
          </a:p>
        </p:txBody>
      </p:sp>
    </p:spTree>
    <p:extLst>
      <p:ext uri="{BB962C8B-B14F-4D97-AF65-F5344CB8AC3E}">
        <p14:creationId xmlns:p14="http://schemas.microsoft.com/office/powerpoint/2010/main" val="28817615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77</a:t>
            </a:fld>
            <a:endParaRPr lang="zh-CN" altLang="en-US"/>
          </a:p>
        </p:txBody>
      </p:sp>
    </p:spTree>
    <p:extLst>
      <p:ext uri="{BB962C8B-B14F-4D97-AF65-F5344CB8AC3E}">
        <p14:creationId xmlns:p14="http://schemas.microsoft.com/office/powerpoint/2010/main" val="35368111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同一张图片，进行裁剪，裁剪为形状，切换效果使用平滑切换</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78</a:t>
            </a:fld>
            <a:endParaRPr lang="zh-CN" altLang="en-US"/>
          </a:p>
        </p:txBody>
      </p:sp>
    </p:spTree>
    <p:extLst>
      <p:ext uri="{BB962C8B-B14F-4D97-AF65-F5344CB8AC3E}">
        <p14:creationId xmlns:p14="http://schemas.microsoft.com/office/powerpoint/2010/main" val="5509982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超出图片边界的图片之间的平滑切换</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85</a:t>
            </a:fld>
            <a:endParaRPr lang="zh-CN" altLang="en-US"/>
          </a:p>
        </p:txBody>
      </p:sp>
    </p:spTree>
    <p:extLst>
      <p:ext uri="{BB962C8B-B14F-4D97-AF65-F5344CB8AC3E}">
        <p14:creationId xmlns:p14="http://schemas.microsoft.com/office/powerpoint/2010/main" val="24161926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PPT</a:t>
            </a:r>
            <a:r>
              <a:rPr lang="zh-CN" altLang="en-US" dirty="0"/>
              <a:t>如何制作圆角图形？</a:t>
            </a:r>
            <a:endParaRPr lang="en-US" altLang="zh-CN" dirty="0"/>
          </a:p>
          <a:p>
            <a:r>
              <a:rPr lang="zh-CN" altLang="en-US" dirty="0"/>
              <a:t>设置形状格式边缘线条 宽</a:t>
            </a:r>
            <a:r>
              <a:rPr lang="en-US" altLang="zh-CN" dirty="0"/>
              <a:t>30</a:t>
            </a:r>
            <a:r>
              <a:rPr lang="zh-CN" altLang="en-US" dirty="0"/>
              <a:t>磅 连接类型选择圆角 调颜色即可</a:t>
            </a:r>
            <a:endParaRPr lang="en-US" altLang="zh-CN" dirty="0"/>
          </a:p>
          <a:p>
            <a:r>
              <a:rPr lang="zh-CN" altLang="en-US" dirty="0"/>
              <a:t>本页</a:t>
            </a:r>
            <a:r>
              <a:rPr lang="en-US" altLang="zh-CN" dirty="0"/>
              <a:t>PPT</a:t>
            </a:r>
            <a:r>
              <a:rPr lang="zh-CN" altLang="en-US" dirty="0"/>
              <a:t>中蓝色为成功类型，黄色为半成功类型，红色为不成功类型</a:t>
            </a:r>
            <a:endParaRPr lang="en-US" altLang="zh-CN" dirty="0"/>
          </a:p>
          <a:p>
            <a:r>
              <a:rPr lang="zh-CN" altLang="en-US" dirty="0"/>
              <a:t>紫色为由线条图形制作</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87</a:t>
            </a:fld>
            <a:endParaRPr lang="zh-CN" altLang="en-US"/>
          </a:p>
        </p:txBody>
      </p:sp>
    </p:spTree>
    <p:extLst>
      <p:ext uri="{BB962C8B-B14F-4D97-AF65-F5344CB8AC3E}">
        <p14:creationId xmlns:p14="http://schemas.microsoft.com/office/powerpoint/2010/main" val="4928510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文字效果</a:t>
            </a:r>
            <a:r>
              <a:rPr lang="en-US" altLang="zh-CN" dirty="0"/>
              <a:t>》</a:t>
            </a:r>
            <a:r>
              <a:rPr lang="zh-CN" altLang="en-US" dirty="0"/>
              <a:t>圆</a:t>
            </a:r>
            <a:r>
              <a:rPr lang="en-US" altLang="zh-CN" dirty="0"/>
              <a:t>》</a:t>
            </a:r>
            <a:r>
              <a:rPr lang="zh-CN" altLang="en-US" dirty="0"/>
              <a:t>调整形状大小为正方形</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88</a:t>
            </a:fld>
            <a:endParaRPr lang="zh-CN" altLang="en-US"/>
          </a:p>
        </p:txBody>
      </p:sp>
    </p:spTree>
    <p:extLst>
      <p:ext uri="{BB962C8B-B14F-4D97-AF65-F5344CB8AC3E}">
        <p14:creationId xmlns:p14="http://schemas.microsoft.com/office/powerpoint/2010/main" val="19696400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用形状作画，你试过吗？</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89</a:t>
            </a:fld>
            <a:endParaRPr lang="zh-CN" altLang="en-US"/>
          </a:p>
        </p:txBody>
      </p:sp>
    </p:spTree>
    <p:extLst>
      <p:ext uri="{BB962C8B-B14F-4D97-AF65-F5344CB8AC3E}">
        <p14:creationId xmlns:p14="http://schemas.microsoft.com/office/powerpoint/2010/main" val="4220306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EE995F-E3E9-47BE-8746-4CFCD17448A7}" type="slidenum">
              <a:rPr lang="zh-CN" altLang="en-US" smtClean="0"/>
              <a:t>8</a:t>
            </a:fld>
            <a:endParaRPr lang="zh-CN" altLang="en-US"/>
          </a:p>
        </p:txBody>
      </p:sp>
    </p:spTree>
    <p:extLst>
      <p:ext uri="{BB962C8B-B14F-4D97-AF65-F5344CB8AC3E}">
        <p14:creationId xmlns:p14="http://schemas.microsoft.com/office/powerpoint/2010/main" val="748032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主要采用方法：</a:t>
            </a:r>
            <a:endParaRPr lang="en-US" altLang="zh-CN" dirty="0"/>
          </a:p>
          <a:p>
            <a:r>
              <a:rPr lang="zh-CN" altLang="en-US" dirty="0"/>
              <a:t>形状</a:t>
            </a:r>
            <a:r>
              <a:rPr lang="en-US" altLang="zh-CN" dirty="0"/>
              <a:t>》</a:t>
            </a:r>
            <a:r>
              <a:rPr lang="zh-CN" altLang="en-US" dirty="0"/>
              <a:t>矩形</a:t>
            </a:r>
            <a:r>
              <a:rPr lang="en-US" altLang="zh-CN" dirty="0"/>
              <a:t>》</a:t>
            </a:r>
            <a:r>
              <a:rPr lang="zh-CN" altLang="en-US" dirty="0"/>
              <a:t>椭圆</a:t>
            </a:r>
            <a:r>
              <a:rPr lang="en-US" altLang="zh-CN" dirty="0"/>
              <a:t>》</a:t>
            </a:r>
            <a:r>
              <a:rPr lang="zh-CN" altLang="en-US" dirty="0"/>
              <a:t>编辑顶点</a:t>
            </a:r>
            <a:endParaRPr lang="en-US" altLang="zh-CN" dirty="0"/>
          </a:p>
          <a:p>
            <a:r>
              <a:rPr lang="zh-CN" altLang="en-US" dirty="0"/>
              <a:t>剪除矩形，设置阴影</a:t>
            </a:r>
            <a:endParaRPr lang="en-US" altLang="zh-CN" dirty="0"/>
          </a:p>
          <a:p>
            <a:r>
              <a:rPr lang="zh-CN" altLang="en-US" dirty="0"/>
              <a:t>弄三个，凑在一起就行</a:t>
            </a:r>
            <a:endParaRPr lang="en-US" altLang="zh-CN" dirty="0"/>
          </a:p>
          <a:p>
            <a:r>
              <a:rPr lang="zh-CN" altLang="en-US" dirty="0"/>
              <a:t>可以在开始</a:t>
            </a:r>
            <a:r>
              <a:rPr lang="en-US" altLang="zh-CN" dirty="0"/>
              <a:t>》</a:t>
            </a:r>
            <a:r>
              <a:rPr lang="zh-CN" altLang="en-US" dirty="0"/>
              <a:t>排列</a:t>
            </a:r>
            <a:r>
              <a:rPr lang="en-US" altLang="zh-CN" dirty="0"/>
              <a:t>》</a:t>
            </a:r>
            <a:r>
              <a:rPr lang="zh-CN" altLang="en-US" dirty="0"/>
              <a:t>选择窗格中辅助绘画</a:t>
            </a:r>
          </a:p>
        </p:txBody>
      </p:sp>
      <p:sp>
        <p:nvSpPr>
          <p:cNvPr id="4" name="灯片编号占位符 3"/>
          <p:cNvSpPr>
            <a:spLocks noGrp="1"/>
          </p:cNvSpPr>
          <p:nvPr>
            <p:ph type="sldNum" sz="quarter" idx="5"/>
          </p:nvPr>
        </p:nvSpPr>
        <p:spPr/>
        <p:txBody>
          <a:bodyPr/>
          <a:lstStyle/>
          <a:p>
            <a:fld id="{F6EE995F-E3E9-47BE-8746-4CFCD17448A7}" type="slidenum">
              <a:rPr lang="zh-CN" altLang="en-US" smtClean="0"/>
              <a:t>9</a:t>
            </a:fld>
            <a:endParaRPr lang="zh-CN" altLang="en-US"/>
          </a:p>
        </p:txBody>
      </p:sp>
    </p:spTree>
    <p:extLst>
      <p:ext uri="{BB962C8B-B14F-4D97-AF65-F5344CB8AC3E}">
        <p14:creationId xmlns:p14="http://schemas.microsoft.com/office/powerpoint/2010/main" val="3928501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9D87A41E-2663-4006-AC7A-355CFFD57794}"/>
              </a:ext>
            </a:extLst>
          </p:cNvPr>
          <p:cNvSpPr>
            <a:spLocks noGrp="1"/>
          </p:cNvSpPr>
          <p:nvPr>
            <p:ph type="pic" sz="quarter" idx="22"/>
          </p:nvPr>
        </p:nvSpPr>
        <p:spPr>
          <a:xfrm>
            <a:off x="2971600" y="4283868"/>
            <a:ext cx="2810074" cy="1415891"/>
          </a:xfrm>
          <a:scene3d>
            <a:camera prst="perspectiveHeroicExtremeRightFacing"/>
            <a:lightRig rig="threePt" dir="t"/>
          </a:scene3d>
        </p:spPr>
        <p:txBody>
          <a:bodyPr/>
          <a:lstStyle/>
          <a:p>
            <a:endParaRPr lang="zh-CN" altLang="en-US" dirty="0"/>
          </a:p>
        </p:txBody>
      </p:sp>
      <p:pic>
        <p:nvPicPr>
          <p:cNvPr id="6" name="图片 5">
            <a:extLst>
              <a:ext uri="{FF2B5EF4-FFF2-40B4-BE49-F238E27FC236}">
                <a16:creationId xmlns:a16="http://schemas.microsoft.com/office/drawing/2014/main" id="{EB37C999-7910-4C03-B97A-61589B69CF84}"/>
              </a:ext>
            </a:extLst>
          </p:cNvPr>
          <p:cNvPicPr>
            <a:picLocks noChangeAspect="1"/>
          </p:cNvPicPr>
          <p:nvPr userDrawn="1"/>
        </p:nvPicPr>
        <p:blipFill>
          <a:blip r:embed="rId2"/>
          <a:stretch>
            <a:fillRect/>
          </a:stretch>
        </p:blipFill>
        <p:spPr>
          <a:xfrm>
            <a:off x="11082528" y="-10796"/>
            <a:ext cx="1109472" cy="838267"/>
          </a:xfrm>
          <a:prstGeom prst="rect">
            <a:avLst/>
          </a:prstGeom>
        </p:spPr>
      </p:pic>
      <p:sp>
        <p:nvSpPr>
          <p:cNvPr id="2" name="标题 1">
            <a:extLst>
              <a:ext uri="{FF2B5EF4-FFF2-40B4-BE49-F238E27FC236}">
                <a16:creationId xmlns:a16="http://schemas.microsoft.com/office/drawing/2014/main" id="{A33623CD-87B2-4A98-A266-BE640ED97265}"/>
              </a:ext>
            </a:extLst>
          </p:cNvPr>
          <p:cNvSpPr>
            <a:spLocks noGrp="1"/>
          </p:cNvSpPr>
          <p:nvPr>
            <p:ph type="ctrTitle" hasCustomPrompt="1"/>
          </p:nvPr>
        </p:nvSpPr>
        <p:spPr>
          <a:xfrm>
            <a:off x="987552" y="1296934"/>
            <a:ext cx="10216896" cy="1206554"/>
          </a:xfrm>
        </p:spPr>
        <p:txBody>
          <a:bodyPr anchor="b"/>
          <a:lstStyle>
            <a:lvl1pPr algn="ctr">
              <a:defRPr sz="6000">
                <a:latin typeface="华光超粗黑_CNKI" panose="02000500000000000000" pitchFamily="2" charset="-122"/>
                <a:ea typeface="华光超粗黑_CNKI" panose="02000500000000000000" pitchFamily="2" charset="-122"/>
              </a:defRPr>
            </a:lvl1pPr>
          </a:lstStyle>
          <a:p>
            <a:r>
              <a:rPr lang="zh-CN" altLang="en-US" dirty="0"/>
              <a:t>子版视图需要自己手动调出</a:t>
            </a:r>
          </a:p>
        </p:txBody>
      </p:sp>
      <p:sp>
        <p:nvSpPr>
          <p:cNvPr id="3" name="副标题 2">
            <a:extLst>
              <a:ext uri="{FF2B5EF4-FFF2-40B4-BE49-F238E27FC236}">
                <a16:creationId xmlns:a16="http://schemas.microsoft.com/office/drawing/2014/main" id="{008CC567-CF79-461F-A7AA-1A73BC9B519F}"/>
              </a:ext>
            </a:extLst>
          </p:cNvPr>
          <p:cNvSpPr>
            <a:spLocks noGrp="1"/>
          </p:cNvSpPr>
          <p:nvPr>
            <p:ph type="subTitle" idx="1" hasCustomPrompt="1"/>
          </p:nvPr>
        </p:nvSpPr>
        <p:spPr>
          <a:xfrm>
            <a:off x="987425" y="2679701"/>
            <a:ext cx="1377696" cy="1655762"/>
          </a:xfrm>
        </p:spPr>
        <p:txBody>
          <a:bodyPr/>
          <a:lstStyle>
            <a:lvl1pPr marL="0" indent="0" algn="ctr">
              <a:buNone/>
              <a:defRPr sz="2400">
                <a:latin typeface="华光超粗黑_CNKI" panose="02000500000000000000" pitchFamily="2" charset="-122"/>
                <a:ea typeface="华光超粗黑_CNKI" panose="02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单击此处直接开干</a:t>
            </a:r>
          </a:p>
        </p:txBody>
      </p:sp>
      <p:sp>
        <p:nvSpPr>
          <p:cNvPr id="12" name="图表占位符 11">
            <a:extLst>
              <a:ext uri="{FF2B5EF4-FFF2-40B4-BE49-F238E27FC236}">
                <a16:creationId xmlns:a16="http://schemas.microsoft.com/office/drawing/2014/main" id="{35CFFDF7-B974-4597-B269-2E570C64E06F}"/>
              </a:ext>
            </a:extLst>
          </p:cNvPr>
          <p:cNvSpPr>
            <a:spLocks noGrp="1"/>
          </p:cNvSpPr>
          <p:nvPr>
            <p:ph type="chart" sz="quarter" idx="13"/>
          </p:nvPr>
        </p:nvSpPr>
        <p:spPr>
          <a:xfrm>
            <a:off x="987425" y="4572000"/>
            <a:ext cx="1377950" cy="1547813"/>
          </a:xfrm>
        </p:spPr>
        <p:txBody>
          <a:bodyPr/>
          <a:lstStyle/>
          <a:p>
            <a:endParaRPr lang="zh-CN" altLang="en-US"/>
          </a:p>
        </p:txBody>
      </p:sp>
      <p:sp>
        <p:nvSpPr>
          <p:cNvPr id="16" name="SmartArt 占位符 15">
            <a:extLst>
              <a:ext uri="{FF2B5EF4-FFF2-40B4-BE49-F238E27FC236}">
                <a16:creationId xmlns:a16="http://schemas.microsoft.com/office/drawing/2014/main" id="{B0340BF0-34DC-4DAF-8E85-CACC8C545785}"/>
              </a:ext>
            </a:extLst>
          </p:cNvPr>
          <p:cNvSpPr>
            <a:spLocks noGrp="1"/>
          </p:cNvSpPr>
          <p:nvPr>
            <p:ph type="dgm" sz="quarter" idx="15"/>
          </p:nvPr>
        </p:nvSpPr>
        <p:spPr>
          <a:xfrm>
            <a:off x="6308725" y="4572000"/>
            <a:ext cx="3340100" cy="1528763"/>
          </a:xfrm>
        </p:spPr>
        <p:txBody>
          <a:bodyPr/>
          <a:lstStyle/>
          <a:p>
            <a:endParaRPr lang="zh-CN" altLang="en-US" dirty="0"/>
          </a:p>
        </p:txBody>
      </p:sp>
      <p:sp>
        <p:nvSpPr>
          <p:cNvPr id="18" name="媒体占位符 17">
            <a:extLst>
              <a:ext uri="{FF2B5EF4-FFF2-40B4-BE49-F238E27FC236}">
                <a16:creationId xmlns:a16="http://schemas.microsoft.com/office/drawing/2014/main" id="{3A0E81B6-5EDD-4422-9BEE-D4FBA5CDB6B3}"/>
              </a:ext>
            </a:extLst>
          </p:cNvPr>
          <p:cNvSpPr>
            <a:spLocks noGrp="1"/>
          </p:cNvSpPr>
          <p:nvPr>
            <p:ph type="media" sz="quarter" idx="16"/>
          </p:nvPr>
        </p:nvSpPr>
        <p:spPr>
          <a:xfrm>
            <a:off x="9826624" y="2601118"/>
            <a:ext cx="1255904" cy="3499645"/>
          </a:xfrm>
        </p:spPr>
        <p:txBody>
          <a:bodyPr/>
          <a:lstStyle/>
          <a:p>
            <a:endParaRPr lang="zh-CN" altLang="en-US"/>
          </a:p>
        </p:txBody>
      </p:sp>
      <p:sp>
        <p:nvSpPr>
          <p:cNvPr id="19" name="日期占位符 18">
            <a:extLst>
              <a:ext uri="{FF2B5EF4-FFF2-40B4-BE49-F238E27FC236}">
                <a16:creationId xmlns:a16="http://schemas.microsoft.com/office/drawing/2014/main" id="{86D0CDD3-F646-42D2-957B-0470543CB763}"/>
              </a:ext>
            </a:extLst>
          </p:cNvPr>
          <p:cNvSpPr>
            <a:spLocks noGrp="1"/>
          </p:cNvSpPr>
          <p:nvPr>
            <p:ph type="dt" sz="half" idx="17"/>
          </p:nvPr>
        </p:nvSpPr>
        <p:spPr/>
        <p:txBody>
          <a:bodyPr/>
          <a:lstStyle/>
          <a:p>
            <a:fld id="{BEBE044D-43CE-44C9-B931-DC83163D80F5}" type="datetimeFigureOut">
              <a:rPr lang="zh-CN" altLang="en-US" smtClean="0"/>
              <a:t>2020/11/26</a:t>
            </a:fld>
            <a:endParaRPr lang="zh-CN" altLang="en-US"/>
          </a:p>
        </p:txBody>
      </p:sp>
      <p:sp>
        <p:nvSpPr>
          <p:cNvPr id="20" name="页脚占位符 19">
            <a:extLst>
              <a:ext uri="{FF2B5EF4-FFF2-40B4-BE49-F238E27FC236}">
                <a16:creationId xmlns:a16="http://schemas.microsoft.com/office/drawing/2014/main" id="{71D9979D-882F-4EDC-99CF-0908F1494328}"/>
              </a:ext>
            </a:extLst>
          </p:cNvPr>
          <p:cNvSpPr>
            <a:spLocks noGrp="1"/>
          </p:cNvSpPr>
          <p:nvPr>
            <p:ph type="ftr" sz="quarter" idx="18"/>
          </p:nvPr>
        </p:nvSpPr>
        <p:spPr/>
        <p:txBody>
          <a:bodyPr/>
          <a:lstStyle/>
          <a:p>
            <a:endParaRPr lang="zh-CN" altLang="en-US"/>
          </a:p>
        </p:txBody>
      </p:sp>
      <p:sp>
        <p:nvSpPr>
          <p:cNvPr id="21" name="灯片编号占位符 20">
            <a:extLst>
              <a:ext uri="{FF2B5EF4-FFF2-40B4-BE49-F238E27FC236}">
                <a16:creationId xmlns:a16="http://schemas.microsoft.com/office/drawing/2014/main" id="{B80FF14F-BF9D-4921-9FB5-798FFDDBDFBC}"/>
              </a:ext>
            </a:extLst>
          </p:cNvPr>
          <p:cNvSpPr>
            <a:spLocks noGrp="1"/>
          </p:cNvSpPr>
          <p:nvPr>
            <p:ph type="sldNum" sz="quarter" idx="19"/>
          </p:nvPr>
        </p:nvSpPr>
        <p:spPr/>
        <p:txBody>
          <a:bodyPr/>
          <a:lstStyle/>
          <a:p>
            <a:fld id="{6E47B08D-D11C-4910-9599-BA048B3E8E9A}" type="slidenum">
              <a:rPr lang="zh-CN" altLang="en-US" smtClean="0"/>
              <a:t>‹#›</a:t>
            </a:fld>
            <a:endParaRPr lang="zh-CN" altLang="en-US"/>
          </a:p>
        </p:txBody>
      </p:sp>
      <p:sp>
        <p:nvSpPr>
          <p:cNvPr id="25" name="文本占位符 24">
            <a:extLst>
              <a:ext uri="{FF2B5EF4-FFF2-40B4-BE49-F238E27FC236}">
                <a16:creationId xmlns:a16="http://schemas.microsoft.com/office/drawing/2014/main" id="{499E9A6A-A6B5-407B-9FB8-6E1F1E42C85C}"/>
              </a:ext>
            </a:extLst>
          </p:cNvPr>
          <p:cNvSpPr>
            <a:spLocks noGrp="1"/>
          </p:cNvSpPr>
          <p:nvPr>
            <p:ph type="body" sz="quarter" idx="20" hasCustomPrompt="1"/>
          </p:nvPr>
        </p:nvSpPr>
        <p:spPr>
          <a:xfrm>
            <a:off x="3377119" y="3132932"/>
            <a:ext cx="5437632" cy="914400"/>
          </a:xfrm>
        </p:spPr>
        <p:txBody>
          <a:bodyPr/>
          <a:lstStyle>
            <a:lvl5pPr marL="1828800" indent="0">
              <a:buNone/>
              <a:defRPr>
                <a:latin typeface="微软雅黑 Light" panose="020B0502040204020203" pitchFamily="34" charset="-122"/>
                <a:ea typeface="微软雅黑 Light" panose="020B0502040204020203" pitchFamily="34" charset="-122"/>
              </a:defRPr>
            </a:lvl5pPr>
          </a:lstStyle>
          <a:p>
            <a:pPr lvl="4"/>
            <a:r>
              <a:rPr lang="zh-CN" altLang="en-US" dirty="0"/>
              <a:t>看我的占位符多不多？</a:t>
            </a:r>
          </a:p>
        </p:txBody>
      </p:sp>
      <p:sp>
        <p:nvSpPr>
          <p:cNvPr id="26" name="平行四边形 25">
            <a:extLst>
              <a:ext uri="{FF2B5EF4-FFF2-40B4-BE49-F238E27FC236}">
                <a16:creationId xmlns:a16="http://schemas.microsoft.com/office/drawing/2014/main" id="{3FEEE3C7-83EA-488D-92EE-6137CF3C0833}"/>
              </a:ext>
            </a:extLst>
          </p:cNvPr>
          <p:cNvSpPr/>
          <p:nvPr userDrawn="1"/>
        </p:nvSpPr>
        <p:spPr>
          <a:xfrm>
            <a:off x="-295275" y="-5557"/>
            <a:ext cx="4267200" cy="219867"/>
          </a:xfrm>
          <a:prstGeom prst="parallelogram">
            <a:avLst>
              <a:gd name="adj" fmla="val 134774"/>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a:extLst>
              <a:ext uri="{FF2B5EF4-FFF2-40B4-BE49-F238E27FC236}">
                <a16:creationId xmlns:a16="http://schemas.microsoft.com/office/drawing/2014/main" id="{D70CD6A8-3DBE-400C-A2DC-151F59537E8F}"/>
              </a:ext>
            </a:extLst>
          </p:cNvPr>
          <p:cNvSpPr/>
          <p:nvPr userDrawn="1"/>
        </p:nvSpPr>
        <p:spPr>
          <a:xfrm>
            <a:off x="4124325" y="-10715"/>
            <a:ext cx="2325623" cy="245267"/>
          </a:xfrm>
          <a:prstGeom prst="parallelogram">
            <a:avLst>
              <a:gd name="adj" fmla="val 13477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a:extLst>
              <a:ext uri="{FF2B5EF4-FFF2-40B4-BE49-F238E27FC236}">
                <a16:creationId xmlns:a16="http://schemas.microsoft.com/office/drawing/2014/main" id="{E15934F6-09A4-42F5-ABB2-E68197B25493}"/>
              </a:ext>
            </a:extLst>
          </p:cNvPr>
          <p:cNvSpPr/>
          <p:nvPr userDrawn="1"/>
        </p:nvSpPr>
        <p:spPr>
          <a:xfrm>
            <a:off x="-685800" y="111125"/>
            <a:ext cx="4267200" cy="544115"/>
          </a:xfrm>
          <a:prstGeom prst="parallelogram">
            <a:avLst>
              <a:gd name="adj" fmla="val 134774"/>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Berlin Sans FB Demi" panose="020E0802020502020306" pitchFamily="34" charset="0"/>
            </a:endParaRPr>
          </a:p>
        </p:txBody>
      </p:sp>
      <p:sp>
        <p:nvSpPr>
          <p:cNvPr id="29" name="平行四边形 28">
            <a:extLst>
              <a:ext uri="{FF2B5EF4-FFF2-40B4-BE49-F238E27FC236}">
                <a16:creationId xmlns:a16="http://schemas.microsoft.com/office/drawing/2014/main" id="{1273A3B9-FCB5-49F1-85CC-83208896BF33}"/>
              </a:ext>
            </a:extLst>
          </p:cNvPr>
          <p:cNvSpPr/>
          <p:nvPr userDrawn="1"/>
        </p:nvSpPr>
        <p:spPr>
          <a:xfrm>
            <a:off x="3161505" y="136525"/>
            <a:ext cx="2620169" cy="496883"/>
          </a:xfrm>
          <a:prstGeom prst="parallelogram">
            <a:avLst>
              <a:gd name="adj" fmla="val 13477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内容占位符 32">
            <a:extLst>
              <a:ext uri="{FF2B5EF4-FFF2-40B4-BE49-F238E27FC236}">
                <a16:creationId xmlns:a16="http://schemas.microsoft.com/office/drawing/2014/main" id="{1AD44498-1A33-47A5-9727-01CADFF609E7}"/>
              </a:ext>
            </a:extLst>
          </p:cNvPr>
          <p:cNvSpPr>
            <a:spLocks noGrp="1"/>
          </p:cNvSpPr>
          <p:nvPr>
            <p:ph sz="quarter" idx="21" hasCustomPrompt="1"/>
          </p:nvPr>
        </p:nvSpPr>
        <p:spPr>
          <a:xfrm>
            <a:off x="313530" y="157157"/>
            <a:ext cx="2743200" cy="417513"/>
          </a:xfrm>
        </p:spPr>
        <p:txBody>
          <a:bodyPr/>
          <a:lstStyle>
            <a:lvl1pPr marL="0" indent="0">
              <a:buNone/>
              <a:defRPr>
                <a:solidFill>
                  <a:schemeClr val="bg1"/>
                </a:solidFill>
                <a:latin typeface="Berlin Sans FB Demi" panose="020E0802020502020306"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Enter Section</a:t>
            </a:r>
            <a:endParaRPr lang="zh-CN" altLang="en-US" dirty="0"/>
          </a:p>
        </p:txBody>
      </p:sp>
      <p:pic>
        <p:nvPicPr>
          <p:cNvPr id="17" name="图片 16" descr="电脑萤幕&#10;&#10;描述已自动生成">
            <a:extLst>
              <a:ext uri="{FF2B5EF4-FFF2-40B4-BE49-F238E27FC236}">
                <a16:creationId xmlns:a16="http://schemas.microsoft.com/office/drawing/2014/main" id="{9F49E14C-0D7C-49BD-971B-FB25418FF40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7835" y="4192036"/>
            <a:ext cx="2997604" cy="2288689"/>
          </a:xfrm>
          <a:prstGeom prst="rect">
            <a:avLst/>
          </a:prstGeom>
          <a:scene3d>
            <a:camera prst="perspectiveHeroicExtremeRightFacing"/>
            <a:lightRig rig="threePt" dir="t"/>
          </a:scene3d>
        </p:spPr>
      </p:pic>
    </p:spTree>
    <p:extLst>
      <p:ext uri="{BB962C8B-B14F-4D97-AF65-F5344CB8AC3E}">
        <p14:creationId xmlns:p14="http://schemas.microsoft.com/office/powerpoint/2010/main" val="3468778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3F65C-48F4-40DA-B3AF-1D479F6C10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C6335A-29F8-483F-8598-796E4BCD5A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25D181-48BE-4B4B-84DE-3A37CACFFCBC}"/>
              </a:ext>
            </a:extLst>
          </p:cNvPr>
          <p:cNvSpPr>
            <a:spLocks noGrp="1"/>
          </p:cNvSpPr>
          <p:nvPr>
            <p:ph type="dt" sz="half" idx="10"/>
          </p:nvPr>
        </p:nvSpPr>
        <p:spPr/>
        <p:txBody>
          <a:bodyPr/>
          <a:lstStyle/>
          <a:p>
            <a:fld id="{BEBE044D-43CE-44C9-B931-DC83163D80F5}" type="datetimeFigureOut">
              <a:rPr lang="zh-CN" altLang="en-US" smtClean="0"/>
              <a:t>2020/11/26</a:t>
            </a:fld>
            <a:endParaRPr lang="zh-CN" altLang="en-US"/>
          </a:p>
        </p:txBody>
      </p:sp>
      <p:sp>
        <p:nvSpPr>
          <p:cNvPr id="5" name="页脚占位符 4">
            <a:extLst>
              <a:ext uri="{FF2B5EF4-FFF2-40B4-BE49-F238E27FC236}">
                <a16:creationId xmlns:a16="http://schemas.microsoft.com/office/drawing/2014/main" id="{6E9FB4CB-3831-4644-9161-3233169A26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F4F47B-AB26-4C78-8965-6C5B951E86DA}"/>
              </a:ext>
            </a:extLst>
          </p:cNvPr>
          <p:cNvSpPr>
            <a:spLocks noGrp="1"/>
          </p:cNvSpPr>
          <p:nvPr>
            <p:ph type="sldNum" sz="quarter" idx="12"/>
          </p:nvPr>
        </p:nvSpPr>
        <p:spPr/>
        <p:txBody>
          <a:bodyPr/>
          <a:lstStyle/>
          <a:p>
            <a:fld id="{6E47B08D-D11C-4910-9599-BA048B3E8E9A}" type="slidenum">
              <a:rPr lang="zh-CN" altLang="en-US" smtClean="0"/>
              <a:t>‹#›</a:t>
            </a:fld>
            <a:endParaRPr lang="zh-CN" altLang="en-US"/>
          </a:p>
        </p:txBody>
      </p:sp>
    </p:spTree>
    <p:extLst>
      <p:ext uri="{BB962C8B-B14F-4D97-AF65-F5344CB8AC3E}">
        <p14:creationId xmlns:p14="http://schemas.microsoft.com/office/powerpoint/2010/main" val="770293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0CE284-C09F-4FF8-9F0B-AB89BB79B77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BB74558-12A1-4575-9310-7152B10EE10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6FC63D-B09B-495C-B837-7242363491DA}"/>
              </a:ext>
            </a:extLst>
          </p:cNvPr>
          <p:cNvSpPr>
            <a:spLocks noGrp="1"/>
          </p:cNvSpPr>
          <p:nvPr>
            <p:ph type="dt" sz="half" idx="10"/>
          </p:nvPr>
        </p:nvSpPr>
        <p:spPr/>
        <p:txBody>
          <a:bodyPr/>
          <a:lstStyle/>
          <a:p>
            <a:fld id="{BEBE044D-43CE-44C9-B931-DC83163D80F5}" type="datetimeFigureOut">
              <a:rPr lang="zh-CN" altLang="en-US" smtClean="0"/>
              <a:t>2020/11/26</a:t>
            </a:fld>
            <a:endParaRPr lang="zh-CN" altLang="en-US"/>
          </a:p>
        </p:txBody>
      </p:sp>
      <p:sp>
        <p:nvSpPr>
          <p:cNvPr id="5" name="页脚占位符 4">
            <a:extLst>
              <a:ext uri="{FF2B5EF4-FFF2-40B4-BE49-F238E27FC236}">
                <a16:creationId xmlns:a16="http://schemas.microsoft.com/office/drawing/2014/main" id="{3F473F9F-DAAE-4A89-8076-67E73CAB32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CCDEB6-5A99-4DA4-94AB-C0578E4BDB89}"/>
              </a:ext>
            </a:extLst>
          </p:cNvPr>
          <p:cNvSpPr>
            <a:spLocks noGrp="1"/>
          </p:cNvSpPr>
          <p:nvPr>
            <p:ph type="sldNum" sz="quarter" idx="12"/>
          </p:nvPr>
        </p:nvSpPr>
        <p:spPr/>
        <p:txBody>
          <a:bodyPr/>
          <a:lstStyle/>
          <a:p>
            <a:fld id="{6E47B08D-D11C-4910-9599-BA048B3E8E9A}" type="slidenum">
              <a:rPr lang="zh-CN" altLang="en-US" smtClean="0"/>
              <a:t>‹#›</a:t>
            </a:fld>
            <a:endParaRPr lang="zh-CN" altLang="en-US"/>
          </a:p>
        </p:txBody>
      </p:sp>
    </p:spTree>
    <p:extLst>
      <p:ext uri="{BB962C8B-B14F-4D97-AF65-F5344CB8AC3E}">
        <p14:creationId xmlns:p14="http://schemas.microsoft.com/office/powerpoint/2010/main" val="2004585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D9FD5-FF2D-4AED-B51C-5B8AD91093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395A3A-D56A-4D60-9335-608A908059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638F43-2A8B-4924-A357-CD2BE69AC243}"/>
              </a:ext>
            </a:extLst>
          </p:cNvPr>
          <p:cNvSpPr>
            <a:spLocks noGrp="1"/>
          </p:cNvSpPr>
          <p:nvPr>
            <p:ph type="dt" sz="half" idx="10"/>
          </p:nvPr>
        </p:nvSpPr>
        <p:spPr/>
        <p:txBody>
          <a:bodyPr/>
          <a:lstStyle/>
          <a:p>
            <a:fld id="{BEBE044D-43CE-44C9-B931-DC83163D80F5}" type="datetimeFigureOut">
              <a:rPr lang="zh-CN" altLang="en-US" smtClean="0"/>
              <a:t>2020/11/26</a:t>
            </a:fld>
            <a:endParaRPr lang="zh-CN" altLang="en-US"/>
          </a:p>
        </p:txBody>
      </p:sp>
      <p:sp>
        <p:nvSpPr>
          <p:cNvPr id="5" name="页脚占位符 4">
            <a:extLst>
              <a:ext uri="{FF2B5EF4-FFF2-40B4-BE49-F238E27FC236}">
                <a16:creationId xmlns:a16="http://schemas.microsoft.com/office/drawing/2014/main" id="{AEC1D6C3-2A08-4A26-9CA7-5338916A9A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9AC06C-1ACE-4F21-8F52-9DEB466E17FF}"/>
              </a:ext>
            </a:extLst>
          </p:cNvPr>
          <p:cNvSpPr>
            <a:spLocks noGrp="1"/>
          </p:cNvSpPr>
          <p:nvPr>
            <p:ph type="sldNum" sz="quarter" idx="12"/>
          </p:nvPr>
        </p:nvSpPr>
        <p:spPr/>
        <p:txBody>
          <a:bodyPr/>
          <a:lstStyle/>
          <a:p>
            <a:fld id="{6E47B08D-D11C-4910-9599-BA048B3E8E9A}" type="slidenum">
              <a:rPr lang="zh-CN" altLang="en-US" smtClean="0"/>
              <a:t>‹#›</a:t>
            </a:fld>
            <a:endParaRPr lang="zh-CN" altLang="en-US"/>
          </a:p>
        </p:txBody>
      </p:sp>
    </p:spTree>
    <p:extLst>
      <p:ext uri="{BB962C8B-B14F-4D97-AF65-F5344CB8AC3E}">
        <p14:creationId xmlns:p14="http://schemas.microsoft.com/office/powerpoint/2010/main" val="716342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638E0-0A4C-4E48-A0AB-9096DEAF6F1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E2AA6E4-F9E3-44F2-9494-B8303D9F32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9135A75-FD2F-478F-A4D7-FF353E6A94C6}"/>
              </a:ext>
            </a:extLst>
          </p:cNvPr>
          <p:cNvSpPr>
            <a:spLocks noGrp="1"/>
          </p:cNvSpPr>
          <p:nvPr>
            <p:ph type="dt" sz="half" idx="10"/>
          </p:nvPr>
        </p:nvSpPr>
        <p:spPr/>
        <p:txBody>
          <a:bodyPr/>
          <a:lstStyle/>
          <a:p>
            <a:fld id="{BEBE044D-43CE-44C9-B931-DC83163D80F5}" type="datetimeFigureOut">
              <a:rPr lang="zh-CN" altLang="en-US" smtClean="0"/>
              <a:t>2020/11/26</a:t>
            </a:fld>
            <a:endParaRPr lang="zh-CN" altLang="en-US"/>
          </a:p>
        </p:txBody>
      </p:sp>
      <p:sp>
        <p:nvSpPr>
          <p:cNvPr id="5" name="页脚占位符 4">
            <a:extLst>
              <a:ext uri="{FF2B5EF4-FFF2-40B4-BE49-F238E27FC236}">
                <a16:creationId xmlns:a16="http://schemas.microsoft.com/office/drawing/2014/main" id="{A3957451-7A4C-4BAE-AB06-1D656B7221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D72F0E-5537-4999-8D89-99B430B11815}"/>
              </a:ext>
            </a:extLst>
          </p:cNvPr>
          <p:cNvSpPr>
            <a:spLocks noGrp="1"/>
          </p:cNvSpPr>
          <p:nvPr>
            <p:ph type="sldNum" sz="quarter" idx="12"/>
          </p:nvPr>
        </p:nvSpPr>
        <p:spPr/>
        <p:txBody>
          <a:bodyPr/>
          <a:lstStyle/>
          <a:p>
            <a:fld id="{6E47B08D-D11C-4910-9599-BA048B3E8E9A}" type="slidenum">
              <a:rPr lang="zh-CN" altLang="en-US" smtClean="0"/>
              <a:t>‹#›</a:t>
            </a:fld>
            <a:endParaRPr lang="zh-CN" altLang="en-US"/>
          </a:p>
        </p:txBody>
      </p:sp>
    </p:spTree>
    <p:extLst>
      <p:ext uri="{BB962C8B-B14F-4D97-AF65-F5344CB8AC3E}">
        <p14:creationId xmlns:p14="http://schemas.microsoft.com/office/powerpoint/2010/main" val="2323549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2FA873-A184-4F91-9FE2-5817385354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355F24-E529-43D0-A4B7-A1E60AA185E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AB209CD-1CD5-457D-B3B7-767E2EBFE03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B0633E3-64A3-46A9-96F9-2B2A683FEF0F}"/>
              </a:ext>
            </a:extLst>
          </p:cNvPr>
          <p:cNvSpPr>
            <a:spLocks noGrp="1"/>
          </p:cNvSpPr>
          <p:nvPr>
            <p:ph type="dt" sz="half" idx="10"/>
          </p:nvPr>
        </p:nvSpPr>
        <p:spPr/>
        <p:txBody>
          <a:bodyPr/>
          <a:lstStyle/>
          <a:p>
            <a:fld id="{BEBE044D-43CE-44C9-B931-DC83163D80F5}" type="datetimeFigureOut">
              <a:rPr lang="zh-CN" altLang="en-US" smtClean="0"/>
              <a:t>2020/11/26</a:t>
            </a:fld>
            <a:endParaRPr lang="zh-CN" altLang="en-US"/>
          </a:p>
        </p:txBody>
      </p:sp>
      <p:sp>
        <p:nvSpPr>
          <p:cNvPr id="6" name="页脚占位符 5">
            <a:extLst>
              <a:ext uri="{FF2B5EF4-FFF2-40B4-BE49-F238E27FC236}">
                <a16:creationId xmlns:a16="http://schemas.microsoft.com/office/drawing/2014/main" id="{46BD5535-E940-4A16-AEAD-84B8CEB5A5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6ED43CB-E84E-4BBF-928D-074586D8F39F}"/>
              </a:ext>
            </a:extLst>
          </p:cNvPr>
          <p:cNvSpPr>
            <a:spLocks noGrp="1"/>
          </p:cNvSpPr>
          <p:nvPr>
            <p:ph type="sldNum" sz="quarter" idx="12"/>
          </p:nvPr>
        </p:nvSpPr>
        <p:spPr/>
        <p:txBody>
          <a:bodyPr/>
          <a:lstStyle/>
          <a:p>
            <a:fld id="{6E47B08D-D11C-4910-9599-BA048B3E8E9A}" type="slidenum">
              <a:rPr lang="zh-CN" altLang="en-US" smtClean="0"/>
              <a:t>‹#›</a:t>
            </a:fld>
            <a:endParaRPr lang="zh-CN" altLang="en-US"/>
          </a:p>
        </p:txBody>
      </p:sp>
    </p:spTree>
    <p:extLst>
      <p:ext uri="{BB962C8B-B14F-4D97-AF65-F5344CB8AC3E}">
        <p14:creationId xmlns:p14="http://schemas.microsoft.com/office/powerpoint/2010/main" val="3507234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BC70F-0470-456E-BE4D-E1736637275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3F0CC6-D57E-4C6A-BE96-D4FD07DA94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2EEA5BF-85F9-472F-BE7C-6155D299C63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AE763F-B686-4161-BC5C-2C4089AECF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BDDEDB7-AAF5-4501-8717-F1222A5D119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1DC5163-D8CC-4EB4-A4FE-17021B18062F}"/>
              </a:ext>
            </a:extLst>
          </p:cNvPr>
          <p:cNvSpPr>
            <a:spLocks noGrp="1"/>
          </p:cNvSpPr>
          <p:nvPr>
            <p:ph type="dt" sz="half" idx="10"/>
          </p:nvPr>
        </p:nvSpPr>
        <p:spPr/>
        <p:txBody>
          <a:bodyPr/>
          <a:lstStyle/>
          <a:p>
            <a:fld id="{BEBE044D-43CE-44C9-B931-DC83163D80F5}" type="datetimeFigureOut">
              <a:rPr lang="zh-CN" altLang="en-US" smtClean="0"/>
              <a:t>2020/11/26</a:t>
            </a:fld>
            <a:endParaRPr lang="zh-CN" altLang="en-US"/>
          </a:p>
        </p:txBody>
      </p:sp>
      <p:sp>
        <p:nvSpPr>
          <p:cNvPr id="8" name="页脚占位符 7">
            <a:extLst>
              <a:ext uri="{FF2B5EF4-FFF2-40B4-BE49-F238E27FC236}">
                <a16:creationId xmlns:a16="http://schemas.microsoft.com/office/drawing/2014/main" id="{D3D86A45-72E4-4F76-B8F8-7F6C2A2C505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67F0DC7-B88E-4EDF-8DDF-59D0BF73E589}"/>
              </a:ext>
            </a:extLst>
          </p:cNvPr>
          <p:cNvSpPr>
            <a:spLocks noGrp="1"/>
          </p:cNvSpPr>
          <p:nvPr>
            <p:ph type="sldNum" sz="quarter" idx="12"/>
          </p:nvPr>
        </p:nvSpPr>
        <p:spPr/>
        <p:txBody>
          <a:bodyPr/>
          <a:lstStyle/>
          <a:p>
            <a:fld id="{6E47B08D-D11C-4910-9599-BA048B3E8E9A}" type="slidenum">
              <a:rPr lang="zh-CN" altLang="en-US" smtClean="0"/>
              <a:t>‹#›</a:t>
            </a:fld>
            <a:endParaRPr lang="zh-CN" altLang="en-US"/>
          </a:p>
        </p:txBody>
      </p:sp>
    </p:spTree>
    <p:extLst>
      <p:ext uri="{BB962C8B-B14F-4D97-AF65-F5344CB8AC3E}">
        <p14:creationId xmlns:p14="http://schemas.microsoft.com/office/powerpoint/2010/main" val="2572125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3B7C1-D4D9-408A-9890-64CA1372C0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C58491D-4439-465C-9CF8-C9DEEDC2B178}"/>
              </a:ext>
            </a:extLst>
          </p:cNvPr>
          <p:cNvSpPr>
            <a:spLocks noGrp="1"/>
          </p:cNvSpPr>
          <p:nvPr>
            <p:ph type="dt" sz="half" idx="10"/>
          </p:nvPr>
        </p:nvSpPr>
        <p:spPr/>
        <p:txBody>
          <a:bodyPr/>
          <a:lstStyle/>
          <a:p>
            <a:fld id="{BEBE044D-43CE-44C9-B931-DC83163D80F5}" type="datetimeFigureOut">
              <a:rPr lang="zh-CN" altLang="en-US" smtClean="0"/>
              <a:t>2020/11/26</a:t>
            </a:fld>
            <a:endParaRPr lang="zh-CN" altLang="en-US"/>
          </a:p>
        </p:txBody>
      </p:sp>
      <p:sp>
        <p:nvSpPr>
          <p:cNvPr id="4" name="页脚占位符 3">
            <a:extLst>
              <a:ext uri="{FF2B5EF4-FFF2-40B4-BE49-F238E27FC236}">
                <a16:creationId xmlns:a16="http://schemas.microsoft.com/office/drawing/2014/main" id="{6285E679-194E-4002-9273-4C0006DDD64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D5FDF75-EEEE-4D66-B41E-18417C485EE7}"/>
              </a:ext>
            </a:extLst>
          </p:cNvPr>
          <p:cNvSpPr>
            <a:spLocks noGrp="1"/>
          </p:cNvSpPr>
          <p:nvPr>
            <p:ph type="sldNum" sz="quarter" idx="12"/>
          </p:nvPr>
        </p:nvSpPr>
        <p:spPr/>
        <p:txBody>
          <a:bodyPr/>
          <a:lstStyle/>
          <a:p>
            <a:fld id="{6E47B08D-D11C-4910-9599-BA048B3E8E9A}" type="slidenum">
              <a:rPr lang="zh-CN" altLang="en-US" smtClean="0"/>
              <a:t>‹#›</a:t>
            </a:fld>
            <a:endParaRPr lang="zh-CN" altLang="en-US"/>
          </a:p>
        </p:txBody>
      </p:sp>
    </p:spTree>
    <p:extLst>
      <p:ext uri="{BB962C8B-B14F-4D97-AF65-F5344CB8AC3E}">
        <p14:creationId xmlns:p14="http://schemas.microsoft.com/office/powerpoint/2010/main" val="4083854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53DB561-8CB4-4D37-B0F8-6834ED9CE841}"/>
              </a:ext>
            </a:extLst>
          </p:cNvPr>
          <p:cNvSpPr>
            <a:spLocks noGrp="1"/>
          </p:cNvSpPr>
          <p:nvPr>
            <p:ph type="dt" sz="half" idx="10"/>
          </p:nvPr>
        </p:nvSpPr>
        <p:spPr/>
        <p:txBody>
          <a:bodyPr/>
          <a:lstStyle/>
          <a:p>
            <a:fld id="{BEBE044D-43CE-44C9-B931-DC83163D80F5}" type="datetimeFigureOut">
              <a:rPr lang="zh-CN" altLang="en-US" smtClean="0"/>
              <a:t>2020/11/26</a:t>
            </a:fld>
            <a:endParaRPr lang="zh-CN" altLang="en-US"/>
          </a:p>
        </p:txBody>
      </p:sp>
      <p:sp>
        <p:nvSpPr>
          <p:cNvPr id="3" name="页脚占位符 2">
            <a:extLst>
              <a:ext uri="{FF2B5EF4-FFF2-40B4-BE49-F238E27FC236}">
                <a16:creationId xmlns:a16="http://schemas.microsoft.com/office/drawing/2014/main" id="{657DF95C-FD43-48E0-9D64-4146D96E2CC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29DA519-7BEA-492D-A3CE-26C666B8DDF1}"/>
              </a:ext>
            </a:extLst>
          </p:cNvPr>
          <p:cNvSpPr>
            <a:spLocks noGrp="1"/>
          </p:cNvSpPr>
          <p:nvPr>
            <p:ph type="sldNum" sz="quarter" idx="12"/>
          </p:nvPr>
        </p:nvSpPr>
        <p:spPr/>
        <p:txBody>
          <a:bodyPr/>
          <a:lstStyle/>
          <a:p>
            <a:fld id="{6E47B08D-D11C-4910-9599-BA048B3E8E9A}" type="slidenum">
              <a:rPr lang="zh-CN" altLang="en-US" smtClean="0"/>
              <a:t>‹#›</a:t>
            </a:fld>
            <a:endParaRPr lang="zh-CN" altLang="en-US"/>
          </a:p>
        </p:txBody>
      </p:sp>
    </p:spTree>
    <p:extLst>
      <p:ext uri="{BB962C8B-B14F-4D97-AF65-F5344CB8AC3E}">
        <p14:creationId xmlns:p14="http://schemas.microsoft.com/office/powerpoint/2010/main" val="1980091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0509D0-7F2B-4B24-84A2-874E010762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0BE3E1F-8DB2-4CA2-8A11-8A6DCD3A58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A2F62B4-7968-4B15-8DBA-E0494DB12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87D13B-E494-44DA-8193-72630302D805}"/>
              </a:ext>
            </a:extLst>
          </p:cNvPr>
          <p:cNvSpPr>
            <a:spLocks noGrp="1"/>
          </p:cNvSpPr>
          <p:nvPr>
            <p:ph type="dt" sz="half" idx="10"/>
          </p:nvPr>
        </p:nvSpPr>
        <p:spPr/>
        <p:txBody>
          <a:bodyPr/>
          <a:lstStyle/>
          <a:p>
            <a:fld id="{BEBE044D-43CE-44C9-B931-DC83163D80F5}" type="datetimeFigureOut">
              <a:rPr lang="zh-CN" altLang="en-US" smtClean="0"/>
              <a:t>2020/11/26</a:t>
            </a:fld>
            <a:endParaRPr lang="zh-CN" altLang="en-US"/>
          </a:p>
        </p:txBody>
      </p:sp>
      <p:sp>
        <p:nvSpPr>
          <p:cNvPr id="6" name="页脚占位符 5">
            <a:extLst>
              <a:ext uri="{FF2B5EF4-FFF2-40B4-BE49-F238E27FC236}">
                <a16:creationId xmlns:a16="http://schemas.microsoft.com/office/drawing/2014/main" id="{1CEFF104-29F0-44C2-80AB-7A8CF70DBD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DF5602-0C7B-463A-9821-4F92813FFB7D}"/>
              </a:ext>
            </a:extLst>
          </p:cNvPr>
          <p:cNvSpPr>
            <a:spLocks noGrp="1"/>
          </p:cNvSpPr>
          <p:nvPr>
            <p:ph type="sldNum" sz="quarter" idx="12"/>
          </p:nvPr>
        </p:nvSpPr>
        <p:spPr/>
        <p:txBody>
          <a:bodyPr/>
          <a:lstStyle/>
          <a:p>
            <a:fld id="{6E47B08D-D11C-4910-9599-BA048B3E8E9A}" type="slidenum">
              <a:rPr lang="zh-CN" altLang="en-US" smtClean="0"/>
              <a:t>‹#›</a:t>
            </a:fld>
            <a:endParaRPr lang="zh-CN" altLang="en-US"/>
          </a:p>
        </p:txBody>
      </p:sp>
    </p:spTree>
    <p:extLst>
      <p:ext uri="{BB962C8B-B14F-4D97-AF65-F5344CB8AC3E}">
        <p14:creationId xmlns:p14="http://schemas.microsoft.com/office/powerpoint/2010/main" val="1903175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352B5-C917-4507-8524-20DE688962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B47B0A8-25B9-4100-B3C2-B103E4E10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5C1D51A-EBB0-461D-B125-729FCE83A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9FCA41-FC9D-4D7F-A1EA-D0232A7AEC9A}"/>
              </a:ext>
            </a:extLst>
          </p:cNvPr>
          <p:cNvSpPr>
            <a:spLocks noGrp="1"/>
          </p:cNvSpPr>
          <p:nvPr>
            <p:ph type="dt" sz="half" idx="10"/>
          </p:nvPr>
        </p:nvSpPr>
        <p:spPr/>
        <p:txBody>
          <a:bodyPr/>
          <a:lstStyle/>
          <a:p>
            <a:fld id="{BEBE044D-43CE-44C9-B931-DC83163D80F5}" type="datetimeFigureOut">
              <a:rPr lang="zh-CN" altLang="en-US" smtClean="0"/>
              <a:t>2020/11/26</a:t>
            </a:fld>
            <a:endParaRPr lang="zh-CN" altLang="en-US"/>
          </a:p>
        </p:txBody>
      </p:sp>
      <p:sp>
        <p:nvSpPr>
          <p:cNvPr id="6" name="页脚占位符 5">
            <a:extLst>
              <a:ext uri="{FF2B5EF4-FFF2-40B4-BE49-F238E27FC236}">
                <a16:creationId xmlns:a16="http://schemas.microsoft.com/office/drawing/2014/main" id="{A0A2FB17-E2CC-4695-AA22-25B7CED73D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5B26EA-D26D-4F47-985C-73AE85B02E07}"/>
              </a:ext>
            </a:extLst>
          </p:cNvPr>
          <p:cNvSpPr>
            <a:spLocks noGrp="1"/>
          </p:cNvSpPr>
          <p:nvPr>
            <p:ph type="sldNum" sz="quarter" idx="12"/>
          </p:nvPr>
        </p:nvSpPr>
        <p:spPr/>
        <p:txBody>
          <a:bodyPr/>
          <a:lstStyle/>
          <a:p>
            <a:fld id="{6E47B08D-D11C-4910-9599-BA048B3E8E9A}" type="slidenum">
              <a:rPr lang="zh-CN" altLang="en-US" smtClean="0"/>
              <a:t>‹#›</a:t>
            </a:fld>
            <a:endParaRPr lang="zh-CN" altLang="en-US"/>
          </a:p>
        </p:txBody>
      </p:sp>
    </p:spTree>
    <p:extLst>
      <p:ext uri="{BB962C8B-B14F-4D97-AF65-F5344CB8AC3E}">
        <p14:creationId xmlns:p14="http://schemas.microsoft.com/office/powerpoint/2010/main" val="332900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887C4D3-9F2A-4E4C-A7D0-F5C5095760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87865D2-65A8-45E1-A050-B407DAF384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37409C-3447-41CB-8566-DD7443107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E044D-43CE-44C9-B931-DC83163D80F5}" type="datetimeFigureOut">
              <a:rPr lang="zh-CN" altLang="en-US" smtClean="0"/>
              <a:t>2020/11/26</a:t>
            </a:fld>
            <a:endParaRPr lang="zh-CN" altLang="en-US"/>
          </a:p>
        </p:txBody>
      </p:sp>
      <p:sp>
        <p:nvSpPr>
          <p:cNvPr id="5" name="页脚占位符 4">
            <a:extLst>
              <a:ext uri="{FF2B5EF4-FFF2-40B4-BE49-F238E27FC236}">
                <a16:creationId xmlns:a16="http://schemas.microsoft.com/office/drawing/2014/main" id="{0D2ABD33-AC2B-49C4-8A2B-ACD63EAE91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1E6529-8719-498B-B785-E9CA3D940F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7B08D-D11C-4910-9599-BA048B3E8E9A}" type="slidenum">
              <a:rPr lang="zh-CN" altLang="en-US" smtClean="0"/>
              <a:t>‹#›</a:t>
            </a:fld>
            <a:endParaRPr lang="zh-CN" altLang="en-US"/>
          </a:p>
        </p:txBody>
      </p:sp>
    </p:spTree>
    <p:extLst>
      <p:ext uri="{BB962C8B-B14F-4D97-AF65-F5344CB8AC3E}">
        <p14:creationId xmlns:p14="http://schemas.microsoft.com/office/powerpoint/2010/main" val="3545640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hippopx.com/zh/pink-beach-beach-paradise-paradise-beach-an-island-palma-palm-trees-4681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focolare.org/zh/news/2016/04/14/famiglia-la-gioia-dellamore/" TargetMode="External"/><Relationship Id="rId5" Type="http://schemas.openxmlformats.org/officeDocument/2006/relationships/image" Target="../media/image17.jpg"/><Relationship Id="rId4" Type="http://schemas.openxmlformats.org/officeDocument/2006/relationships/hyperlink" Target="https://www.hippopx.com/zh/fall-fall-colors-autumn-golden-autumn-27024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hyperlink" Target="https://zh.wikipedia.org/zh-hans/%E5%A4%A9%E6%B4%A5%E5%BC%B5%E5%9C%9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commons.wikimedia.org/wiki/File:Emoji_u1f631.svg" TargetMode="External"/><Relationship Id="rId5" Type="http://schemas.openxmlformats.org/officeDocument/2006/relationships/image" Target="../media/image42.png"/><Relationship Id="rId4" Type="http://schemas.openxmlformats.org/officeDocument/2006/relationships/hyperlink" Target="https://commons.wikimedia.org/wiki/File:Emoji_u1f61c.sv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sv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hyperlink" Target="https://zh.wikipedia.org/zh-cn/%E4%BA%AE%E5%89%91_(2006%E5%B9%B4%E7%94%B5%E8%A7%86%E5%89%A7)" TargetMode="External"/><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6.jpg"/><Relationship Id="rId17" Type="http://schemas.openxmlformats.org/officeDocument/2006/relationships/hyperlink" Target="https://zh.wikipedia.org/zh-hans/%E6%8E%83%E6%AF%922%E5%A4%A9%E5%9C%B0%E5%B0%8D%E6%B1%BA" TargetMode="External"/><Relationship Id="rId2" Type="http://schemas.openxmlformats.org/officeDocument/2006/relationships/notesSlide" Target="../notesSlides/notesSlide23.xml"/><Relationship Id="rId16" Type="http://schemas.openxmlformats.org/officeDocument/2006/relationships/image" Target="../media/image58.jp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hyperlink" Target="https://zh.wikipedia.org/zh-cn/%E5%9C%86%E6%98%8E%E5%9B%AD_(%E7%BA%AA%E5%BD%95%E7%89%87)" TargetMode="External"/><Relationship Id="rId5" Type="http://schemas.openxmlformats.org/officeDocument/2006/relationships/image" Target="../media/image50.png"/><Relationship Id="rId15" Type="http://schemas.openxmlformats.org/officeDocument/2006/relationships/hyperlink" Target="https://zh.wikipedia.org/wiki/%E5%9B%A0%E4%B8%BA%E9%81%87%E8%A7%81%E4%BD%A0" TargetMode="External"/><Relationship Id="rId10" Type="http://schemas.openxmlformats.org/officeDocument/2006/relationships/image" Target="../media/image55.jp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7.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64.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hyperlink" Target="https://zh-yue.wikipedia.org/wiki/%E7%94%9F%E6%97%A5%E8%9B%8B%E7%B3%95" TargetMode="External"/><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hinesewiki.uos.ac.kr/wiki/index.php/%EB%85%B8%EC%8B%A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hyperlink" Target="https://www.hippopx.com/zh/road-city-city-street-traffic-cityscape-414848" TargetMode="External"/><Relationship Id="rId4" Type="http://schemas.openxmlformats.org/officeDocument/2006/relationships/image" Target="../media/image85.jpg"/></Relationships>
</file>

<file path=ppt/slides/_rels/slide3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s://pxhere.com/zh/photo/58877"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18" Type="http://schemas.openxmlformats.org/officeDocument/2006/relationships/image" Target="../media/image101.svg"/><Relationship Id="rId3" Type="http://schemas.openxmlformats.org/officeDocument/2006/relationships/image" Target="../media/image87.jp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svg"/><Relationship Id="rId17" Type="http://schemas.openxmlformats.org/officeDocument/2006/relationships/image" Target="../media/image100.png"/><Relationship Id="rId2" Type="http://schemas.openxmlformats.org/officeDocument/2006/relationships/notesSlide" Target="../notesSlides/notesSlide37.xml"/><Relationship Id="rId16" Type="http://schemas.openxmlformats.org/officeDocument/2006/relationships/image" Target="../media/image99.svg"/><Relationship Id="rId20" Type="http://schemas.openxmlformats.org/officeDocument/2006/relationships/image" Target="../media/image103.svg"/><Relationship Id="rId1" Type="http://schemas.openxmlformats.org/officeDocument/2006/relationships/slideLayout" Target="../slideLayouts/slideLayout7.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svg"/><Relationship Id="rId19" Type="http://schemas.openxmlformats.org/officeDocument/2006/relationships/image" Target="../media/image102.png"/><Relationship Id="rId4" Type="http://schemas.openxmlformats.org/officeDocument/2006/relationships/hyperlink" Target="https://pixabay.com/en/background-black-background-1939128/" TargetMode="External"/><Relationship Id="rId9" Type="http://schemas.openxmlformats.org/officeDocument/2006/relationships/image" Target="../media/image92.png"/><Relationship Id="rId14" Type="http://schemas.openxmlformats.org/officeDocument/2006/relationships/image" Target="../media/image97.svg"/><Relationship Id="rId22" Type="http://schemas.openxmlformats.org/officeDocument/2006/relationships/image" Target="../media/image105.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blog.csdn.net/tylt6688/article/details/97261644" TargetMode="Externa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12.png"/><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pixabay.com/zh/%E7%81%AB-%E7%81%AB%E7%84%B0-%E4%BD%99%E7%83%AC-%E7%A2%B3-%E6%89%93%E7%81%AB%E6%9C%BA-%E6%9C%A8-%E5%93%81%E7%89%8C-%E8%90%A5%E7%81%AB-%E6%9C%A8%E7%81%AB-%E6%9C%A8%E7%82%AD-1392752/"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5.jpg"/><Relationship Id="rId5" Type="http://schemas.openxmlformats.org/officeDocument/2006/relationships/image" Target="../media/image124.png"/><Relationship Id="rId4"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6.png"/><Relationship Id="rId4"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28.png"/><Relationship Id="rId4"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32.png"/><Relationship Id="rId7" Type="http://schemas.openxmlformats.org/officeDocument/2006/relationships/image" Target="../media/image134.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33.png"/><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pxhere.com/zh/photo/920372" TargetMode="External"/><Relationship Id="rId4" Type="http://schemas.microsoft.com/office/2007/relationships/hdphoto" Target="../media/hdphoto10.wdp"/></Relationships>
</file>

<file path=ppt/slides/_rels/slide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microsoft.com/office/2007/relationships/hdphoto" Target="../media/hdphoto11.wdp"/></Relationships>
</file>

<file path=ppt/slides/_rels/slide6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44.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3.svg"/></Relationships>
</file>

<file path=ppt/slides/_rels/slide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5.png"/><Relationship Id="rId4" Type="http://schemas.microsoft.com/office/2017/06/relationships/model3d" Target="../media/model3d1.glb"/></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78.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154.png"/></Relationships>
</file>

<file path=ppt/slides/_rels/slide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4" Type="http://schemas.microsoft.com/office/2007/relationships/hdphoto" Target="../media/hdphoto12.wdp"/></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ECD27-D42A-4304-82CB-FBE032E51EAD}"/>
              </a:ext>
            </a:extLst>
          </p:cNvPr>
          <p:cNvSpPr>
            <a:spLocks noGrp="1"/>
          </p:cNvSpPr>
          <p:nvPr>
            <p:ph type="title"/>
          </p:nvPr>
        </p:nvSpPr>
        <p:spPr/>
        <p:txBody>
          <a:bodyPr/>
          <a:lstStyle/>
          <a:p>
            <a:pPr algn="l"/>
            <a:r>
              <a:rPr lang="en-US" altLang="zh-CN" b="1" dirty="0">
                <a:latin typeface="微软雅黑" panose="020B0503020204020204" pitchFamily="34" charset="-122"/>
                <a:ea typeface="微软雅黑" panose="020B0503020204020204" pitchFamily="34" charset="-122"/>
              </a:rPr>
              <a:t>PPT</a:t>
            </a:r>
            <a:r>
              <a:rPr lang="zh-CN" altLang="en-US" b="1" dirty="0">
                <a:latin typeface="微软雅黑" panose="020B0503020204020204" pitchFamily="34" charset="-122"/>
                <a:ea typeface="微软雅黑" panose="020B0503020204020204" pitchFamily="34" charset="-122"/>
              </a:rPr>
              <a:t>自我尝试与练习</a:t>
            </a:r>
          </a:p>
        </p:txBody>
      </p:sp>
      <p:sp>
        <p:nvSpPr>
          <p:cNvPr id="3" name="副标题 2">
            <a:extLst>
              <a:ext uri="{FF2B5EF4-FFF2-40B4-BE49-F238E27FC236}">
                <a16:creationId xmlns:a16="http://schemas.microsoft.com/office/drawing/2014/main" id="{395C0371-A4F7-4364-99D7-29598571896E}"/>
              </a:ext>
            </a:extLst>
          </p:cNvPr>
          <p:cNvSpPr>
            <a:spLocks noGrp="1"/>
          </p:cNvSpPr>
          <p:nvPr>
            <p:ph idx="1"/>
          </p:nvPr>
        </p:nvSpPr>
        <p:spPr>
          <a:xfrm>
            <a:off x="838200" y="1390650"/>
            <a:ext cx="10515600" cy="5286375"/>
          </a:xfrm>
        </p:spPr>
        <p:txBody>
          <a:bodyPr>
            <a:normAutofit/>
          </a:bodyPr>
          <a:lstStyle/>
          <a:p>
            <a:pPr marL="0" indent="0" algn="l">
              <a:buNone/>
            </a:pPr>
            <a:r>
              <a:rPr lang="zh-CN" altLang="en-US" dirty="0">
                <a:latin typeface="微软雅黑" panose="020B0503020204020204" pitchFamily="34" charset="-122"/>
                <a:ea typeface="微软雅黑" panose="020B0503020204020204" pitchFamily="34" charset="-122"/>
              </a:rPr>
              <a:t>各类网上</a:t>
            </a: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教程的模仿与创新</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marL="0" indent="0" algn="l">
              <a:buNone/>
            </a:pPr>
            <a:endParaRPr lang="en-US" altLang="zh-CN" dirty="0">
              <a:latin typeface="微软雅黑" panose="020B0503020204020204" pitchFamily="34" charset="-122"/>
              <a:ea typeface="微软雅黑" panose="020B0503020204020204" pitchFamily="34" charset="-122"/>
            </a:endParaRPr>
          </a:p>
          <a:p>
            <a:pPr marL="0" indent="0" algn="l">
              <a:buNone/>
            </a:pPr>
            <a:endParaRPr lang="en-US" altLang="zh-CN" dirty="0">
              <a:latin typeface="微软雅黑" panose="020B0503020204020204" pitchFamily="34" charset="-122"/>
              <a:ea typeface="微软雅黑" panose="020B0503020204020204" pitchFamily="34" charset="-122"/>
            </a:endParaRPr>
          </a:p>
          <a:p>
            <a:pPr marL="0" indent="0" algn="l">
              <a:buNone/>
            </a:pPr>
            <a:endParaRPr lang="en-US" altLang="zh-CN" dirty="0">
              <a:latin typeface="微软雅黑" panose="020B0503020204020204" pitchFamily="34" charset="-122"/>
              <a:ea typeface="微软雅黑" panose="020B0503020204020204" pitchFamily="34" charset="-122"/>
            </a:endParaRPr>
          </a:p>
          <a:p>
            <a:pPr marL="0" indent="0" algn="l">
              <a:buNone/>
            </a:pPr>
            <a:endParaRPr lang="en-US" altLang="zh-CN" dirty="0">
              <a:latin typeface="微软雅黑" panose="020B0503020204020204" pitchFamily="34" charset="-122"/>
              <a:ea typeface="微软雅黑" panose="020B0503020204020204" pitchFamily="34" charset="-122"/>
            </a:endParaRPr>
          </a:p>
          <a:p>
            <a:pPr marL="0" indent="0" algn="l">
              <a:buNone/>
            </a:pPr>
            <a:endParaRPr lang="en-US" altLang="zh-CN" dirty="0">
              <a:latin typeface="微软雅黑" panose="020B0503020204020204" pitchFamily="34" charset="-122"/>
              <a:ea typeface="微软雅黑" panose="020B0503020204020204" pitchFamily="34" charset="-122"/>
            </a:endParaRPr>
          </a:p>
          <a:p>
            <a:pPr marL="0" indent="0" algn="l">
              <a:buNone/>
            </a:pPr>
            <a:r>
              <a:rPr lang="en-US" altLang="zh-CN" dirty="0">
                <a:latin typeface="微软雅黑" panose="020B0503020204020204" pitchFamily="34" charset="-122"/>
                <a:ea typeface="微软雅黑" panose="020B0503020204020204" pitchFamily="34" charset="-122"/>
              </a:rPr>
              <a:t>wuanqin</a:t>
            </a:r>
          </a:p>
          <a:p>
            <a:pPr marL="0" indent="0" algn="l">
              <a:buNone/>
            </a:pPr>
            <a:r>
              <a:rPr lang="en-US" altLang="zh-CN" dirty="0">
                <a:latin typeface="微软雅黑" panose="020B0503020204020204" pitchFamily="34" charset="-122"/>
                <a:ea typeface="微软雅黑" panose="020B0503020204020204" pitchFamily="34" charset="-122"/>
              </a:rPr>
              <a:t>2020/6/29</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24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E29A7BAE-F42A-435C-A8A2-C4072F17BDA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547" b="11608"/>
          <a:stretch>
            <a:fillRect/>
          </a:stretch>
        </p:blipFill>
        <p:spPr>
          <a:xfrm>
            <a:off x="1746537" y="0"/>
            <a:ext cx="8698924" cy="6858000"/>
          </a:xfrm>
          <a:custGeom>
            <a:avLst/>
            <a:gdLst>
              <a:gd name="connsiteX0" fmla="*/ 2052221 w 8698924"/>
              <a:gd name="connsiteY0" fmla="*/ 0 h 6858000"/>
              <a:gd name="connsiteX1" fmla="*/ 6646703 w 8698924"/>
              <a:gd name="connsiteY1" fmla="*/ 0 h 6858000"/>
              <a:gd name="connsiteX2" fmla="*/ 6781288 w 8698924"/>
              <a:gd name="connsiteY2" fmla="*/ 84139 h 6858000"/>
              <a:gd name="connsiteX3" fmla="*/ 8698924 w 8698924"/>
              <a:gd name="connsiteY3" fmla="*/ 3601249 h 6858000"/>
              <a:gd name="connsiteX4" fmla="*/ 7424996 w 8698924"/>
              <a:gd name="connsiteY4" fmla="*/ 6600436 h 6858000"/>
              <a:gd name="connsiteX5" fmla="*/ 7134390 w 8698924"/>
              <a:gd name="connsiteY5" fmla="*/ 6858000 h 6858000"/>
              <a:gd name="connsiteX6" fmla="*/ 1564535 w 8698924"/>
              <a:gd name="connsiteY6" fmla="*/ 6858000 h 6858000"/>
              <a:gd name="connsiteX7" fmla="*/ 1273928 w 8698924"/>
              <a:gd name="connsiteY7" fmla="*/ 6600436 h 6858000"/>
              <a:gd name="connsiteX8" fmla="*/ 0 w 8698924"/>
              <a:gd name="connsiteY8" fmla="*/ 3601249 h 6858000"/>
              <a:gd name="connsiteX9" fmla="*/ 1917637 w 8698924"/>
              <a:gd name="connsiteY9" fmla="*/ 8413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98924" h="6858000">
                <a:moveTo>
                  <a:pt x="2052221" y="0"/>
                </a:moveTo>
                <a:lnTo>
                  <a:pt x="6646703" y="0"/>
                </a:lnTo>
                <a:lnTo>
                  <a:pt x="6781288" y="84139"/>
                </a:lnTo>
                <a:cubicBezTo>
                  <a:pt x="7938252" y="846366"/>
                  <a:pt x="8698924" y="2137180"/>
                  <a:pt x="8698924" y="3601249"/>
                </a:cubicBezTo>
                <a:cubicBezTo>
                  <a:pt x="8698924" y="4772504"/>
                  <a:pt x="8212094" y="5832877"/>
                  <a:pt x="7424996" y="6600436"/>
                </a:cubicBezTo>
                <a:lnTo>
                  <a:pt x="7134390" y="6858000"/>
                </a:lnTo>
                <a:lnTo>
                  <a:pt x="1564535" y="6858000"/>
                </a:lnTo>
                <a:lnTo>
                  <a:pt x="1273928" y="6600436"/>
                </a:lnTo>
                <a:cubicBezTo>
                  <a:pt x="486830" y="5832877"/>
                  <a:pt x="0" y="4772504"/>
                  <a:pt x="0" y="3601249"/>
                </a:cubicBezTo>
                <a:cubicBezTo>
                  <a:pt x="0" y="2137180"/>
                  <a:pt x="760672" y="846366"/>
                  <a:pt x="1917637" y="84139"/>
                </a:cubicBezTo>
                <a:close/>
              </a:path>
            </a:pathLst>
          </a:custGeom>
        </p:spPr>
      </p:pic>
      <p:sp>
        <p:nvSpPr>
          <p:cNvPr id="6" name="椭圆 5">
            <a:extLst>
              <a:ext uri="{FF2B5EF4-FFF2-40B4-BE49-F238E27FC236}">
                <a16:creationId xmlns:a16="http://schemas.microsoft.com/office/drawing/2014/main" id="{B604A56A-B726-4949-83BB-690C5723751C}"/>
              </a:ext>
            </a:extLst>
          </p:cNvPr>
          <p:cNvSpPr/>
          <p:nvPr/>
        </p:nvSpPr>
        <p:spPr>
          <a:xfrm>
            <a:off x="3681045" y="1186294"/>
            <a:ext cx="4829908" cy="4829908"/>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E098119D-3B02-418C-8F64-2588A12B945C}"/>
              </a:ext>
            </a:extLst>
          </p:cNvPr>
          <p:cNvSpPr/>
          <p:nvPr/>
        </p:nvSpPr>
        <p:spPr>
          <a:xfrm>
            <a:off x="1172308" y="-1322443"/>
            <a:ext cx="9847382" cy="9847382"/>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B7FD903-A1EE-4059-A6C3-20EAA07E1FD4}"/>
              </a:ext>
            </a:extLst>
          </p:cNvPr>
          <p:cNvSpPr/>
          <p:nvPr/>
        </p:nvSpPr>
        <p:spPr>
          <a:xfrm>
            <a:off x="3792415" y="1297664"/>
            <a:ext cx="4607168" cy="4607168"/>
          </a:xfrm>
          <a:prstGeom prst="ellipse">
            <a:avLst/>
          </a:prstGeom>
          <a:ln>
            <a:solidFill>
              <a:schemeClr val="accent3">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9600" dirty="0">
                <a:latin typeface="Arial Black" panose="020B0A04020102020204" pitchFamily="34" charset="0"/>
              </a:rPr>
              <a:t>PPT</a:t>
            </a:r>
          </a:p>
          <a:p>
            <a:pPr algn="ctr"/>
            <a:r>
              <a:rPr lang="en-US" altLang="zh-CN" sz="6000" dirty="0">
                <a:solidFill>
                  <a:srgbClr val="10BEA7"/>
                </a:solidFill>
                <a:latin typeface="Arial Black" panose="020B0A04020102020204" pitchFamily="34" charset="0"/>
              </a:rPr>
              <a:t>trying</a:t>
            </a:r>
            <a:endParaRPr lang="zh-CN" altLang="en-US" sz="6000" dirty="0">
              <a:solidFill>
                <a:srgbClr val="10BEA7"/>
              </a:solidFill>
              <a:latin typeface="Arial Black" panose="020B0A04020102020204" pitchFamily="34" charset="0"/>
            </a:endParaRPr>
          </a:p>
        </p:txBody>
      </p:sp>
    </p:spTree>
    <p:extLst>
      <p:ext uri="{BB962C8B-B14F-4D97-AF65-F5344CB8AC3E}">
        <p14:creationId xmlns:p14="http://schemas.microsoft.com/office/powerpoint/2010/main" val="2092023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3BF1EBE-74E6-44ED-94E3-EA3FC54A61EA}"/>
              </a:ext>
            </a:extLst>
          </p:cNvPr>
          <p:cNvSpPr txBox="1"/>
          <p:nvPr/>
        </p:nvSpPr>
        <p:spPr>
          <a:xfrm>
            <a:off x="728404" y="-739910"/>
            <a:ext cx="10560904" cy="3770263"/>
          </a:xfrm>
          <a:prstGeom prst="rect">
            <a:avLst/>
          </a:prstGeom>
          <a:noFill/>
        </p:spPr>
        <p:txBody>
          <a:bodyPr wrap="none" rtlCol="0">
            <a:spAutoFit/>
          </a:bodyPr>
          <a:lstStyle/>
          <a:p>
            <a:r>
              <a:rPr lang="en-US" altLang="zh-CN" sz="23900" dirty="0">
                <a:blipFill>
                  <a:blip r:embed="rId3">
                    <a:extLst>
                      <a:ext uri="{837473B0-CC2E-450A-ABE3-18F120FF3D39}">
                        <a1611:picAttrSrcUrl xmlns:a1611="http://schemas.microsoft.com/office/drawing/2016/11/main" r:id="rId4"/>
                      </a:ext>
                    </a:extLst>
                  </a:blip>
                  <a:stretch>
                    <a:fillRect/>
                  </a:stretch>
                </a:blipFill>
                <a:latin typeface="Britannic Bold" panose="020B0903060703020204" pitchFamily="34" charset="0"/>
              </a:rPr>
              <a:t>Autumn</a:t>
            </a:r>
            <a:endParaRPr lang="zh-CN" altLang="en-US" sz="23900" dirty="0">
              <a:blipFill>
                <a:blip r:embed="rId3">
                  <a:extLst>
                    <a:ext uri="{837473B0-CC2E-450A-ABE3-18F120FF3D39}">
                      <a1611:picAttrSrcUrl xmlns:a1611="http://schemas.microsoft.com/office/drawing/2016/11/main" r:id="rId4"/>
                    </a:ext>
                  </a:extLst>
                </a:blip>
                <a:stretch>
                  <a:fillRect/>
                </a:stretch>
              </a:blipFill>
              <a:latin typeface="Britannic Bold" panose="020B0903060703020204" pitchFamily="34" charset="0"/>
            </a:endParaRPr>
          </a:p>
        </p:txBody>
      </p:sp>
      <p:grpSp>
        <p:nvGrpSpPr>
          <p:cNvPr id="9" name="组合 8">
            <a:extLst>
              <a:ext uri="{FF2B5EF4-FFF2-40B4-BE49-F238E27FC236}">
                <a16:creationId xmlns:a16="http://schemas.microsoft.com/office/drawing/2014/main" id="{AF3CBD77-36B4-4F55-A9D2-EDF6EF0C24FE}"/>
              </a:ext>
            </a:extLst>
          </p:cNvPr>
          <p:cNvGrpSpPr/>
          <p:nvPr/>
        </p:nvGrpSpPr>
        <p:grpSpPr>
          <a:xfrm>
            <a:off x="1904999" y="2657475"/>
            <a:ext cx="8943976" cy="3922898"/>
            <a:chOff x="171449" y="2524125"/>
            <a:chExt cx="11452848" cy="3465698"/>
          </a:xfrm>
          <a:blipFill>
            <a:blip r:embed="rId5">
              <a:extLst>
                <a:ext uri="{837473B0-CC2E-450A-ABE3-18F120FF3D39}">
                  <a1611:picAttrSrcUrl xmlns:a1611="http://schemas.microsoft.com/office/drawing/2016/11/main" r:id="rId6"/>
                </a:ext>
              </a:extLst>
            </a:blip>
            <a:stretch>
              <a:fillRect/>
            </a:stretch>
          </a:blipFill>
        </p:grpSpPr>
        <p:sp>
          <p:nvSpPr>
            <p:cNvPr id="5" name="流程图: 数据 4">
              <a:extLst>
                <a:ext uri="{FF2B5EF4-FFF2-40B4-BE49-F238E27FC236}">
                  <a16:creationId xmlns:a16="http://schemas.microsoft.com/office/drawing/2014/main" id="{BC488B0B-E592-4C1B-9CEC-9653AFA20C37}"/>
                </a:ext>
              </a:extLst>
            </p:cNvPr>
            <p:cNvSpPr/>
            <p:nvPr/>
          </p:nvSpPr>
          <p:spPr>
            <a:xfrm>
              <a:off x="171449" y="3644649"/>
              <a:ext cx="5872576" cy="1124049"/>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数据 5">
              <a:extLst>
                <a:ext uri="{FF2B5EF4-FFF2-40B4-BE49-F238E27FC236}">
                  <a16:creationId xmlns:a16="http://schemas.microsoft.com/office/drawing/2014/main" id="{D23E8ACB-15D4-4576-A34D-21FFECA8EC2C}"/>
                </a:ext>
              </a:extLst>
            </p:cNvPr>
            <p:cNvSpPr/>
            <p:nvPr/>
          </p:nvSpPr>
          <p:spPr>
            <a:xfrm>
              <a:off x="657224" y="4887728"/>
              <a:ext cx="6061131" cy="1102095"/>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数据 6">
              <a:extLst>
                <a:ext uri="{FF2B5EF4-FFF2-40B4-BE49-F238E27FC236}">
                  <a16:creationId xmlns:a16="http://schemas.microsoft.com/office/drawing/2014/main" id="{8904AD87-9846-4BC4-A6AE-21B251049EDF}"/>
                </a:ext>
              </a:extLst>
            </p:cNvPr>
            <p:cNvSpPr/>
            <p:nvPr/>
          </p:nvSpPr>
          <p:spPr>
            <a:xfrm>
              <a:off x="1390649" y="2524125"/>
              <a:ext cx="7203083" cy="1497329"/>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数据 7">
              <a:extLst>
                <a:ext uri="{FF2B5EF4-FFF2-40B4-BE49-F238E27FC236}">
                  <a16:creationId xmlns:a16="http://schemas.microsoft.com/office/drawing/2014/main" id="{72E01AB0-35A4-410B-9363-F73E75DF995C}"/>
                </a:ext>
              </a:extLst>
            </p:cNvPr>
            <p:cNvSpPr/>
            <p:nvPr/>
          </p:nvSpPr>
          <p:spPr>
            <a:xfrm>
              <a:off x="5563166" y="4497203"/>
              <a:ext cx="6061131" cy="1102095"/>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平行四边形 9">
            <a:extLst>
              <a:ext uri="{FF2B5EF4-FFF2-40B4-BE49-F238E27FC236}">
                <a16:creationId xmlns:a16="http://schemas.microsoft.com/office/drawing/2014/main" id="{1E621463-505C-46A3-9640-8CF87B9F0625}"/>
              </a:ext>
            </a:extLst>
          </p:cNvPr>
          <p:cNvSpPr/>
          <p:nvPr/>
        </p:nvSpPr>
        <p:spPr>
          <a:xfrm>
            <a:off x="7443244" y="3270035"/>
            <a:ext cx="1752980" cy="1381126"/>
          </a:xfrm>
          <a:prstGeom prst="parallelogram">
            <a:avLst>
              <a:gd name="adj" fmla="val 63621"/>
            </a:avLst>
          </a:prstGeom>
          <a:solidFill>
            <a:srgbClr val="FAA1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26DC12E8-49A5-4BE6-9B1A-69063D215E79}"/>
              </a:ext>
            </a:extLst>
          </p:cNvPr>
          <p:cNvSpPr/>
          <p:nvPr/>
        </p:nvSpPr>
        <p:spPr>
          <a:xfrm>
            <a:off x="1028509" y="4575504"/>
            <a:ext cx="1752980" cy="1381126"/>
          </a:xfrm>
          <a:prstGeom prst="parallelogram">
            <a:avLst>
              <a:gd name="adj" fmla="val 63621"/>
            </a:avLst>
          </a:prstGeom>
          <a:solidFill>
            <a:srgbClr val="FAA1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3270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12">
            <a:extLst>
              <a:ext uri="{FF2B5EF4-FFF2-40B4-BE49-F238E27FC236}">
                <a16:creationId xmlns:a16="http://schemas.microsoft.com/office/drawing/2014/main" id="{45C0B644-ED0D-449B-90A8-E3206C303A8C}"/>
              </a:ext>
            </a:extLst>
          </p:cNvPr>
          <p:cNvSpPr>
            <a:spLocks/>
          </p:cNvSpPr>
          <p:nvPr/>
        </p:nvSpPr>
        <p:spPr bwMode="auto">
          <a:xfrm>
            <a:off x="142875" y="123825"/>
            <a:ext cx="5305425" cy="3393219"/>
          </a:xfrm>
          <a:custGeom>
            <a:avLst/>
            <a:gdLst>
              <a:gd name="T0" fmla="*/ 150 w 427"/>
              <a:gd name="T1" fmla="*/ 12 h 199"/>
              <a:gd name="T2" fmla="*/ 144 w 427"/>
              <a:gd name="T3" fmla="*/ 2 h 199"/>
              <a:gd name="T4" fmla="*/ 91 w 427"/>
              <a:gd name="T5" fmla="*/ 2 h 199"/>
              <a:gd name="T6" fmla="*/ 26 w 427"/>
              <a:gd name="T7" fmla="*/ 25 h 199"/>
              <a:gd name="T8" fmla="*/ 22 w 427"/>
              <a:gd name="T9" fmla="*/ 44 h 199"/>
              <a:gd name="T10" fmla="*/ 33 w 427"/>
              <a:gd name="T11" fmla="*/ 69 h 199"/>
              <a:gd name="T12" fmla="*/ 25 w 427"/>
              <a:gd name="T13" fmla="*/ 80 h 199"/>
              <a:gd name="T14" fmla="*/ 41 w 427"/>
              <a:gd name="T15" fmla="*/ 90 h 199"/>
              <a:gd name="T16" fmla="*/ 25 w 427"/>
              <a:gd name="T17" fmla="*/ 102 h 199"/>
              <a:gd name="T18" fmla="*/ 17 w 427"/>
              <a:gd name="T19" fmla="*/ 115 h 199"/>
              <a:gd name="T20" fmla="*/ 8 w 427"/>
              <a:gd name="T21" fmla="*/ 130 h 199"/>
              <a:gd name="T22" fmla="*/ 11 w 427"/>
              <a:gd name="T23" fmla="*/ 155 h 199"/>
              <a:gd name="T24" fmla="*/ 23 w 427"/>
              <a:gd name="T25" fmla="*/ 174 h 199"/>
              <a:gd name="T26" fmla="*/ 19 w 427"/>
              <a:gd name="T27" fmla="*/ 187 h 199"/>
              <a:gd name="T28" fmla="*/ 63 w 427"/>
              <a:gd name="T29" fmla="*/ 196 h 199"/>
              <a:gd name="T30" fmla="*/ 95 w 427"/>
              <a:gd name="T31" fmla="*/ 197 h 199"/>
              <a:gd name="T32" fmla="*/ 135 w 427"/>
              <a:gd name="T33" fmla="*/ 191 h 199"/>
              <a:gd name="T34" fmla="*/ 181 w 427"/>
              <a:gd name="T35" fmla="*/ 189 h 199"/>
              <a:gd name="T36" fmla="*/ 220 w 427"/>
              <a:gd name="T37" fmla="*/ 191 h 199"/>
              <a:gd name="T38" fmla="*/ 272 w 427"/>
              <a:gd name="T39" fmla="*/ 189 h 199"/>
              <a:gd name="T40" fmla="*/ 311 w 427"/>
              <a:gd name="T41" fmla="*/ 181 h 199"/>
              <a:gd name="T42" fmla="*/ 354 w 427"/>
              <a:gd name="T43" fmla="*/ 190 h 199"/>
              <a:gd name="T44" fmla="*/ 402 w 427"/>
              <a:gd name="T45" fmla="*/ 181 h 199"/>
              <a:gd name="T46" fmla="*/ 420 w 427"/>
              <a:gd name="T47" fmla="*/ 174 h 199"/>
              <a:gd name="T48" fmla="*/ 405 w 427"/>
              <a:gd name="T49" fmla="*/ 160 h 199"/>
              <a:gd name="T50" fmla="*/ 376 w 427"/>
              <a:gd name="T51" fmla="*/ 151 h 199"/>
              <a:gd name="T52" fmla="*/ 371 w 427"/>
              <a:gd name="T53" fmla="*/ 158 h 199"/>
              <a:gd name="T54" fmla="*/ 331 w 427"/>
              <a:gd name="T55" fmla="*/ 150 h 199"/>
              <a:gd name="T56" fmla="*/ 354 w 427"/>
              <a:gd name="T57" fmla="*/ 136 h 199"/>
              <a:gd name="T58" fmla="*/ 328 w 427"/>
              <a:gd name="T59" fmla="*/ 138 h 199"/>
              <a:gd name="T60" fmla="*/ 344 w 427"/>
              <a:gd name="T61" fmla="*/ 133 h 199"/>
              <a:gd name="T62" fmla="*/ 340 w 427"/>
              <a:gd name="T63" fmla="*/ 122 h 199"/>
              <a:gd name="T64" fmla="*/ 348 w 427"/>
              <a:gd name="T65" fmla="*/ 112 h 199"/>
              <a:gd name="T66" fmla="*/ 323 w 427"/>
              <a:gd name="T67" fmla="*/ 105 h 199"/>
              <a:gd name="T68" fmla="*/ 295 w 427"/>
              <a:gd name="T69" fmla="*/ 100 h 199"/>
              <a:gd name="T70" fmla="*/ 241 w 427"/>
              <a:gd name="T71" fmla="*/ 107 h 199"/>
              <a:gd name="T72" fmla="*/ 230 w 427"/>
              <a:gd name="T73" fmla="*/ 100 h 199"/>
              <a:gd name="T74" fmla="*/ 240 w 427"/>
              <a:gd name="T75" fmla="*/ 91 h 199"/>
              <a:gd name="T76" fmla="*/ 261 w 427"/>
              <a:gd name="T77" fmla="*/ 94 h 199"/>
              <a:gd name="T78" fmla="*/ 286 w 427"/>
              <a:gd name="T79" fmla="*/ 92 h 199"/>
              <a:gd name="T80" fmla="*/ 211 w 427"/>
              <a:gd name="T81" fmla="*/ 81 h 199"/>
              <a:gd name="T82" fmla="*/ 233 w 427"/>
              <a:gd name="T83" fmla="*/ 81 h 199"/>
              <a:gd name="T84" fmla="*/ 223 w 427"/>
              <a:gd name="T85" fmla="*/ 77 h 199"/>
              <a:gd name="T86" fmla="*/ 268 w 427"/>
              <a:gd name="T87" fmla="*/ 81 h 199"/>
              <a:gd name="T88" fmla="*/ 279 w 427"/>
              <a:gd name="T89" fmla="*/ 82 h 199"/>
              <a:gd name="T90" fmla="*/ 266 w 427"/>
              <a:gd name="T91" fmla="*/ 73 h 199"/>
              <a:gd name="T92" fmla="*/ 220 w 427"/>
              <a:gd name="T93" fmla="*/ 74 h 199"/>
              <a:gd name="T94" fmla="*/ 193 w 427"/>
              <a:gd name="T95" fmla="*/ 69 h 199"/>
              <a:gd name="T96" fmla="*/ 174 w 427"/>
              <a:gd name="T97" fmla="*/ 58 h 199"/>
              <a:gd name="T98" fmla="*/ 194 w 427"/>
              <a:gd name="T99" fmla="*/ 63 h 199"/>
              <a:gd name="T100" fmla="*/ 233 w 427"/>
              <a:gd name="T101" fmla="*/ 54 h 199"/>
              <a:gd name="T102" fmla="*/ 239 w 427"/>
              <a:gd name="T103" fmla="*/ 46 h 199"/>
              <a:gd name="T104" fmla="*/ 283 w 427"/>
              <a:gd name="T105" fmla="*/ 45 h 199"/>
              <a:gd name="T106" fmla="*/ 279 w 427"/>
              <a:gd name="T107" fmla="*/ 44 h 199"/>
              <a:gd name="T108" fmla="*/ 255 w 427"/>
              <a:gd name="T109" fmla="*/ 39 h 199"/>
              <a:gd name="T110" fmla="*/ 241 w 427"/>
              <a:gd name="T111" fmla="*/ 32 h 199"/>
              <a:gd name="T112" fmla="*/ 229 w 427"/>
              <a:gd name="T113" fmla="*/ 39 h 199"/>
              <a:gd name="T114" fmla="*/ 215 w 427"/>
              <a:gd name="T115" fmla="*/ 27 h 199"/>
              <a:gd name="T116" fmla="*/ 190 w 427"/>
              <a:gd name="T117" fmla="*/ 22 h 199"/>
              <a:gd name="T118" fmla="*/ 197 w 427"/>
              <a:gd name="T119" fmla="*/ 11 h 199"/>
              <a:gd name="T120" fmla="*/ 226 w 427"/>
              <a:gd name="T121" fmla="*/ 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7" h="199">
                <a:moveTo>
                  <a:pt x="211" y="4"/>
                </a:moveTo>
                <a:cubicBezTo>
                  <a:pt x="210" y="4"/>
                  <a:pt x="210" y="4"/>
                  <a:pt x="210" y="4"/>
                </a:cubicBezTo>
                <a:cubicBezTo>
                  <a:pt x="210" y="6"/>
                  <a:pt x="210" y="6"/>
                  <a:pt x="210" y="6"/>
                </a:cubicBezTo>
                <a:cubicBezTo>
                  <a:pt x="195" y="2"/>
                  <a:pt x="202" y="12"/>
                  <a:pt x="189" y="9"/>
                </a:cubicBezTo>
                <a:cubicBezTo>
                  <a:pt x="186" y="9"/>
                  <a:pt x="189" y="10"/>
                  <a:pt x="187" y="10"/>
                </a:cubicBezTo>
                <a:cubicBezTo>
                  <a:pt x="184" y="9"/>
                  <a:pt x="176" y="9"/>
                  <a:pt x="171" y="8"/>
                </a:cubicBezTo>
                <a:cubicBezTo>
                  <a:pt x="163" y="9"/>
                  <a:pt x="161" y="13"/>
                  <a:pt x="158" y="15"/>
                </a:cubicBezTo>
                <a:cubicBezTo>
                  <a:pt x="154" y="14"/>
                  <a:pt x="150" y="13"/>
                  <a:pt x="147" y="13"/>
                </a:cubicBezTo>
                <a:cubicBezTo>
                  <a:pt x="149" y="13"/>
                  <a:pt x="143" y="10"/>
                  <a:pt x="149" y="10"/>
                </a:cubicBezTo>
                <a:cubicBezTo>
                  <a:pt x="151" y="11"/>
                  <a:pt x="150" y="12"/>
                  <a:pt x="150" y="12"/>
                </a:cubicBezTo>
                <a:cubicBezTo>
                  <a:pt x="152" y="12"/>
                  <a:pt x="152" y="12"/>
                  <a:pt x="152" y="12"/>
                </a:cubicBezTo>
                <a:cubicBezTo>
                  <a:pt x="153" y="11"/>
                  <a:pt x="157" y="10"/>
                  <a:pt x="154" y="9"/>
                </a:cubicBezTo>
                <a:cubicBezTo>
                  <a:pt x="145" y="10"/>
                  <a:pt x="136" y="12"/>
                  <a:pt x="127" y="9"/>
                </a:cubicBezTo>
                <a:cubicBezTo>
                  <a:pt x="135" y="6"/>
                  <a:pt x="135" y="6"/>
                  <a:pt x="135" y="6"/>
                </a:cubicBezTo>
                <a:cubicBezTo>
                  <a:pt x="136" y="7"/>
                  <a:pt x="138" y="8"/>
                  <a:pt x="141" y="8"/>
                </a:cubicBezTo>
                <a:cubicBezTo>
                  <a:pt x="141" y="7"/>
                  <a:pt x="142" y="6"/>
                  <a:pt x="143" y="6"/>
                </a:cubicBezTo>
                <a:cubicBezTo>
                  <a:pt x="142" y="6"/>
                  <a:pt x="139" y="6"/>
                  <a:pt x="138" y="6"/>
                </a:cubicBezTo>
                <a:cubicBezTo>
                  <a:pt x="145" y="5"/>
                  <a:pt x="145" y="5"/>
                  <a:pt x="145" y="5"/>
                </a:cubicBezTo>
                <a:cubicBezTo>
                  <a:pt x="141" y="5"/>
                  <a:pt x="137" y="5"/>
                  <a:pt x="133" y="4"/>
                </a:cubicBezTo>
                <a:cubicBezTo>
                  <a:pt x="138" y="4"/>
                  <a:pt x="145" y="3"/>
                  <a:pt x="144" y="2"/>
                </a:cubicBezTo>
                <a:cubicBezTo>
                  <a:pt x="133" y="2"/>
                  <a:pt x="133" y="2"/>
                  <a:pt x="133" y="2"/>
                </a:cubicBezTo>
                <a:cubicBezTo>
                  <a:pt x="127" y="5"/>
                  <a:pt x="128" y="0"/>
                  <a:pt x="125" y="0"/>
                </a:cubicBezTo>
                <a:cubicBezTo>
                  <a:pt x="125" y="2"/>
                  <a:pt x="123" y="2"/>
                  <a:pt x="127" y="4"/>
                </a:cubicBezTo>
                <a:cubicBezTo>
                  <a:pt x="122" y="5"/>
                  <a:pt x="118" y="3"/>
                  <a:pt x="113" y="3"/>
                </a:cubicBezTo>
                <a:cubicBezTo>
                  <a:pt x="112" y="3"/>
                  <a:pt x="112" y="3"/>
                  <a:pt x="112" y="4"/>
                </a:cubicBezTo>
                <a:cubicBezTo>
                  <a:pt x="108" y="5"/>
                  <a:pt x="105" y="3"/>
                  <a:pt x="101" y="2"/>
                </a:cubicBezTo>
                <a:cubicBezTo>
                  <a:pt x="102" y="2"/>
                  <a:pt x="102" y="2"/>
                  <a:pt x="104" y="2"/>
                </a:cubicBezTo>
                <a:cubicBezTo>
                  <a:pt x="104" y="1"/>
                  <a:pt x="104" y="1"/>
                  <a:pt x="104" y="1"/>
                </a:cubicBezTo>
                <a:cubicBezTo>
                  <a:pt x="91" y="1"/>
                  <a:pt x="91" y="1"/>
                  <a:pt x="91" y="1"/>
                </a:cubicBezTo>
                <a:cubicBezTo>
                  <a:pt x="91" y="2"/>
                  <a:pt x="91" y="2"/>
                  <a:pt x="91" y="2"/>
                </a:cubicBezTo>
                <a:cubicBezTo>
                  <a:pt x="72" y="4"/>
                  <a:pt x="44" y="2"/>
                  <a:pt x="29" y="7"/>
                </a:cubicBezTo>
                <a:cubicBezTo>
                  <a:pt x="36" y="8"/>
                  <a:pt x="24" y="9"/>
                  <a:pt x="26" y="10"/>
                </a:cubicBezTo>
                <a:cubicBezTo>
                  <a:pt x="26" y="10"/>
                  <a:pt x="25" y="11"/>
                  <a:pt x="24" y="11"/>
                </a:cubicBezTo>
                <a:cubicBezTo>
                  <a:pt x="24" y="12"/>
                  <a:pt x="21" y="13"/>
                  <a:pt x="25" y="14"/>
                </a:cubicBezTo>
                <a:cubicBezTo>
                  <a:pt x="26" y="15"/>
                  <a:pt x="21" y="16"/>
                  <a:pt x="21" y="16"/>
                </a:cubicBezTo>
                <a:cubicBezTo>
                  <a:pt x="22" y="16"/>
                  <a:pt x="22" y="16"/>
                  <a:pt x="22" y="16"/>
                </a:cubicBezTo>
                <a:cubicBezTo>
                  <a:pt x="24" y="17"/>
                  <a:pt x="23" y="19"/>
                  <a:pt x="21" y="19"/>
                </a:cubicBezTo>
                <a:cubicBezTo>
                  <a:pt x="28" y="20"/>
                  <a:pt x="28" y="20"/>
                  <a:pt x="28" y="20"/>
                </a:cubicBezTo>
                <a:cubicBezTo>
                  <a:pt x="30" y="22"/>
                  <a:pt x="24" y="23"/>
                  <a:pt x="30" y="25"/>
                </a:cubicBezTo>
                <a:cubicBezTo>
                  <a:pt x="30" y="25"/>
                  <a:pt x="28" y="25"/>
                  <a:pt x="26" y="25"/>
                </a:cubicBezTo>
                <a:cubicBezTo>
                  <a:pt x="25" y="25"/>
                  <a:pt x="22" y="25"/>
                  <a:pt x="23" y="26"/>
                </a:cubicBezTo>
                <a:cubicBezTo>
                  <a:pt x="26" y="27"/>
                  <a:pt x="30" y="27"/>
                  <a:pt x="32" y="27"/>
                </a:cubicBezTo>
                <a:cubicBezTo>
                  <a:pt x="29" y="27"/>
                  <a:pt x="30" y="30"/>
                  <a:pt x="25" y="30"/>
                </a:cubicBezTo>
                <a:cubicBezTo>
                  <a:pt x="27" y="30"/>
                  <a:pt x="28" y="30"/>
                  <a:pt x="28" y="30"/>
                </a:cubicBezTo>
                <a:cubicBezTo>
                  <a:pt x="28" y="31"/>
                  <a:pt x="29" y="31"/>
                  <a:pt x="27" y="32"/>
                </a:cubicBezTo>
                <a:cubicBezTo>
                  <a:pt x="23" y="32"/>
                  <a:pt x="18" y="29"/>
                  <a:pt x="15" y="32"/>
                </a:cubicBezTo>
                <a:cubicBezTo>
                  <a:pt x="15" y="32"/>
                  <a:pt x="18" y="33"/>
                  <a:pt x="21" y="34"/>
                </a:cubicBezTo>
                <a:cubicBezTo>
                  <a:pt x="23" y="35"/>
                  <a:pt x="24" y="36"/>
                  <a:pt x="24" y="38"/>
                </a:cubicBezTo>
                <a:cubicBezTo>
                  <a:pt x="24" y="40"/>
                  <a:pt x="19" y="41"/>
                  <a:pt x="17" y="42"/>
                </a:cubicBezTo>
                <a:cubicBezTo>
                  <a:pt x="22" y="44"/>
                  <a:pt x="22" y="44"/>
                  <a:pt x="22" y="44"/>
                </a:cubicBezTo>
                <a:cubicBezTo>
                  <a:pt x="20" y="45"/>
                  <a:pt x="20" y="46"/>
                  <a:pt x="17" y="46"/>
                </a:cubicBezTo>
                <a:cubicBezTo>
                  <a:pt x="20" y="47"/>
                  <a:pt x="22" y="47"/>
                  <a:pt x="23" y="48"/>
                </a:cubicBezTo>
                <a:cubicBezTo>
                  <a:pt x="22" y="49"/>
                  <a:pt x="18" y="49"/>
                  <a:pt x="18" y="49"/>
                </a:cubicBezTo>
                <a:cubicBezTo>
                  <a:pt x="20" y="50"/>
                  <a:pt x="20" y="50"/>
                  <a:pt x="20" y="50"/>
                </a:cubicBezTo>
                <a:cubicBezTo>
                  <a:pt x="16" y="52"/>
                  <a:pt x="16" y="52"/>
                  <a:pt x="16" y="52"/>
                </a:cubicBezTo>
                <a:cubicBezTo>
                  <a:pt x="19" y="51"/>
                  <a:pt x="18" y="54"/>
                  <a:pt x="22" y="54"/>
                </a:cubicBezTo>
                <a:cubicBezTo>
                  <a:pt x="21" y="54"/>
                  <a:pt x="21" y="54"/>
                  <a:pt x="21" y="54"/>
                </a:cubicBezTo>
                <a:cubicBezTo>
                  <a:pt x="27" y="55"/>
                  <a:pt x="23" y="58"/>
                  <a:pt x="25" y="59"/>
                </a:cubicBezTo>
                <a:cubicBezTo>
                  <a:pt x="24" y="61"/>
                  <a:pt x="16" y="60"/>
                  <a:pt x="16" y="63"/>
                </a:cubicBezTo>
                <a:cubicBezTo>
                  <a:pt x="17" y="66"/>
                  <a:pt x="27" y="67"/>
                  <a:pt x="33" y="69"/>
                </a:cubicBezTo>
                <a:cubicBezTo>
                  <a:pt x="38" y="72"/>
                  <a:pt x="48" y="69"/>
                  <a:pt x="55" y="71"/>
                </a:cubicBezTo>
                <a:cubicBezTo>
                  <a:pt x="55" y="74"/>
                  <a:pt x="47" y="72"/>
                  <a:pt x="43" y="73"/>
                </a:cubicBezTo>
                <a:cubicBezTo>
                  <a:pt x="37" y="75"/>
                  <a:pt x="26" y="71"/>
                  <a:pt x="23" y="75"/>
                </a:cubicBezTo>
                <a:cubicBezTo>
                  <a:pt x="23" y="75"/>
                  <a:pt x="22" y="74"/>
                  <a:pt x="22" y="74"/>
                </a:cubicBezTo>
                <a:cubicBezTo>
                  <a:pt x="21" y="74"/>
                  <a:pt x="21" y="74"/>
                  <a:pt x="21" y="74"/>
                </a:cubicBezTo>
                <a:cubicBezTo>
                  <a:pt x="24" y="75"/>
                  <a:pt x="24" y="76"/>
                  <a:pt x="22" y="77"/>
                </a:cubicBezTo>
                <a:cubicBezTo>
                  <a:pt x="21" y="77"/>
                  <a:pt x="21" y="77"/>
                  <a:pt x="21" y="77"/>
                </a:cubicBezTo>
                <a:cubicBezTo>
                  <a:pt x="21" y="77"/>
                  <a:pt x="21" y="77"/>
                  <a:pt x="21" y="77"/>
                </a:cubicBezTo>
                <a:cubicBezTo>
                  <a:pt x="21" y="78"/>
                  <a:pt x="22" y="78"/>
                  <a:pt x="21" y="78"/>
                </a:cubicBezTo>
                <a:cubicBezTo>
                  <a:pt x="25" y="80"/>
                  <a:pt x="25" y="80"/>
                  <a:pt x="25" y="80"/>
                </a:cubicBezTo>
                <a:cubicBezTo>
                  <a:pt x="19" y="81"/>
                  <a:pt x="19" y="81"/>
                  <a:pt x="19" y="81"/>
                </a:cubicBezTo>
                <a:cubicBezTo>
                  <a:pt x="22" y="82"/>
                  <a:pt x="22" y="82"/>
                  <a:pt x="22" y="82"/>
                </a:cubicBezTo>
                <a:cubicBezTo>
                  <a:pt x="21" y="83"/>
                  <a:pt x="19" y="83"/>
                  <a:pt x="18" y="83"/>
                </a:cubicBezTo>
                <a:cubicBezTo>
                  <a:pt x="22" y="84"/>
                  <a:pt x="22" y="84"/>
                  <a:pt x="22" y="84"/>
                </a:cubicBezTo>
                <a:cubicBezTo>
                  <a:pt x="22" y="85"/>
                  <a:pt x="23" y="85"/>
                  <a:pt x="21" y="85"/>
                </a:cubicBezTo>
                <a:cubicBezTo>
                  <a:pt x="21" y="85"/>
                  <a:pt x="20" y="85"/>
                  <a:pt x="19" y="85"/>
                </a:cubicBezTo>
                <a:cubicBezTo>
                  <a:pt x="24" y="86"/>
                  <a:pt x="24" y="88"/>
                  <a:pt x="29" y="89"/>
                </a:cubicBezTo>
                <a:cubicBezTo>
                  <a:pt x="24" y="91"/>
                  <a:pt x="24" y="91"/>
                  <a:pt x="24" y="91"/>
                </a:cubicBezTo>
                <a:cubicBezTo>
                  <a:pt x="26" y="91"/>
                  <a:pt x="26" y="91"/>
                  <a:pt x="27" y="92"/>
                </a:cubicBezTo>
                <a:cubicBezTo>
                  <a:pt x="32" y="92"/>
                  <a:pt x="40" y="92"/>
                  <a:pt x="41" y="90"/>
                </a:cubicBezTo>
                <a:cubicBezTo>
                  <a:pt x="42" y="90"/>
                  <a:pt x="43" y="90"/>
                  <a:pt x="44" y="90"/>
                </a:cubicBezTo>
                <a:cubicBezTo>
                  <a:pt x="44" y="91"/>
                  <a:pt x="44" y="91"/>
                  <a:pt x="43" y="92"/>
                </a:cubicBezTo>
                <a:cubicBezTo>
                  <a:pt x="45" y="92"/>
                  <a:pt x="45" y="92"/>
                  <a:pt x="45" y="92"/>
                </a:cubicBezTo>
                <a:cubicBezTo>
                  <a:pt x="47" y="95"/>
                  <a:pt x="57" y="94"/>
                  <a:pt x="63" y="96"/>
                </a:cubicBezTo>
                <a:cubicBezTo>
                  <a:pt x="61" y="96"/>
                  <a:pt x="61" y="97"/>
                  <a:pt x="64" y="98"/>
                </a:cubicBezTo>
                <a:cubicBezTo>
                  <a:pt x="65" y="97"/>
                  <a:pt x="65" y="97"/>
                  <a:pt x="65" y="97"/>
                </a:cubicBezTo>
                <a:cubicBezTo>
                  <a:pt x="67" y="97"/>
                  <a:pt x="69" y="97"/>
                  <a:pt x="71" y="98"/>
                </a:cubicBezTo>
                <a:cubicBezTo>
                  <a:pt x="67" y="100"/>
                  <a:pt x="67" y="100"/>
                  <a:pt x="67" y="100"/>
                </a:cubicBezTo>
                <a:cubicBezTo>
                  <a:pt x="52" y="102"/>
                  <a:pt x="38" y="99"/>
                  <a:pt x="23" y="101"/>
                </a:cubicBezTo>
                <a:cubicBezTo>
                  <a:pt x="24" y="101"/>
                  <a:pt x="26" y="101"/>
                  <a:pt x="25" y="102"/>
                </a:cubicBezTo>
                <a:cubicBezTo>
                  <a:pt x="24" y="103"/>
                  <a:pt x="22" y="103"/>
                  <a:pt x="20" y="103"/>
                </a:cubicBezTo>
                <a:cubicBezTo>
                  <a:pt x="21" y="104"/>
                  <a:pt x="21" y="106"/>
                  <a:pt x="25" y="106"/>
                </a:cubicBezTo>
                <a:cubicBezTo>
                  <a:pt x="22" y="106"/>
                  <a:pt x="20" y="106"/>
                  <a:pt x="17" y="107"/>
                </a:cubicBezTo>
                <a:cubicBezTo>
                  <a:pt x="19" y="107"/>
                  <a:pt x="21" y="108"/>
                  <a:pt x="23" y="108"/>
                </a:cubicBezTo>
                <a:cubicBezTo>
                  <a:pt x="21" y="109"/>
                  <a:pt x="21" y="109"/>
                  <a:pt x="21" y="109"/>
                </a:cubicBezTo>
                <a:cubicBezTo>
                  <a:pt x="22" y="111"/>
                  <a:pt x="11" y="109"/>
                  <a:pt x="9" y="110"/>
                </a:cubicBezTo>
                <a:cubicBezTo>
                  <a:pt x="12" y="110"/>
                  <a:pt x="17" y="110"/>
                  <a:pt x="19" y="111"/>
                </a:cubicBezTo>
                <a:cubicBezTo>
                  <a:pt x="17" y="112"/>
                  <a:pt x="14" y="111"/>
                  <a:pt x="12" y="111"/>
                </a:cubicBezTo>
                <a:cubicBezTo>
                  <a:pt x="15" y="111"/>
                  <a:pt x="18" y="112"/>
                  <a:pt x="20" y="113"/>
                </a:cubicBezTo>
                <a:cubicBezTo>
                  <a:pt x="17" y="115"/>
                  <a:pt x="17" y="115"/>
                  <a:pt x="17" y="115"/>
                </a:cubicBezTo>
                <a:cubicBezTo>
                  <a:pt x="18" y="115"/>
                  <a:pt x="20" y="116"/>
                  <a:pt x="22" y="116"/>
                </a:cubicBezTo>
                <a:cubicBezTo>
                  <a:pt x="21" y="117"/>
                  <a:pt x="21" y="117"/>
                  <a:pt x="21" y="117"/>
                </a:cubicBezTo>
                <a:cubicBezTo>
                  <a:pt x="24" y="117"/>
                  <a:pt x="24" y="117"/>
                  <a:pt x="24" y="117"/>
                </a:cubicBezTo>
                <a:cubicBezTo>
                  <a:pt x="26" y="117"/>
                  <a:pt x="31" y="117"/>
                  <a:pt x="29" y="118"/>
                </a:cubicBezTo>
                <a:cubicBezTo>
                  <a:pt x="27" y="119"/>
                  <a:pt x="27" y="122"/>
                  <a:pt x="22" y="120"/>
                </a:cubicBezTo>
                <a:cubicBezTo>
                  <a:pt x="16" y="122"/>
                  <a:pt x="20" y="125"/>
                  <a:pt x="11" y="124"/>
                </a:cubicBezTo>
                <a:cubicBezTo>
                  <a:pt x="13" y="126"/>
                  <a:pt x="19" y="125"/>
                  <a:pt x="21" y="127"/>
                </a:cubicBezTo>
                <a:cubicBezTo>
                  <a:pt x="13" y="127"/>
                  <a:pt x="13" y="127"/>
                  <a:pt x="13" y="127"/>
                </a:cubicBezTo>
                <a:cubicBezTo>
                  <a:pt x="14" y="129"/>
                  <a:pt x="14" y="129"/>
                  <a:pt x="14" y="129"/>
                </a:cubicBezTo>
                <a:cubicBezTo>
                  <a:pt x="8" y="130"/>
                  <a:pt x="8" y="130"/>
                  <a:pt x="8" y="130"/>
                </a:cubicBezTo>
                <a:cubicBezTo>
                  <a:pt x="8" y="130"/>
                  <a:pt x="10" y="131"/>
                  <a:pt x="11" y="132"/>
                </a:cubicBezTo>
                <a:cubicBezTo>
                  <a:pt x="10" y="132"/>
                  <a:pt x="9" y="133"/>
                  <a:pt x="8" y="133"/>
                </a:cubicBezTo>
                <a:cubicBezTo>
                  <a:pt x="10" y="133"/>
                  <a:pt x="10" y="133"/>
                  <a:pt x="10" y="133"/>
                </a:cubicBezTo>
                <a:cubicBezTo>
                  <a:pt x="13" y="136"/>
                  <a:pt x="21" y="137"/>
                  <a:pt x="27" y="138"/>
                </a:cubicBezTo>
                <a:cubicBezTo>
                  <a:pt x="24" y="141"/>
                  <a:pt x="14" y="140"/>
                  <a:pt x="7" y="141"/>
                </a:cubicBezTo>
                <a:cubicBezTo>
                  <a:pt x="7" y="142"/>
                  <a:pt x="7" y="142"/>
                  <a:pt x="9" y="143"/>
                </a:cubicBezTo>
                <a:cubicBezTo>
                  <a:pt x="2" y="144"/>
                  <a:pt x="11" y="145"/>
                  <a:pt x="12" y="147"/>
                </a:cubicBezTo>
                <a:cubicBezTo>
                  <a:pt x="10" y="149"/>
                  <a:pt x="7" y="149"/>
                  <a:pt x="7" y="151"/>
                </a:cubicBezTo>
                <a:cubicBezTo>
                  <a:pt x="9" y="152"/>
                  <a:pt x="11" y="154"/>
                  <a:pt x="15" y="154"/>
                </a:cubicBezTo>
                <a:cubicBezTo>
                  <a:pt x="16" y="155"/>
                  <a:pt x="11" y="154"/>
                  <a:pt x="11" y="155"/>
                </a:cubicBezTo>
                <a:cubicBezTo>
                  <a:pt x="12" y="155"/>
                  <a:pt x="12" y="155"/>
                  <a:pt x="12" y="155"/>
                </a:cubicBezTo>
                <a:cubicBezTo>
                  <a:pt x="5" y="157"/>
                  <a:pt x="13" y="160"/>
                  <a:pt x="12" y="162"/>
                </a:cubicBezTo>
                <a:cubicBezTo>
                  <a:pt x="11" y="162"/>
                  <a:pt x="11" y="162"/>
                  <a:pt x="11" y="162"/>
                </a:cubicBezTo>
                <a:cubicBezTo>
                  <a:pt x="15" y="163"/>
                  <a:pt x="15" y="163"/>
                  <a:pt x="15" y="163"/>
                </a:cubicBezTo>
                <a:cubicBezTo>
                  <a:pt x="14" y="164"/>
                  <a:pt x="14" y="164"/>
                  <a:pt x="14" y="164"/>
                </a:cubicBezTo>
                <a:cubicBezTo>
                  <a:pt x="12" y="164"/>
                  <a:pt x="9" y="164"/>
                  <a:pt x="8" y="163"/>
                </a:cubicBezTo>
                <a:cubicBezTo>
                  <a:pt x="8" y="164"/>
                  <a:pt x="8" y="164"/>
                  <a:pt x="8" y="164"/>
                </a:cubicBezTo>
                <a:cubicBezTo>
                  <a:pt x="3" y="166"/>
                  <a:pt x="3" y="168"/>
                  <a:pt x="5" y="170"/>
                </a:cubicBezTo>
                <a:cubicBezTo>
                  <a:pt x="7" y="170"/>
                  <a:pt x="7" y="170"/>
                  <a:pt x="7" y="170"/>
                </a:cubicBezTo>
                <a:cubicBezTo>
                  <a:pt x="11" y="172"/>
                  <a:pt x="19" y="172"/>
                  <a:pt x="23" y="174"/>
                </a:cubicBezTo>
                <a:cubicBezTo>
                  <a:pt x="23" y="174"/>
                  <a:pt x="22" y="174"/>
                  <a:pt x="22" y="174"/>
                </a:cubicBezTo>
                <a:cubicBezTo>
                  <a:pt x="23" y="175"/>
                  <a:pt x="26" y="175"/>
                  <a:pt x="24" y="176"/>
                </a:cubicBezTo>
                <a:cubicBezTo>
                  <a:pt x="22" y="176"/>
                  <a:pt x="20" y="177"/>
                  <a:pt x="18" y="176"/>
                </a:cubicBezTo>
                <a:cubicBezTo>
                  <a:pt x="17" y="177"/>
                  <a:pt x="21" y="176"/>
                  <a:pt x="21" y="177"/>
                </a:cubicBezTo>
                <a:cubicBezTo>
                  <a:pt x="21" y="177"/>
                  <a:pt x="20" y="177"/>
                  <a:pt x="20" y="178"/>
                </a:cubicBezTo>
                <a:cubicBezTo>
                  <a:pt x="24" y="178"/>
                  <a:pt x="25" y="180"/>
                  <a:pt x="28" y="181"/>
                </a:cubicBezTo>
                <a:cubicBezTo>
                  <a:pt x="25" y="182"/>
                  <a:pt x="22" y="185"/>
                  <a:pt x="19" y="184"/>
                </a:cubicBezTo>
                <a:cubicBezTo>
                  <a:pt x="19" y="185"/>
                  <a:pt x="19" y="185"/>
                  <a:pt x="19" y="185"/>
                </a:cubicBezTo>
                <a:cubicBezTo>
                  <a:pt x="18" y="186"/>
                  <a:pt x="17" y="185"/>
                  <a:pt x="16" y="185"/>
                </a:cubicBezTo>
                <a:cubicBezTo>
                  <a:pt x="19" y="187"/>
                  <a:pt x="19" y="187"/>
                  <a:pt x="19" y="187"/>
                </a:cubicBezTo>
                <a:cubicBezTo>
                  <a:pt x="14" y="187"/>
                  <a:pt x="8" y="186"/>
                  <a:pt x="5" y="185"/>
                </a:cubicBezTo>
                <a:cubicBezTo>
                  <a:pt x="4" y="185"/>
                  <a:pt x="2" y="185"/>
                  <a:pt x="1" y="186"/>
                </a:cubicBezTo>
                <a:cubicBezTo>
                  <a:pt x="3" y="186"/>
                  <a:pt x="4" y="186"/>
                  <a:pt x="6" y="187"/>
                </a:cubicBezTo>
                <a:cubicBezTo>
                  <a:pt x="0" y="189"/>
                  <a:pt x="0" y="189"/>
                  <a:pt x="0" y="189"/>
                </a:cubicBezTo>
                <a:cubicBezTo>
                  <a:pt x="8" y="192"/>
                  <a:pt x="19" y="192"/>
                  <a:pt x="29" y="194"/>
                </a:cubicBezTo>
                <a:cubicBezTo>
                  <a:pt x="28" y="193"/>
                  <a:pt x="25" y="193"/>
                  <a:pt x="24" y="192"/>
                </a:cubicBezTo>
                <a:cubicBezTo>
                  <a:pt x="28" y="192"/>
                  <a:pt x="30" y="191"/>
                  <a:pt x="34" y="192"/>
                </a:cubicBezTo>
                <a:cubicBezTo>
                  <a:pt x="36" y="192"/>
                  <a:pt x="38" y="193"/>
                  <a:pt x="38" y="194"/>
                </a:cubicBezTo>
                <a:cubicBezTo>
                  <a:pt x="43" y="195"/>
                  <a:pt x="47" y="195"/>
                  <a:pt x="53" y="194"/>
                </a:cubicBezTo>
                <a:cubicBezTo>
                  <a:pt x="55" y="197"/>
                  <a:pt x="59" y="196"/>
                  <a:pt x="63" y="196"/>
                </a:cubicBezTo>
                <a:cubicBezTo>
                  <a:pt x="63" y="196"/>
                  <a:pt x="59" y="195"/>
                  <a:pt x="62" y="194"/>
                </a:cubicBezTo>
                <a:cubicBezTo>
                  <a:pt x="66" y="193"/>
                  <a:pt x="70" y="195"/>
                  <a:pt x="73" y="196"/>
                </a:cubicBezTo>
                <a:cubicBezTo>
                  <a:pt x="72" y="196"/>
                  <a:pt x="72" y="197"/>
                  <a:pt x="71" y="196"/>
                </a:cubicBezTo>
                <a:cubicBezTo>
                  <a:pt x="74" y="196"/>
                  <a:pt x="75" y="198"/>
                  <a:pt x="79" y="198"/>
                </a:cubicBezTo>
                <a:cubicBezTo>
                  <a:pt x="82" y="197"/>
                  <a:pt x="87" y="197"/>
                  <a:pt x="85" y="195"/>
                </a:cubicBezTo>
                <a:cubicBezTo>
                  <a:pt x="89" y="191"/>
                  <a:pt x="96" y="196"/>
                  <a:pt x="102" y="194"/>
                </a:cubicBezTo>
                <a:cubicBezTo>
                  <a:pt x="103" y="194"/>
                  <a:pt x="104" y="194"/>
                  <a:pt x="104" y="195"/>
                </a:cubicBezTo>
                <a:cubicBezTo>
                  <a:pt x="103" y="195"/>
                  <a:pt x="103" y="195"/>
                  <a:pt x="102" y="195"/>
                </a:cubicBezTo>
                <a:cubicBezTo>
                  <a:pt x="103" y="195"/>
                  <a:pt x="104" y="195"/>
                  <a:pt x="105" y="196"/>
                </a:cubicBezTo>
                <a:cubicBezTo>
                  <a:pt x="104" y="197"/>
                  <a:pt x="98" y="197"/>
                  <a:pt x="95" y="197"/>
                </a:cubicBezTo>
                <a:cubicBezTo>
                  <a:pt x="102" y="198"/>
                  <a:pt x="102" y="198"/>
                  <a:pt x="102" y="198"/>
                </a:cubicBezTo>
                <a:cubicBezTo>
                  <a:pt x="100" y="199"/>
                  <a:pt x="100" y="199"/>
                  <a:pt x="100" y="199"/>
                </a:cubicBezTo>
                <a:cubicBezTo>
                  <a:pt x="103" y="197"/>
                  <a:pt x="110" y="197"/>
                  <a:pt x="116" y="196"/>
                </a:cubicBezTo>
                <a:cubicBezTo>
                  <a:pt x="109" y="196"/>
                  <a:pt x="109" y="196"/>
                  <a:pt x="109" y="196"/>
                </a:cubicBezTo>
                <a:cubicBezTo>
                  <a:pt x="109" y="195"/>
                  <a:pt x="109" y="195"/>
                  <a:pt x="111" y="194"/>
                </a:cubicBezTo>
                <a:cubicBezTo>
                  <a:pt x="115" y="193"/>
                  <a:pt x="120" y="192"/>
                  <a:pt x="125" y="194"/>
                </a:cubicBezTo>
                <a:cubicBezTo>
                  <a:pt x="124" y="195"/>
                  <a:pt x="125" y="196"/>
                  <a:pt x="124" y="196"/>
                </a:cubicBezTo>
                <a:cubicBezTo>
                  <a:pt x="126" y="196"/>
                  <a:pt x="126" y="196"/>
                  <a:pt x="126" y="196"/>
                </a:cubicBezTo>
                <a:cubicBezTo>
                  <a:pt x="126" y="195"/>
                  <a:pt x="126" y="195"/>
                  <a:pt x="126" y="195"/>
                </a:cubicBezTo>
                <a:cubicBezTo>
                  <a:pt x="134" y="196"/>
                  <a:pt x="133" y="192"/>
                  <a:pt x="135" y="191"/>
                </a:cubicBezTo>
                <a:cubicBezTo>
                  <a:pt x="143" y="192"/>
                  <a:pt x="136" y="194"/>
                  <a:pt x="135" y="195"/>
                </a:cubicBezTo>
                <a:cubicBezTo>
                  <a:pt x="137" y="196"/>
                  <a:pt x="139" y="196"/>
                  <a:pt x="139" y="197"/>
                </a:cubicBezTo>
                <a:cubicBezTo>
                  <a:pt x="142" y="197"/>
                  <a:pt x="145" y="197"/>
                  <a:pt x="146" y="197"/>
                </a:cubicBezTo>
                <a:cubicBezTo>
                  <a:pt x="141" y="194"/>
                  <a:pt x="141" y="194"/>
                  <a:pt x="141" y="194"/>
                </a:cubicBezTo>
                <a:cubicBezTo>
                  <a:pt x="151" y="193"/>
                  <a:pt x="162" y="191"/>
                  <a:pt x="173" y="193"/>
                </a:cubicBezTo>
                <a:cubicBezTo>
                  <a:pt x="171" y="194"/>
                  <a:pt x="166" y="192"/>
                  <a:pt x="165" y="194"/>
                </a:cubicBezTo>
                <a:cubicBezTo>
                  <a:pt x="169" y="197"/>
                  <a:pt x="173" y="194"/>
                  <a:pt x="178" y="194"/>
                </a:cubicBezTo>
                <a:cubicBezTo>
                  <a:pt x="180" y="193"/>
                  <a:pt x="178" y="192"/>
                  <a:pt x="179" y="191"/>
                </a:cubicBezTo>
                <a:cubicBezTo>
                  <a:pt x="181" y="190"/>
                  <a:pt x="184" y="191"/>
                  <a:pt x="185" y="190"/>
                </a:cubicBezTo>
                <a:cubicBezTo>
                  <a:pt x="184" y="190"/>
                  <a:pt x="182" y="190"/>
                  <a:pt x="181" y="189"/>
                </a:cubicBezTo>
                <a:cubicBezTo>
                  <a:pt x="184" y="189"/>
                  <a:pt x="187" y="188"/>
                  <a:pt x="190" y="189"/>
                </a:cubicBezTo>
                <a:cubicBezTo>
                  <a:pt x="190" y="189"/>
                  <a:pt x="190" y="189"/>
                  <a:pt x="190" y="189"/>
                </a:cubicBezTo>
                <a:cubicBezTo>
                  <a:pt x="190" y="190"/>
                  <a:pt x="190" y="190"/>
                  <a:pt x="189" y="190"/>
                </a:cubicBezTo>
                <a:cubicBezTo>
                  <a:pt x="196" y="189"/>
                  <a:pt x="188" y="194"/>
                  <a:pt x="198" y="192"/>
                </a:cubicBezTo>
                <a:cubicBezTo>
                  <a:pt x="199" y="193"/>
                  <a:pt x="201" y="193"/>
                  <a:pt x="201" y="193"/>
                </a:cubicBezTo>
                <a:cubicBezTo>
                  <a:pt x="201" y="193"/>
                  <a:pt x="202" y="192"/>
                  <a:pt x="199" y="191"/>
                </a:cubicBezTo>
                <a:cubicBezTo>
                  <a:pt x="200" y="191"/>
                  <a:pt x="200" y="191"/>
                  <a:pt x="200" y="191"/>
                </a:cubicBezTo>
                <a:cubicBezTo>
                  <a:pt x="202" y="190"/>
                  <a:pt x="204" y="191"/>
                  <a:pt x="206" y="192"/>
                </a:cubicBezTo>
                <a:cubicBezTo>
                  <a:pt x="211" y="190"/>
                  <a:pt x="216" y="189"/>
                  <a:pt x="222" y="190"/>
                </a:cubicBezTo>
                <a:cubicBezTo>
                  <a:pt x="220" y="191"/>
                  <a:pt x="220" y="191"/>
                  <a:pt x="220" y="191"/>
                </a:cubicBezTo>
                <a:cubicBezTo>
                  <a:pt x="226" y="191"/>
                  <a:pt x="226" y="188"/>
                  <a:pt x="231" y="188"/>
                </a:cubicBezTo>
                <a:cubicBezTo>
                  <a:pt x="231" y="189"/>
                  <a:pt x="236" y="189"/>
                  <a:pt x="235" y="190"/>
                </a:cubicBezTo>
                <a:cubicBezTo>
                  <a:pt x="232" y="191"/>
                  <a:pt x="231" y="192"/>
                  <a:pt x="229" y="193"/>
                </a:cubicBezTo>
                <a:cubicBezTo>
                  <a:pt x="230" y="193"/>
                  <a:pt x="232" y="192"/>
                  <a:pt x="233" y="193"/>
                </a:cubicBezTo>
                <a:cubicBezTo>
                  <a:pt x="239" y="193"/>
                  <a:pt x="240" y="187"/>
                  <a:pt x="246" y="191"/>
                </a:cubicBezTo>
                <a:cubicBezTo>
                  <a:pt x="244" y="188"/>
                  <a:pt x="255" y="190"/>
                  <a:pt x="258" y="188"/>
                </a:cubicBezTo>
                <a:cubicBezTo>
                  <a:pt x="267" y="192"/>
                  <a:pt x="250" y="189"/>
                  <a:pt x="249" y="191"/>
                </a:cubicBezTo>
                <a:cubicBezTo>
                  <a:pt x="254" y="191"/>
                  <a:pt x="259" y="191"/>
                  <a:pt x="264" y="191"/>
                </a:cubicBezTo>
                <a:cubicBezTo>
                  <a:pt x="265" y="190"/>
                  <a:pt x="266" y="188"/>
                  <a:pt x="270" y="188"/>
                </a:cubicBezTo>
                <a:cubicBezTo>
                  <a:pt x="271" y="188"/>
                  <a:pt x="272" y="189"/>
                  <a:pt x="272" y="189"/>
                </a:cubicBezTo>
                <a:cubicBezTo>
                  <a:pt x="275" y="187"/>
                  <a:pt x="279" y="188"/>
                  <a:pt x="282" y="189"/>
                </a:cubicBezTo>
                <a:cubicBezTo>
                  <a:pt x="284" y="190"/>
                  <a:pt x="279" y="190"/>
                  <a:pt x="279" y="191"/>
                </a:cubicBezTo>
                <a:cubicBezTo>
                  <a:pt x="283" y="191"/>
                  <a:pt x="286" y="190"/>
                  <a:pt x="287" y="189"/>
                </a:cubicBezTo>
                <a:cubicBezTo>
                  <a:pt x="291" y="188"/>
                  <a:pt x="297" y="188"/>
                  <a:pt x="298" y="190"/>
                </a:cubicBezTo>
                <a:cubicBezTo>
                  <a:pt x="301" y="189"/>
                  <a:pt x="301" y="189"/>
                  <a:pt x="301" y="189"/>
                </a:cubicBezTo>
                <a:cubicBezTo>
                  <a:pt x="298" y="188"/>
                  <a:pt x="302" y="187"/>
                  <a:pt x="302" y="187"/>
                </a:cubicBezTo>
                <a:cubicBezTo>
                  <a:pt x="295" y="186"/>
                  <a:pt x="301" y="184"/>
                  <a:pt x="299" y="183"/>
                </a:cubicBezTo>
                <a:cubicBezTo>
                  <a:pt x="307" y="181"/>
                  <a:pt x="296" y="180"/>
                  <a:pt x="302" y="178"/>
                </a:cubicBezTo>
                <a:cubicBezTo>
                  <a:pt x="304" y="178"/>
                  <a:pt x="307" y="178"/>
                  <a:pt x="308" y="178"/>
                </a:cubicBezTo>
                <a:cubicBezTo>
                  <a:pt x="312" y="179"/>
                  <a:pt x="311" y="180"/>
                  <a:pt x="311" y="181"/>
                </a:cubicBezTo>
                <a:cubicBezTo>
                  <a:pt x="314" y="181"/>
                  <a:pt x="314" y="181"/>
                  <a:pt x="314" y="181"/>
                </a:cubicBezTo>
                <a:cubicBezTo>
                  <a:pt x="315" y="182"/>
                  <a:pt x="319" y="181"/>
                  <a:pt x="318" y="183"/>
                </a:cubicBezTo>
                <a:cubicBezTo>
                  <a:pt x="315" y="184"/>
                  <a:pt x="316" y="189"/>
                  <a:pt x="309" y="187"/>
                </a:cubicBezTo>
                <a:cubicBezTo>
                  <a:pt x="310" y="192"/>
                  <a:pt x="320" y="187"/>
                  <a:pt x="326" y="188"/>
                </a:cubicBezTo>
                <a:cubicBezTo>
                  <a:pt x="327" y="187"/>
                  <a:pt x="324" y="186"/>
                  <a:pt x="325" y="184"/>
                </a:cubicBezTo>
                <a:cubicBezTo>
                  <a:pt x="333" y="184"/>
                  <a:pt x="333" y="184"/>
                  <a:pt x="333" y="184"/>
                </a:cubicBezTo>
                <a:cubicBezTo>
                  <a:pt x="332" y="181"/>
                  <a:pt x="341" y="183"/>
                  <a:pt x="342" y="181"/>
                </a:cubicBezTo>
                <a:cubicBezTo>
                  <a:pt x="346" y="181"/>
                  <a:pt x="354" y="181"/>
                  <a:pt x="356" y="182"/>
                </a:cubicBezTo>
                <a:cubicBezTo>
                  <a:pt x="351" y="183"/>
                  <a:pt x="351" y="185"/>
                  <a:pt x="348" y="187"/>
                </a:cubicBezTo>
                <a:cubicBezTo>
                  <a:pt x="353" y="186"/>
                  <a:pt x="355" y="189"/>
                  <a:pt x="354" y="190"/>
                </a:cubicBezTo>
                <a:cubicBezTo>
                  <a:pt x="356" y="190"/>
                  <a:pt x="356" y="190"/>
                  <a:pt x="356" y="190"/>
                </a:cubicBezTo>
                <a:cubicBezTo>
                  <a:pt x="361" y="185"/>
                  <a:pt x="373" y="189"/>
                  <a:pt x="378" y="187"/>
                </a:cubicBezTo>
                <a:cubicBezTo>
                  <a:pt x="381" y="185"/>
                  <a:pt x="384" y="188"/>
                  <a:pt x="386" y="189"/>
                </a:cubicBezTo>
                <a:cubicBezTo>
                  <a:pt x="387" y="187"/>
                  <a:pt x="390" y="185"/>
                  <a:pt x="388" y="184"/>
                </a:cubicBezTo>
                <a:cubicBezTo>
                  <a:pt x="390" y="183"/>
                  <a:pt x="397" y="183"/>
                  <a:pt x="394" y="180"/>
                </a:cubicBezTo>
                <a:cubicBezTo>
                  <a:pt x="389" y="181"/>
                  <a:pt x="394" y="178"/>
                  <a:pt x="389" y="178"/>
                </a:cubicBezTo>
                <a:cubicBezTo>
                  <a:pt x="389" y="175"/>
                  <a:pt x="389" y="175"/>
                  <a:pt x="389" y="175"/>
                </a:cubicBezTo>
                <a:cubicBezTo>
                  <a:pt x="390" y="173"/>
                  <a:pt x="398" y="173"/>
                  <a:pt x="403" y="173"/>
                </a:cubicBezTo>
                <a:cubicBezTo>
                  <a:pt x="404" y="177"/>
                  <a:pt x="404" y="177"/>
                  <a:pt x="404" y="177"/>
                </a:cubicBezTo>
                <a:cubicBezTo>
                  <a:pt x="400" y="178"/>
                  <a:pt x="408" y="180"/>
                  <a:pt x="402" y="181"/>
                </a:cubicBezTo>
                <a:cubicBezTo>
                  <a:pt x="408" y="182"/>
                  <a:pt x="413" y="181"/>
                  <a:pt x="419" y="182"/>
                </a:cubicBezTo>
                <a:cubicBezTo>
                  <a:pt x="421" y="181"/>
                  <a:pt x="421" y="181"/>
                  <a:pt x="421" y="181"/>
                </a:cubicBezTo>
                <a:cubicBezTo>
                  <a:pt x="419" y="180"/>
                  <a:pt x="419" y="180"/>
                  <a:pt x="419" y="180"/>
                </a:cubicBezTo>
                <a:cubicBezTo>
                  <a:pt x="418" y="180"/>
                  <a:pt x="417" y="180"/>
                  <a:pt x="416" y="181"/>
                </a:cubicBezTo>
                <a:cubicBezTo>
                  <a:pt x="412" y="179"/>
                  <a:pt x="412" y="179"/>
                  <a:pt x="412" y="179"/>
                </a:cubicBezTo>
                <a:cubicBezTo>
                  <a:pt x="405" y="183"/>
                  <a:pt x="406" y="177"/>
                  <a:pt x="409" y="178"/>
                </a:cubicBezTo>
                <a:cubicBezTo>
                  <a:pt x="409" y="178"/>
                  <a:pt x="409" y="178"/>
                  <a:pt x="409" y="178"/>
                </a:cubicBezTo>
                <a:cubicBezTo>
                  <a:pt x="409" y="177"/>
                  <a:pt x="410" y="177"/>
                  <a:pt x="411" y="177"/>
                </a:cubicBezTo>
                <a:cubicBezTo>
                  <a:pt x="409" y="174"/>
                  <a:pt x="419" y="175"/>
                  <a:pt x="422" y="174"/>
                </a:cubicBezTo>
                <a:cubicBezTo>
                  <a:pt x="421" y="174"/>
                  <a:pt x="420" y="174"/>
                  <a:pt x="420" y="174"/>
                </a:cubicBezTo>
                <a:cubicBezTo>
                  <a:pt x="420" y="173"/>
                  <a:pt x="419" y="172"/>
                  <a:pt x="421" y="172"/>
                </a:cubicBezTo>
                <a:cubicBezTo>
                  <a:pt x="422" y="173"/>
                  <a:pt x="422" y="173"/>
                  <a:pt x="422" y="173"/>
                </a:cubicBezTo>
                <a:cubicBezTo>
                  <a:pt x="423" y="172"/>
                  <a:pt x="423" y="172"/>
                  <a:pt x="423" y="172"/>
                </a:cubicBezTo>
                <a:cubicBezTo>
                  <a:pt x="421" y="171"/>
                  <a:pt x="414" y="171"/>
                  <a:pt x="410" y="171"/>
                </a:cubicBezTo>
                <a:cubicBezTo>
                  <a:pt x="409" y="169"/>
                  <a:pt x="419" y="168"/>
                  <a:pt x="416" y="166"/>
                </a:cubicBezTo>
                <a:cubicBezTo>
                  <a:pt x="417" y="164"/>
                  <a:pt x="410" y="164"/>
                  <a:pt x="408" y="163"/>
                </a:cubicBezTo>
                <a:cubicBezTo>
                  <a:pt x="409" y="163"/>
                  <a:pt x="411" y="161"/>
                  <a:pt x="414" y="162"/>
                </a:cubicBezTo>
                <a:cubicBezTo>
                  <a:pt x="419" y="162"/>
                  <a:pt x="415" y="163"/>
                  <a:pt x="419" y="164"/>
                </a:cubicBezTo>
                <a:cubicBezTo>
                  <a:pt x="420" y="162"/>
                  <a:pt x="427" y="164"/>
                  <a:pt x="424" y="163"/>
                </a:cubicBezTo>
                <a:cubicBezTo>
                  <a:pt x="425" y="159"/>
                  <a:pt x="409" y="162"/>
                  <a:pt x="405" y="160"/>
                </a:cubicBezTo>
                <a:cubicBezTo>
                  <a:pt x="411" y="158"/>
                  <a:pt x="400" y="158"/>
                  <a:pt x="400" y="156"/>
                </a:cubicBezTo>
                <a:cubicBezTo>
                  <a:pt x="401" y="156"/>
                  <a:pt x="402" y="155"/>
                  <a:pt x="403" y="155"/>
                </a:cubicBezTo>
                <a:cubicBezTo>
                  <a:pt x="395" y="155"/>
                  <a:pt x="395" y="155"/>
                  <a:pt x="395" y="155"/>
                </a:cubicBezTo>
                <a:cubicBezTo>
                  <a:pt x="397" y="157"/>
                  <a:pt x="397" y="160"/>
                  <a:pt x="401" y="163"/>
                </a:cubicBezTo>
                <a:cubicBezTo>
                  <a:pt x="398" y="164"/>
                  <a:pt x="392" y="165"/>
                  <a:pt x="389" y="164"/>
                </a:cubicBezTo>
                <a:cubicBezTo>
                  <a:pt x="388" y="163"/>
                  <a:pt x="390" y="163"/>
                  <a:pt x="389" y="163"/>
                </a:cubicBezTo>
                <a:cubicBezTo>
                  <a:pt x="388" y="161"/>
                  <a:pt x="389" y="158"/>
                  <a:pt x="385" y="158"/>
                </a:cubicBezTo>
                <a:cubicBezTo>
                  <a:pt x="381" y="156"/>
                  <a:pt x="375" y="155"/>
                  <a:pt x="376" y="153"/>
                </a:cubicBezTo>
                <a:cubicBezTo>
                  <a:pt x="378" y="151"/>
                  <a:pt x="382" y="153"/>
                  <a:pt x="384" y="153"/>
                </a:cubicBezTo>
                <a:cubicBezTo>
                  <a:pt x="386" y="151"/>
                  <a:pt x="380" y="151"/>
                  <a:pt x="376" y="151"/>
                </a:cubicBezTo>
                <a:cubicBezTo>
                  <a:pt x="374" y="150"/>
                  <a:pt x="373" y="150"/>
                  <a:pt x="374" y="149"/>
                </a:cubicBezTo>
                <a:cubicBezTo>
                  <a:pt x="370" y="149"/>
                  <a:pt x="368" y="151"/>
                  <a:pt x="365" y="150"/>
                </a:cubicBezTo>
                <a:cubicBezTo>
                  <a:pt x="365" y="149"/>
                  <a:pt x="361" y="150"/>
                  <a:pt x="360" y="149"/>
                </a:cubicBezTo>
                <a:cubicBezTo>
                  <a:pt x="362" y="148"/>
                  <a:pt x="362" y="148"/>
                  <a:pt x="362" y="148"/>
                </a:cubicBezTo>
                <a:cubicBezTo>
                  <a:pt x="361" y="148"/>
                  <a:pt x="361" y="148"/>
                  <a:pt x="361" y="148"/>
                </a:cubicBezTo>
                <a:cubicBezTo>
                  <a:pt x="355" y="146"/>
                  <a:pt x="353" y="150"/>
                  <a:pt x="348" y="150"/>
                </a:cubicBezTo>
                <a:cubicBezTo>
                  <a:pt x="350" y="150"/>
                  <a:pt x="352" y="150"/>
                  <a:pt x="354" y="150"/>
                </a:cubicBezTo>
                <a:cubicBezTo>
                  <a:pt x="354" y="156"/>
                  <a:pt x="376" y="149"/>
                  <a:pt x="373" y="155"/>
                </a:cubicBezTo>
                <a:cubicBezTo>
                  <a:pt x="370" y="158"/>
                  <a:pt x="361" y="157"/>
                  <a:pt x="358" y="158"/>
                </a:cubicBezTo>
                <a:cubicBezTo>
                  <a:pt x="362" y="161"/>
                  <a:pt x="367" y="157"/>
                  <a:pt x="371" y="158"/>
                </a:cubicBezTo>
                <a:cubicBezTo>
                  <a:pt x="372" y="158"/>
                  <a:pt x="373" y="160"/>
                  <a:pt x="370" y="161"/>
                </a:cubicBezTo>
                <a:cubicBezTo>
                  <a:pt x="361" y="161"/>
                  <a:pt x="353" y="160"/>
                  <a:pt x="348" y="157"/>
                </a:cubicBezTo>
                <a:cubicBezTo>
                  <a:pt x="349" y="157"/>
                  <a:pt x="349" y="157"/>
                  <a:pt x="350" y="157"/>
                </a:cubicBezTo>
                <a:cubicBezTo>
                  <a:pt x="349" y="157"/>
                  <a:pt x="347" y="157"/>
                  <a:pt x="346" y="157"/>
                </a:cubicBezTo>
                <a:cubicBezTo>
                  <a:pt x="344" y="158"/>
                  <a:pt x="338" y="158"/>
                  <a:pt x="336" y="157"/>
                </a:cubicBezTo>
                <a:cubicBezTo>
                  <a:pt x="339" y="156"/>
                  <a:pt x="343" y="156"/>
                  <a:pt x="343" y="155"/>
                </a:cubicBezTo>
                <a:cubicBezTo>
                  <a:pt x="339" y="154"/>
                  <a:pt x="334" y="153"/>
                  <a:pt x="332" y="152"/>
                </a:cubicBezTo>
                <a:cubicBezTo>
                  <a:pt x="344" y="152"/>
                  <a:pt x="344" y="152"/>
                  <a:pt x="344" y="152"/>
                </a:cubicBezTo>
                <a:cubicBezTo>
                  <a:pt x="344" y="151"/>
                  <a:pt x="344" y="151"/>
                  <a:pt x="344" y="151"/>
                </a:cubicBezTo>
                <a:cubicBezTo>
                  <a:pt x="342" y="148"/>
                  <a:pt x="335" y="151"/>
                  <a:pt x="331" y="150"/>
                </a:cubicBezTo>
                <a:cubicBezTo>
                  <a:pt x="335" y="148"/>
                  <a:pt x="340" y="148"/>
                  <a:pt x="346" y="147"/>
                </a:cubicBezTo>
                <a:cubicBezTo>
                  <a:pt x="346" y="146"/>
                  <a:pt x="352" y="146"/>
                  <a:pt x="354" y="145"/>
                </a:cubicBezTo>
                <a:cubicBezTo>
                  <a:pt x="354" y="144"/>
                  <a:pt x="354" y="144"/>
                  <a:pt x="353" y="143"/>
                </a:cubicBezTo>
                <a:cubicBezTo>
                  <a:pt x="350" y="143"/>
                  <a:pt x="350" y="141"/>
                  <a:pt x="354" y="140"/>
                </a:cubicBezTo>
                <a:cubicBezTo>
                  <a:pt x="354" y="139"/>
                  <a:pt x="358" y="139"/>
                  <a:pt x="355" y="138"/>
                </a:cubicBezTo>
                <a:cubicBezTo>
                  <a:pt x="358" y="137"/>
                  <a:pt x="361" y="137"/>
                  <a:pt x="361" y="135"/>
                </a:cubicBezTo>
                <a:cubicBezTo>
                  <a:pt x="359" y="135"/>
                  <a:pt x="356" y="135"/>
                  <a:pt x="355" y="134"/>
                </a:cubicBezTo>
                <a:cubicBezTo>
                  <a:pt x="354" y="135"/>
                  <a:pt x="353" y="135"/>
                  <a:pt x="352" y="135"/>
                </a:cubicBezTo>
                <a:cubicBezTo>
                  <a:pt x="352" y="136"/>
                  <a:pt x="352" y="136"/>
                  <a:pt x="352" y="136"/>
                </a:cubicBezTo>
                <a:cubicBezTo>
                  <a:pt x="354" y="136"/>
                  <a:pt x="354" y="136"/>
                  <a:pt x="354" y="136"/>
                </a:cubicBezTo>
                <a:cubicBezTo>
                  <a:pt x="357" y="141"/>
                  <a:pt x="338" y="138"/>
                  <a:pt x="332" y="139"/>
                </a:cubicBezTo>
                <a:cubicBezTo>
                  <a:pt x="334" y="140"/>
                  <a:pt x="329" y="141"/>
                  <a:pt x="329" y="143"/>
                </a:cubicBezTo>
                <a:cubicBezTo>
                  <a:pt x="329" y="144"/>
                  <a:pt x="323" y="145"/>
                  <a:pt x="325" y="146"/>
                </a:cubicBezTo>
                <a:cubicBezTo>
                  <a:pt x="327" y="145"/>
                  <a:pt x="327" y="145"/>
                  <a:pt x="327" y="145"/>
                </a:cubicBezTo>
                <a:cubicBezTo>
                  <a:pt x="329" y="145"/>
                  <a:pt x="332" y="146"/>
                  <a:pt x="334" y="147"/>
                </a:cubicBezTo>
                <a:cubicBezTo>
                  <a:pt x="333" y="147"/>
                  <a:pt x="332" y="147"/>
                  <a:pt x="331" y="147"/>
                </a:cubicBezTo>
                <a:cubicBezTo>
                  <a:pt x="326" y="146"/>
                  <a:pt x="316" y="147"/>
                  <a:pt x="318" y="144"/>
                </a:cubicBezTo>
                <a:cubicBezTo>
                  <a:pt x="320" y="142"/>
                  <a:pt x="318" y="142"/>
                  <a:pt x="319" y="140"/>
                </a:cubicBezTo>
                <a:cubicBezTo>
                  <a:pt x="323" y="142"/>
                  <a:pt x="325" y="139"/>
                  <a:pt x="329" y="138"/>
                </a:cubicBezTo>
                <a:cubicBezTo>
                  <a:pt x="328" y="138"/>
                  <a:pt x="328" y="138"/>
                  <a:pt x="328" y="138"/>
                </a:cubicBezTo>
                <a:cubicBezTo>
                  <a:pt x="323" y="137"/>
                  <a:pt x="322" y="139"/>
                  <a:pt x="320" y="140"/>
                </a:cubicBezTo>
                <a:cubicBezTo>
                  <a:pt x="317" y="140"/>
                  <a:pt x="316" y="139"/>
                  <a:pt x="314" y="139"/>
                </a:cubicBezTo>
                <a:cubicBezTo>
                  <a:pt x="314" y="138"/>
                  <a:pt x="314" y="137"/>
                  <a:pt x="316" y="136"/>
                </a:cubicBezTo>
                <a:cubicBezTo>
                  <a:pt x="315" y="137"/>
                  <a:pt x="314" y="136"/>
                  <a:pt x="314" y="136"/>
                </a:cubicBezTo>
                <a:cubicBezTo>
                  <a:pt x="322" y="135"/>
                  <a:pt x="322" y="135"/>
                  <a:pt x="322" y="135"/>
                </a:cubicBezTo>
                <a:cubicBezTo>
                  <a:pt x="321" y="134"/>
                  <a:pt x="321" y="133"/>
                  <a:pt x="319" y="134"/>
                </a:cubicBezTo>
                <a:cubicBezTo>
                  <a:pt x="317" y="133"/>
                  <a:pt x="318" y="132"/>
                  <a:pt x="318" y="132"/>
                </a:cubicBezTo>
                <a:cubicBezTo>
                  <a:pt x="318" y="130"/>
                  <a:pt x="322" y="130"/>
                  <a:pt x="324" y="130"/>
                </a:cubicBezTo>
                <a:cubicBezTo>
                  <a:pt x="326" y="134"/>
                  <a:pt x="336" y="130"/>
                  <a:pt x="342" y="131"/>
                </a:cubicBezTo>
                <a:cubicBezTo>
                  <a:pt x="344" y="131"/>
                  <a:pt x="345" y="132"/>
                  <a:pt x="344" y="133"/>
                </a:cubicBezTo>
                <a:cubicBezTo>
                  <a:pt x="354" y="132"/>
                  <a:pt x="342" y="129"/>
                  <a:pt x="344" y="127"/>
                </a:cubicBezTo>
                <a:cubicBezTo>
                  <a:pt x="332" y="130"/>
                  <a:pt x="332" y="130"/>
                  <a:pt x="332" y="130"/>
                </a:cubicBezTo>
                <a:cubicBezTo>
                  <a:pt x="328" y="130"/>
                  <a:pt x="328" y="128"/>
                  <a:pt x="326" y="127"/>
                </a:cubicBezTo>
                <a:cubicBezTo>
                  <a:pt x="323" y="127"/>
                  <a:pt x="324" y="129"/>
                  <a:pt x="321" y="129"/>
                </a:cubicBezTo>
                <a:cubicBezTo>
                  <a:pt x="320" y="128"/>
                  <a:pt x="318" y="127"/>
                  <a:pt x="320" y="126"/>
                </a:cubicBezTo>
                <a:cubicBezTo>
                  <a:pt x="325" y="126"/>
                  <a:pt x="329" y="128"/>
                  <a:pt x="335" y="127"/>
                </a:cubicBezTo>
                <a:cubicBezTo>
                  <a:pt x="334" y="127"/>
                  <a:pt x="333" y="127"/>
                  <a:pt x="334" y="126"/>
                </a:cubicBezTo>
                <a:cubicBezTo>
                  <a:pt x="347" y="125"/>
                  <a:pt x="347" y="125"/>
                  <a:pt x="347" y="125"/>
                </a:cubicBezTo>
                <a:cubicBezTo>
                  <a:pt x="344" y="123"/>
                  <a:pt x="336" y="126"/>
                  <a:pt x="333" y="124"/>
                </a:cubicBezTo>
                <a:cubicBezTo>
                  <a:pt x="336" y="123"/>
                  <a:pt x="340" y="124"/>
                  <a:pt x="340" y="122"/>
                </a:cubicBezTo>
                <a:cubicBezTo>
                  <a:pt x="345" y="121"/>
                  <a:pt x="343" y="124"/>
                  <a:pt x="347" y="123"/>
                </a:cubicBezTo>
                <a:cubicBezTo>
                  <a:pt x="347" y="122"/>
                  <a:pt x="345" y="122"/>
                  <a:pt x="343" y="122"/>
                </a:cubicBezTo>
                <a:cubicBezTo>
                  <a:pt x="344" y="120"/>
                  <a:pt x="347" y="120"/>
                  <a:pt x="348" y="119"/>
                </a:cubicBezTo>
                <a:cubicBezTo>
                  <a:pt x="345" y="118"/>
                  <a:pt x="347" y="117"/>
                  <a:pt x="346" y="116"/>
                </a:cubicBezTo>
                <a:cubicBezTo>
                  <a:pt x="356" y="115"/>
                  <a:pt x="344" y="110"/>
                  <a:pt x="354" y="110"/>
                </a:cubicBezTo>
                <a:cubicBezTo>
                  <a:pt x="353" y="110"/>
                  <a:pt x="353" y="110"/>
                  <a:pt x="353" y="110"/>
                </a:cubicBezTo>
                <a:cubicBezTo>
                  <a:pt x="352" y="110"/>
                  <a:pt x="352" y="110"/>
                  <a:pt x="352" y="110"/>
                </a:cubicBezTo>
                <a:cubicBezTo>
                  <a:pt x="350" y="111"/>
                  <a:pt x="349" y="110"/>
                  <a:pt x="348" y="110"/>
                </a:cubicBezTo>
                <a:cubicBezTo>
                  <a:pt x="347" y="110"/>
                  <a:pt x="347" y="110"/>
                  <a:pt x="347" y="110"/>
                </a:cubicBezTo>
                <a:cubicBezTo>
                  <a:pt x="347" y="111"/>
                  <a:pt x="347" y="112"/>
                  <a:pt x="348" y="112"/>
                </a:cubicBezTo>
                <a:cubicBezTo>
                  <a:pt x="344" y="115"/>
                  <a:pt x="341" y="118"/>
                  <a:pt x="333" y="118"/>
                </a:cubicBezTo>
                <a:cubicBezTo>
                  <a:pt x="329" y="119"/>
                  <a:pt x="327" y="118"/>
                  <a:pt x="325" y="117"/>
                </a:cubicBezTo>
                <a:cubicBezTo>
                  <a:pt x="325" y="115"/>
                  <a:pt x="333" y="116"/>
                  <a:pt x="336" y="115"/>
                </a:cubicBezTo>
                <a:cubicBezTo>
                  <a:pt x="337" y="114"/>
                  <a:pt x="340" y="113"/>
                  <a:pt x="337" y="112"/>
                </a:cubicBezTo>
                <a:cubicBezTo>
                  <a:pt x="337" y="111"/>
                  <a:pt x="342" y="110"/>
                  <a:pt x="345" y="110"/>
                </a:cubicBezTo>
                <a:cubicBezTo>
                  <a:pt x="344" y="110"/>
                  <a:pt x="344" y="110"/>
                  <a:pt x="344" y="110"/>
                </a:cubicBezTo>
                <a:cubicBezTo>
                  <a:pt x="339" y="111"/>
                  <a:pt x="334" y="109"/>
                  <a:pt x="329" y="109"/>
                </a:cubicBezTo>
                <a:cubicBezTo>
                  <a:pt x="327" y="105"/>
                  <a:pt x="315" y="109"/>
                  <a:pt x="309" y="106"/>
                </a:cubicBezTo>
                <a:cubicBezTo>
                  <a:pt x="317" y="104"/>
                  <a:pt x="323" y="107"/>
                  <a:pt x="332" y="105"/>
                </a:cubicBezTo>
                <a:cubicBezTo>
                  <a:pt x="323" y="105"/>
                  <a:pt x="323" y="105"/>
                  <a:pt x="323" y="105"/>
                </a:cubicBezTo>
                <a:cubicBezTo>
                  <a:pt x="328" y="104"/>
                  <a:pt x="328" y="104"/>
                  <a:pt x="328" y="104"/>
                </a:cubicBezTo>
                <a:cubicBezTo>
                  <a:pt x="324" y="103"/>
                  <a:pt x="325" y="101"/>
                  <a:pt x="322" y="101"/>
                </a:cubicBezTo>
                <a:cubicBezTo>
                  <a:pt x="320" y="103"/>
                  <a:pt x="312" y="104"/>
                  <a:pt x="308" y="106"/>
                </a:cubicBezTo>
                <a:cubicBezTo>
                  <a:pt x="304" y="107"/>
                  <a:pt x="313" y="108"/>
                  <a:pt x="310" y="109"/>
                </a:cubicBezTo>
                <a:cubicBezTo>
                  <a:pt x="306" y="109"/>
                  <a:pt x="304" y="108"/>
                  <a:pt x="301" y="107"/>
                </a:cubicBezTo>
                <a:cubicBezTo>
                  <a:pt x="306" y="107"/>
                  <a:pt x="302" y="106"/>
                  <a:pt x="304" y="105"/>
                </a:cubicBezTo>
                <a:cubicBezTo>
                  <a:pt x="297" y="105"/>
                  <a:pt x="297" y="105"/>
                  <a:pt x="297" y="105"/>
                </a:cubicBezTo>
                <a:cubicBezTo>
                  <a:pt x="297" y="105"/>
                  <a:pt x="295" y="105"/>
                  <a:pt x="295" y="104"/>
                </a:cubicBezTo>
                <a:cubicBezTo>
                  <a:pt x="296" y="104"/>
                  <a:pt x="296" y="104"/>
                  <a:pt x="297" y="104"/>
                </a:cubicBezTo>
                <a:cubicBezTo>
                  <a:pt x="297" y="102"/>
                  <a:pt x="299" y="101"/>
                  <a:pt x="295" y="100"/>
                </a:cubicBezTo>
                <a:cubicBezTo>
                  <a:pt x="292" y="101"/>
                  <a:pt x="290" y="99"/>
                  <a:pt x="288" y="101"/>
                </a:cubicBezTo>
                <a:cubicBezTo>
                  <a:pt x="291" y="103"/>
                  <a:pt x="291" y="105"/>
                  <a:pt x="296" y="106"/>
                </a:cubicBezTo>
                <a:cubicBezTo>
                  <a:pt x="297" y="107"/>
                  <a:pt x="295" y="108"/>
                  <a:pt x="292" y="109"/>
                </a:cubicBezTo>
                <a:cubicBezTo>
                  <a:pt x="283" y="108"/>
                  <a:pt x="269" y="111"/>
                  <a:pt x="264" y="107"/>
                </a:cubicBezTo>
                <a:cubicBezTo>
                  <a:pt x="266" y="104"/>
                  <a:pt x="256" y="105"/>
                  <a:pt x="254" y="104"/>
                </a:cubicBezTo>
                <a:cubicBezTo>
                  <a:pt x="256" y="103"/>
                  <a:pt x="256" y="103"/>
                  <a:pt x="256" y="103"/>
                </a:cubicBezTo>
                <a:cubicBezTo>
                  <a:pt x="252" y="102"/>
                  <a:pt x="252" y="102"/>
                  <a:pt x="252" y="102"/>
                </a:cubicBezTo>
                <a:cubicBezTo>
                  <a:pt x="257" y="103"/>
                  <a:pt x="259" y="101"/>
                  <a:pt x="261" y="99"/>
                </a:cubicBezTo>
                <a:cubicBezTo>
                  <a:pt x="255" y="99"/>
                  <a:pt x="252" y="101"/>
                  <a:pt x="246" y="101"/>
                </a:cubicBezTo>
                <a:cubicBezTo>
                  <a:pt x="250" y="103"/>
                  <a:pt x="244" y="105"/>
                  <a:pt x="241" y="107"/>
                </a:cubicBezTo>
                <a:cubicBezTo>
                  <a:pt x="242" y="108"/>
                  <a:pt x="242" y="109"/>
                  <a:pt x="240" y="109"/>
                </a:cubicBezTo>
                <a:cubicBezTo>
                  <a:pt x="246" y="112"/>
                  <a:pt x="246" y="112"/>
                  <a:pt x="246" y="112"/>
                </a:cubicBezTo>
                <a:cubicBezTo>
                  <a:pt x="239" y="112"/>
                  <a:pt x="233" y="113"/>
                  <a:pt x="228" y="111"/>
                </a:cubicBezTo>
                <a:cubicBezTo>
                  <a:pt x="229" y="109"/>
                  <a:pt x="235" y="110"/>
                  <a:pt x="237" y="109"/>
                </a:cubicBezTo>
                <a:cubicBezTo>
                  <a:pt x="232" y="107"/>
                  <a:pt x="228" y="111"/>
                  <a:pt x="224" y="109"/>
                </a:cubicBezTo>
                <a:cubicBezTo>
                  <a:pt x="227" y="108"/>
                  <a:pt x="232" y="108"/>
                  <a:pt x="233" y="106"/>
                </a:cubicBezTo>
                <a:cubicBezTo>
                  <a:pt x="229" y="104"/>
                  <a:pt x="229" y="104"/>
                  <a:pt x="229" y="104"/>
                </a:cubicBezTo>
                <a:cubicBezTo>
                  <a:pt x="230" y="104"/>
                  <a:pt x="230" y="104"/>
                  <a:pt x="230" y="104"/>
                </a:cubicBezTo>
                <a:cubicBezTo>
                  <a:pt x="228" y="100"/>
                  <a:pt x="240" y="101"/>
                  <a:pt x="243" y="97"/>
                </a:cubicBezTo>
                <a:cubicBezTo>
                  <a:pt x="237" y="95"/>
                  <a:pt x="235" y="100"/>
                  <a:pt x="230" y="100"/>
                </a:cubicBezTo>
                <a:cubicBezTo>
                  <a:pt x="226" y="99"/>
                  <a:pt x="232" y="98"/>
                  <a:pt x="230" y="98"/>
                </a:cubicBezTo>
                <a:cubicBezTo>
                  <a:pt x="227" y="99"/>
                  <a:pt x="223" y="97"/>
                  <a:pt x="226" y="96"/>
                </a:cubicBezTo>
                <a:cubicBezTo>
                  <a:pt x="231" y="97"/>
                  <a:pt x="234" y="95"/>
                  <a:pt x="238" y="94"/>
                </a:cubicBezTo>
                <a:cubicBezTo>
                  <a:pt x="230" y="94"/>
                  <a:pt x="222" y="94"/>
                  <a:pt x="215" y="95"/>
                </a:cubicBezTo>
                <a:cubicBezTo>
                  <a:pt x="216" y="96"/>
                  <a:pt x="217" y="95"/>
                  <a:pt x="219" y="95"/>
                </a:cubicBezTo>
                <a:cubicBezTo>
                  <a:pt x="220" y="95"/>
                  <a:pt x="223" y="96"/>
                  <a:pt x="222" y="97"/>
                </a:cubicBezTo>
                <a:cubicBezTo>
                  <a:pt x="217" y="97"/>
                  <a:pt x="210" y="98"/>
                  <a:pt x="207" y="96"/>
                </a:cubicBezTo>
                <a:cubicBezTo>
                  <a:pt x="200" y="90"/>
                  <a:pt x="218" y="94"/>
                  <a:pt x="223" y="92"/>
                </a:cubicBezTo>
                <a:cubicBezTo>
                  <a:pt x="224" y="93"/>
                  <a:pt x="225" y="93"/>
                  <a:pt x="227" y="93"/>
                </a:cubicBezTo>
                <a:cubicBezTo>
                  <a:pt x="230" y="91"/>
                  <a:pt x="237" y="94"/>
                  <a:pt x="240" y="91"/>
                </a:cubicBezTo>
                <a:cubicBezTo>
                  <a:pt x="244" y="91"/>
                  <a:pt x="248" y="91"/>
                  <a:pt x="250" y="92"/>
                </a:cubicBezTo>
                <a:cubicBezTo>
                  <a:pt x="255" y="94"/>
                  <a:pt x="246" y="94"/>
                  <a:pt x="246" y="96"/>
                </a:cubicBezTo>
                <a:cubicBezTo>
                  <a:pt x="245" y="99"/>
                  <a:pt x="254" y="98"/>
                  <a:pt x="257" y="98"/>
                </a:cubicBezTo>
                <a:cubicBezTo>
                  <a:pt x="258" y="97"/>
                  <a:pt x="255" y="97"/>
                  <a:pt x="254" y="97"/>
                </a:cubicBezTo>
                <a:cubicBezTo>
                  <a:pt x="255" y="96"/>
                  <a:pt x="255" y="96"/>
                  <a:pt x="255" y="96"/>
                </a:cubicBezTo>
                <a:cubicBezTo>
                  <a:pt x="256" y="96"/>
                  <a:pt x="258" y="96"/>
                  <a:pt x="259" y="97"/>
                </a:cubicBezTo>
                <a:cubicBezTo>
                  <a:pt x="261" y="96"/>
                  <a:pt x="261" y="96"/>
                  <a:pt x="261" y="96"/>
                </a:cubicBezTo>
                <a:cubicBezTo>
                  <a:pt x="261" y="96"/>
                  <a:pt x="262" y="96"/>
                  <a:pt x="263" y="96"/>
                </a:cubicBezTo>
                <a:cubicBezTo>
                  <a:pt x="265" y="96"/>
                  <a:pt x="267" y="95"/>
                  <a:pt x="266" y="94"/>
                </a:cubicBezTo>
                <a:cubicBezTo>
                  <a:pt x="261" y="94"/>
                  <a:pt x="261" y="94"/>
                  <a:pt x="261" y="94"/>
                </a:cubicBezTo>
                <a:cubicBezTo>
                  <a:pt x="261" y="95"/>
                  <a:pt x="261" y="95"/>
                  <a:pt x="261" y="95"/>
                </a:cubicBezTo>
                <a:cubicBezTo>
                  <a:pt x="260" y="95"/>
                  <a:pt x="259" y="95"/>
                  <a:pt x="258" y="95"/>
                </a:cubicBezTo>
                <a:cubicBezTo>
                  <a:pt x="256" y="95"/>
                  <a:pt x="250" y="93"/>
                  <a:pt x="255" y="92"/>
                </a:cubicBezTo>
                <a:cubicBezTo>
                  <a:pt x="257" y="92"/>
                  <a:pt x="260" y="92"/>
                  <a:pt x="261" y="93"/>
                </a:cubicBezTo>
                <a:cubicBezTo>
                  <a:pt x="265" y="92"/>
                  <a:pt x="263" y="90"/>
                  <a:pt x="268" y="90"/>
                </a:cubicBezTo>
                <a:cubicBezTo>
                  <a:pt x="269" y="90"/>
                  <a:pt x="269" y="91"/>
                  <a:pt x="269" y="91"/>
                </a:cubicBezTo>
                <a:cubicBezTo>
                  <a:pt x="273" y="91"/>
                  <a:pt x="273" y="91"/>
                  <a:pt x="273" y="91"/>
                </a:cubicBezTo>
                <a:cubicBezTo>
                  <a:pt x="277" y="91"/>
                  <a:pt x="279" y="91"/>
                  <a:pt x="281" y="92"/>
                </a:cubicBezTo>
                <a:cubicBezTo>
                  <a:pt x="282" y="91"/>
                  <a:pt x="282" y="91"/>
                  <a:pt x="282" y="91"/>
                </a:cubicBezTo>
                <a:cubicBezTo>
                  <a:pt x="284" y="91"/>
                  <a:pt x="285" y="91"/>
                  <a:pt x="286" y="92"/>
                </a:cubicBezTo>
                <a:cubicBezTo>
                  <a:pt x="288" y="91"/>
                  <a:pt x="288" y="91"/>
                  <a:pt x="288" y="91"/>
                </a:cubicBezTo>
                <a:cubicBezTo>
                  <a:pt x="292" y="91"/>
                  <a:pt x="299" y="91"/>
                  <a:pt x="302" y="90"/>
                </a:cubicBezTo>
                <a:cubicBezTo>
                  <a:pt x="305" y="92"/>
                  <a:pt x="308" y="92"/>
                  <a:pt x="311" y="90"/>
                </a:cubicBezTo>
                <a:cubicBezTo>
                  <a:pt x="310" y="90"/>
                  <a:pt x="310" y="90"/>
                  <a:pt x="310" y="90"/>
                </a:cubicBezTo>
                <a:cubicBezTo>
                  <a:pt x="304" y="91"/>
                  <a:pt x="296" y="90"/>
                  <a:pt x="290" y="89"/>
                </a:cubicBezTo>
                <a:cubicBezTo>
                  <a:pt x="286" y="92"/>
                  <a:pt x="278" y="89"/>
                  <a:pt x="272" y="89"/>
                </a:cubicBezTo>
                <a:cubicBezTo>
                  <a:pt x="257" y="90"/>
                  <a:pt x="240" y="89"/>
                  <a:pt x="226" y="90"/>
                </a:cubicBezTo>
                <a:cubicBezTo>
                  <a:pt x="221" y="87"/>
                  <a:pt x="212" y="90"/>
                  <a:pt x="206" y="87"/>
                </a:cubicBezTo>
                <a:cubicBezTo>
                  <a:pt x="208" y="87"/>
                  <a:pt x="208" y="87"/>
                  <a:pt x="208" y="87"/>
                </a:cubicBezTo>
                <a:cubicBezTo>
                  <a:pt x="216" y="86"/>
                  <a:pt x="209" y="83"/>
                  <a:pt x="211" y="81"/>
                </a:cubicBezTo>
                <a:cubicBezTo>
                  <a:pt x="209" y="81"/>
                  <a:pt x="206" y="81"/>
                  <a:pt x="205" y="81"/>
                </a:cubicBezTo>
                <a:cubicBezTo>
                  <a:pt x="207" y="79"/>
                  <a:pt x="215" y="81"/>
                  <a:pt x="217" y="78"/>
                </a:cubicBezTo>
                <a:cubicBezTo>
                  <a:pt x="221" y="78"/>
                  <a:pt x="220" y="80"/>
                  <a:pt x="223" y="80"/>
                </a:cubicBezTo>
                <a:cubicBezTo>
                  <a:pt x="212" y="83"/>
                  <a:pt x="227" y="84"/>
                  <a:pt x="223" y="86"/>
                </a:cubicBezTo>
                <a:cubicBezTo>
                  <a:pt x="221" y="87"/>
                  <a:pt x="218" y="86"/>
                  <a:pt x="217" y="87"/>
                </a:cubicBezTo>
                <a:cubicBezTo>
                  <a:pt x="220" y="87"/>
                  <a:pt x="220" y="87"/>
                  <a:pt x="220" y="87"/>
                </a:cubicBezTo>
                <a:cubicBezTo>
                  <a:pt x="226" y="88"/>
                  <a:pt x="233" y="88"/>
                  <a:pt x="239" y="87"/>
                </a:cubicBezTo>
                <a:cubicBezTo>
                  <a:pt x="236" y="86"/>
                  <a:pt x="236" y="86"/>
                  <a:pt x="236" y="86"/>
                </a:cubicBezTo>
                <a:cubicBezTo>
                  <a:pt x="229" y="85"/>
                  <a:pt x="238" y="82"/>
                  <a:pt x="232" y="81"/>
                </a:cubicBezTo>
                <a:cubicBezTo>
                  <a:pt x="233" y="81"/>
                  <a:pt x="233" y="81"/>
                  <a:pt x="233" y="81"/>
                </a:cubicBezTo>
                <a:cubicBezTo>
                  <a:pt x="235" y="81"/>
                  <a:pt x="238" y="80"/>
                  <a:pt x="239" y="81"/>
                </a:cubicBezTo>
                <a:cubicBezTo>
                  <a:pt x="239" y="81"/>
                  <a:pt x="238" y="81"/>
                  <a:pt x="238" y="82"/>
                </a:cubicBezTo>
                <a:cubicBezTo>
                  <a:pt x="244" y="82"/>
                  <a:pt x="244" y="82"/>
                  <a:pt x="244" y="82"/>
                </a:cubicBezTo>
                <a:cubicBezTo>
                  <a:pt x="246" y="80"/>
                  <a:pt x="240" y="80"/>
                  <a:pt x="238" y="79"/>
                </a:cubicBezTo>
                <a:cubicBezTo>
                  <a:pt x="240" y="79"/>
                  <a:pt x="240" y="78"/>
                  <a:pt x="240" y="77"/>
                </a:cubicBezTo>
                <a:cubicBezTo>
                  <a:pt x="234" y="75"/>
                  <a:pt x="230" y="80"/>
                  <a:pt x="227" y="77"/>
                </a:cubicBezTo>
                <a:cubicBezTo>
                  <a:pt x="231" y="77"/>
                  <a:pt x="232" y="75"/>
                  <a:pt x="236" y="76"/>
                </a:cubicBezTo>
                <a:cubicBezTo>
                  <a:pt x="235" y="75"/>
                  <a:pt x="235" y="75"/>
                  <a:pt x="235" y="75"/>
                </a:cubicBezTo>
                <a:cubicBezTo>
                  <a:pt x="237" y="74"/>
                  <a:pt x="237" y="74"/>
                  <a:pt x="237" y="74"/>
                </a:cubicBezTo>
                <a:cubicBezTo>
                  <a:pt x="229" y="73"/>
                  <a:pt x="230" y="78"/>
                  <a:pt x="223" y="77"/>
                </a:cubicBezTo>
                <a:cubicBezTo>
                  <a:pt x="216" y="75"/>
                  <a:pt x="228" y="76"/>
                  <a:pt x="228" y="74"/>
                </a:cubicBezTo>
                <a:cubicBezTo>
                  <a:pt x="232" y="73"/>
                  <a:pt x="236" y="71"/>
                  <a:pt x="242" y="72"/>
                </a:cubicBezTo>
                <a:cubicBezTo>
                  <a:pt x="246" y="72"/>
                  <a:pt x="248" y="74"/>
                  <a:pt x="246" y="75"/>
                </a:cubicBezTo>
                <a:cubicBezTo>
                  <a:pt x="252" y="76"/>
                  <a:pt x="252" y="76"/>
                  <a:pt x="252" y="76"/>
                </a:cubicBezTo>
                <a:cubicBezTo>
                  <a:pt x="250" y="86"/>
                  <a:pt x="250" y="86"/>
                  <a:pt x="250" y="86"/>
                </a:cubicBezTo>
                <a:cubicBezTo>
                  <a:pt x="253" y="87"/>
                  <a:pt x="253" y="87"/>
                  <a:pt x="253" y="87"/>
                </a:cubicBezTo>
                <a:cubicBezTo>
                  <a:pt x="257" y="87"/>
                  <a:pt x="262" y="86"/>
                  <a:pt x="264" y="84"/>
                </a:cubicBezTo>
                <a:cubicBezTo>
                  <a:pt x="276" y="83"/>
                  <a:pt x="264" y="88"/>
                  <a:pt x="275" y="88"/>
                </a:cubicBezTo>
                <a:cubicBezTo>
                  <a:pt x="274" y="87"/>
                  <a:pt x="276" y="86"/>
                  <a:pt x="278" y="85"/>
                </a:cubicBezTo>
                <a:cubicBezTo>
                  <a:pt x="274" y="85"/>
                  <a:pt x="269" y="83"/>
                  <a:pt x="268" y="81"/>
                </a:cubicBezTo>
                <a:cubicBezTo>
                  <a:pt x="273" y="80"/>
                  <a:pt x="273" y="80"/>
                  <a:pt x="273" y="80"/>
                </a:cubicBezTo>
                <a:cubicBezTo>
                  <a:pt x="270" y="79"/>
                  <a:pt x="264" y="79"/>
                  <a:pt x="261" y="80"/>
                </a:cubicBezTo>
                <a:cubicBezTo>
                  <a:pt x="259" y="78"/>
                  <a:pt x="253" y="77"/>
                  <a:pt x="255" y="75"/>
                </a:cubicBezTo>
                <a:cubicBezTo>
                  <a:pt x="258" y="74"/>
                  <a:pt x="264" y="74"/>
                  <a:pt x="267" y="74"/>
                </a:cubicBezTo>
                <a:cubicBezTo>
                  <a:pt x="264" y="76"/>
                  <a:pt x="264" y="77"/>
                  <a:pt x="264" y="78"/>
                </a:cubicBezTo>
                <a:cubicBezTo>
                  <a:pt x="267" y="78"/>
                  <a:pt x="267" y="78"/>
                  <a:pt x="267" y="78"/>
                </a:cubicBezTo>
                <a:cubicBezTo>
                  <a:pt x="268" y="78"/>
                  <a:pt x="269" y="76"/>
                  <a:pt x="269" y="74"/>
                </a:cubicBezTo>
                <a:cubicBezTo>
                  <a:pt x="272" y="75"/>
                  <a:pt x="276" y="75"/>
                  <a:pt x="280" y="76"/>
                </a:cubicBezTo>
                <a:cubicBezTo>
                  <a:pt x="277" y="78"/>
                  <a:pt x="277" y="78"/>
                  <a:pt x="277" y="78"/>
                </a:cubicBezTo>
                <a:cubicBezTo>
                  <a:pt x="282" y="78"/>
                  <a:pt x="277" y="80"/>
                  <a:pt x="279" y="82"/>
                </a:cubicBezTo>
                <a:cubicBezTo>
                  <a:pt x="284" y="85"/>
                  <a:pt x="282" y="80"/>
                  <a:pt x="286" y="81"/>
                </a:cubicBezTo>
                <a:cubicBezTo>
                  <a:pt x="281" y="80"/>
                  <a:pt x="281" y="80"/>
                  <a:pt x="281" y="80"/>
                </a:cubicBezTo>
                <a:cubicBezTo>
                  <a:pt x="282" y="79"/>
                  <a:pt x="282" y="79"/>
                  <a:pt x="282" y="79"/>
                </a:cubicBezTo>
                <a:cubicBezTo>
                  <a:pt x="284" y="77"/>
                  <a:pt x="280" y="76"/>
                  <a:pt x="277" y="74"/>
                </a:cubicBezTo>
                <a:cubicBezTo>
                  <a:pt x="278" y="73"/>
                  <a:pt x="269" y="72"/>
                  <a:pt x="274" y="70"/>
                </a:cubicBezTo>
                <a:cubicBezTo>
                  <a:pt x="279" y="71"/>
                  <a:pt x="281" y="69"/>
                  <a:pt x="283" y="68"/>
                </a:cubicBezTo>
                <a:cubicBezTo>
                  <a:pt x="280" y="68"/>
                  <a:pt x="280" y="66"/>
                  <a:pt x="277" y="66"/>
                </a:cubicBezTo>
                <a:cubicBezTo>
                  <a:pt x="274" y="69"/>
                  <a:pt x="267" y="68"/>
                  <a:pt x="261" y="68"/>
                </a:cubicBezTo>
                <a:cubicBezTo>
                  <a:pt x="263" y="70"/>
                  <a:pt x="274" y="71"/>
                  <a:pt x="271" y="73"/>
                </a:cubicBezTo>
                <a:cubicBezTo>
                  <a:pt x="266" y="73"/>
                  <a:pt x="266" y="73"/>
                  <a:pt x="266" y="73"/>
                </a:cubicBezTo>
                <a:cubicBezTo>
                  <a:pt x="265" y="74"/>
                  <a:pt x="265" y="74"/>
                  <a:pt x="265" y="74"/>
                </a:cubicBezTo>
                <a:cubicBezTo>
                  <a:pt x="261" y="74"/>
                  <a:pt x="258" y="72"/>
                  <a:pt x="255" y="72"/>
                </a:cubicBezTo>
                <a:cubicBezTo>
                  <a:pt x="257" y="71"/>
                  <a:pt x="258" y="70"/>
                  <a:pt x="258" y="69"/>
                </a:cubicBezTo>
                <a:cubicBezTo>
                  <a:pt x="258" y="68"/>
                  <a:pt x="253" y="68"/>
                  <a:pt x="251" y="68"/>
                </a:cubicBezTo>
                <a:cubicBezTo>
                  <a:pt x="245" y="69"/>
                  <a:pt x="254" y="70"/>
                  <a:pt x="251" y="72"/>
                </a:cubicBezTo>
                <a:cubicBezTo>
                  <a:pt x="242" y="73"/>
                  <a:pt x="243" y="69"/>
                  <a:pt x="237" y="68"/>
                </a:cubicBezTo>
                <a:cubicBezTo>
                  <a:pt x="241" y="67"/>
                  <a:pt x="241" y="67"/>
                  <a:pt x="241" y="67"/>
                </a:cubicBezTo>
                <a:cubicBezTo>
                  <a:pt x="241" y="66"/>
                  <a:pt x="239" y="66"/>
                  <a:pt x="237" y="66"/>
                </a:cubicBezTo>
                <a:cubicBezTo>
                  <a:pt x="239" y="68"/>
                  <a:pt x="234" y="67"/>
                  <a:pt x="233" y="68"/>
                </a:cubicBezTo>
                <a:cubicBezTo>
                  <a:pt x="232" y="71"/>
                  <a:pt x="226" y="73"/>
                  <a:pt x="220" y="74"/>
                </a:cubicBezTo>
                <a:cubicBezTo>
                  <a:pt x="217" y="74"/>
                  <a:pt x="213" y="74"/>
                  <a:pt x="214" y="73"/>
                </a:cubicBezTo>
                <a:cubicBezTo>
                  <a:pt x="215" y="72"/>
                  <a:pt x="217" y="72"/>
                  <a:pt x="219" y="72"/>
                </a:cubicBezTo>
                <a:cubicBezTo>
                  <a:pt x="221" y="71"/>
                  <a:pt x="226" y="70"/>
                  <a:pt x="226" y="68"/>
                </a:cubicBezTo>
                <a:cubicBezTo>
                  <a:pt x="220" y="66"/>
                  <a:pt x="218" y="69"/>
                  <a:pt x="218" y="71"/>
                </a:cubicBezTo>
                <a:cubicBezTo>
                  <a:pt x="213" y="72"/>
                  <a:pt x="213" y="69"/>
                  <a:pt x="211" y="69"/>
                </a:cubicBezTo>
                <a:cubicBezTo>
                  <a:pt x="207" y="67"/>
                  <a:pt x="204" y="69"/>
                  <a:pt x="201" y="70"/>
                </a:cubicBezTo>
                <a:cubicBezTo>
                  <a:pt x="198" y="73"/>
                  <a:pt x="197" y="78"/>
                  <a:pt x="185" y="78"/>
                </a:cubicBezTo>
                <a:cubicBezTo>
                  <a:pt x="184" y="77"/>
                  <a:pt x="182" y="77"/>
                  <a:pt x="182" y="76"/>
                </a:cubicBezTo>
                <a:cubicBezTo>
                  <a:pt x="187" y="75"/>
                  <a:pt x="182" y="74"/>
                  <a:pt x="181" y="73"/>
                </a:cubicBezTo>
                <a:cubicBezTo>
                  <a:pt x="185" y="72"/>
                  <a:pt x="196" y="71"/>
                  <a:pt x="193" y="69"/>
                </a:cubicBezTo>
                <a:cubicBezTo>
                  <a:pt x="190" y="68"/>
                  <a:pt x="186" y="67"/>
                  <a:pt x="183" y="67"/>
                </a:cubicBezTo>
                <a:cubicBezTo>
                  <a:pt x="184" y="67"/>
                  <a:pt x="183" y="68"/>
                  <a:pt x="182" y="68"/>
                </a:cubicBezTo>
                <a:cubicBezTo>
                  <a:pt x="181" y="68"/>
                  <a:pt x="179" y="68"/>
                  <a:pt x="179" y="67"/>
                </a:cubicBezTo>
                <a:cubicBezTo>
                  <a:pt x="175" y="66"/>
                  <a:pt x="181" y="65"/>
                  <a:pt x="177" y="65"/>
                </a:cubicBezTo>
                <a:cubicBezTo>
                  <a:pt x="178" y="64"/>
                  <a:pt x="179" y="64"/>
                  <a:pt x="180" y="64"/>
                </a:cubicBezTo>
                <a:cubicBezTo>
                  <a:pt x="176" y="62"/>
                  <a:pt x="176" y="62"/>
                  <a:pt x="176" y="62"/>
                </a:cubicBezTo>
                <a:cubicBezTo>
                  <a:pt x="175" y="61"/>
                  <a:pt x="181" y="61"/>
                  <a:pt x="183" y="60"/>
                </a:cubicBezTo>
                <a:cubicBezTo>
                  <a:pt x="179" y="59"/>
                  <a:pt x="179" y="59"/>
                  <a:pt x="179" y="59"/>
                </a:cubicBezTo>
                <a:cubicBezTo>
                  <a:pt x="177" y="57"/>
                  <a:pt x="183" y="58"/>
                  <a:pt x="182" y="57"/>
                </a:cubicBezTo>
                <a:cubicBezTo>
                  <a:pt x="179" y="56"/>
                  <a:pt x="175" y="57"/>
                  <a:pt x="174" y="58"/>
                </a:cubicBezTo>
                <a:cubicBezTo>
                  <a:pt x="172" y="58"/>
                  <a:pt x="171" y="58"/>
                  <a:pt x="171" y="58"/>
                </a:cubicBezTo>
                <a:cubicBezTo>
                  <a:pt x="158" y="52"/>
                  <a:pt x="181" y="56"/>
                  <a:pt x="185" y="53"/>
                </a:cubicBezTo>
                <a:cubicBezTo>
                  <a:pt x="180" y="51"/>
                  <a:pt x="180" y="51"/>
                  <a:pt x="180" y="51"/>
                </a:cubicBezTo>
                <a:cubicBezTo>
                  <a:pt x="181" y="51"/>
                  <a:pt x="181" y="51"/>
                  <a:pt x="181" y="51"/>
                </a:cubicBezTo>
                <a:cubicBezTo>
                  <a:pt x="185" y="51"/>
                  <a:pt x="183" y="50"/>
                  <a:pt x="184" y="50"/>
                </a:cubicBezTo>
                <a:cubicBezTo>
                  <a:pt x="187" y="50"/>
                  <a:pt x="190" y="49"/>
                  <a:pt x="191" y="50"/>
                </a:cubicBezTo>
                <a:cubicBezTo>
                  <a:pt x="187" y="53"/>
                  <a:pt x="194" y="54"/>
                  <a:pt x="189" y="57"/>
                </a:cubicBezTo>
                <a:cubicBezTo>
                  <a:pt x="190" y="57"/>
                  <a:pt x="190" y="57"/>
                  <a:pt x="190" y="57"/>
                </a:cubicBezTo>
                <a:cubicBezTo>
                  <a:pt x="180" y="58"/>
                  <a:pt x="195" y="63"/>
                  <a:pt x="183" y="64"/>
                </a:cubicBezTo>
                <a:cubicBezTo>
                  <a:pt x="188" y="65"/>
                  <a:pt x="190" y="63"/>
                  <a:pt x="194" y="63"/>
                </a:cubicBezTo>
                <a:cubicBezTo>
                  <a:pt x="192" y="61"/>
                  <a:pt x="192" y="61"/>
                  <a:pt x="192" y="61"/>
                </a:cubicBezTo>
                <a:cubicBezTo>
                  <a:pt x="197" y="62"/>
                  <a:pt x="204" y="60"/>
                  <a:pt x="210" y="61"/>
                </a:cubicBezTo>
                <a:cubicBezTo>
                  <a:pt x="213" y="62"/>
                  <a:pt x="209" y="64"/>
                  <a:pt x="209" y="65"/>
                </a:cubicBezTo>
                <a:cubicBezTo>
                  <a:pt x="213" y="68"/>
                  <a:pt x="221" y="66"/>
                  <a:pt x="229" y="66"/>
                </a:cubicBezTo>
                <a:cubicBezTo>
                  <a:pt x="229" y="65"/>
                  <a:pt x="229" y="65"/>
                  <a:pt x="229" y="65"/>
                </a:cubicBezTo>
                <a:cubicBezTo>
                  <a:pt x="226" y="65"/>
                  <a:pt x="224" y="62"/>
                  <a:pt x="222" y="64"/>
                </a:cubicBezTo>
                <a:cubicBezTo>
                  <a:pt x="221" y="63"/>
                  <a:pt x="218" y="63"/>
                  <a:pt x="219" y="62"/>
                </a:cubicBezTo>
                <a:cubicBezTo>
                  <a:pt x="215" y="61"/>
                  <a:pt x="221" y="61"/>
                  <a:pt x="222" y="60"/>
                </a:cubicBezTo>
                <a:cubicBezTo>
                  <a:pt x="223" y="56"/>
                  <a:pt x="230" y="60"/>
                  <a:pt x="234" y="59"/>
                </a:cubicBezTo>
                <a:cubicBezTo>
                  <a:pt x="235" y="57"/>
                  <a:pt x="228" y="56"/>
                  <a:pt x="233" y="54"/>
                </a:cubicBezTo>
                <a:cubicBezTo>
                  <a:pt x="233" y="54"/>
                  <a:pt x="232" y="54"/>
                  <a:pt x="231" y="54"/>
                </a:cubicBezTo>
                <a:cubicBezTo>
                  <a:pt x="231" y="54"/>
                  <a:pt x="231" y="54"/>
                  <a:pt x="231" y="54"/>
                </a:cubicBezTo>
                <a:cubicBezTo>
                  <a:pt x="230" y="55"/>
                  <a:pt x="229" y="55"/>
                  <a:pt x="227" y="55"/>
                </a:cubicBezTo>
                <a:cubicBezTo>
                  <a:pt x="218" y="53"/>
                  <a:pt x="230" y="52"/>
                  <a:pt x="230" y="50"/>
                </a:cubicBezTo>
                <a:cubicBezTo>
                  <a:pt x="235" y="50"/>
                  <a:pt x="232" y="52"/>
                  <a:pt x="233" y="53"/>
                </a:cubicBezTo>
                <a:cubicBezTo>
                  <a:pt x="236" y="53"/>
                  <a:pt x="236" y="53"/>
                  <a:pt x="236" y="53"/>
                </a:cubicBezTo>
                <a:cubicBezTo>
                  <a:pt x="236" y="52"/>
                  <a:pt x="238" y="50"/>
                  <a:pt x="234" y="49"/>
                </a:cubicBezTo>
                <a:cubicBezTo>
                  <a:pt x="238" y="49"/>
                  <a:pt x="238" y="48"/>
                  <a:pt x="240" y="47"/>
                </a:cubicBezTo>
                <a:cubicBezTo>
                  <a:pt x="239" y="47"/>
                  <a:pt x="237" y="48"/>
                  <a:pt x="236" y="47"/>
                </a:cubicBezTo>
                <a:cubicBezTo>
                  <a:pt x="239" y="46"/>
                  <a:pt x="239" y="46"/>
                  <a:pt x="239" y="46"/>
                </a:cubicBezTo>
                <a:cubicBezTo>
                  <a:pt x="245" y="46"/>
                  <a:pt x="247" y="46"/>
                  <a:pt x="248" y="48"/>
                </a:cubicBezTo>
                <a:cubicBezTo>
                  <a:pt x="246" y="49"/>
                  <a:pt x="245" y="50"/>
                  <a:pt x="245" y="51"/>
                </a:cubicBezTo>
                <a:cubicBezTo>
                  <a:pt x="246" y="49"/>
                  <a:pt x="253" y="50"/>
                  <a:pt x="256" y="49"/>
                </a:cubicBezTo>
                <a:cubicBezTo>
                  <a:pt x="257" y="48"/>
                  <a:pt x="255" y="48"/>
                  <a:pt x="254" y="48"/>
                </a:cubicBezTo>
                <a:cubicBezTo>
                  <a:pt x="257" y="46"/>
                  <a:pt x="259" y="48"/>
                  <a:pt x="262" y="48"/>
                </a:cubicBezTo>
                <a:cubicBezTo>
                  <a:pt x="264" y="47"/>
                  <a:pt x="272" y="48"/>
                  <a:pt x="269" y="46"/>
                </a:cubicBezTo>
                <a:cubicBezTo>
                  <a:pt x="272" y="44"/>
                  <a:pt x="274" y="46"/>
                  <a:pt x="278" y="46"/>
                </a:cubicBezTo>
                <a:cubicBezTo>
                  <a:pt x="278" y="47"/>
                  <a:pt x="274" y="46"/>
                  <a:pt x="274" y="47"/>
                </a:cubicBezTo>
                <a:cubicBezTo>
                  <a:pt x="273" y="48"/>
                  <a:pt x="275" y="49"/>
                  <a:pt x="276" y="50"/>
                </a:cubicBezTo>
                <a:cubicBezTo>
                  <a:pt x="274" y="47"/>
                  <a:pt x="282" y="47"/>
                  <a:pt x="283" y="45"/>
                </a:cubicBezTo>
                <a:cubicBezTo>
                  <a:pt x="282" y="43"/>
                  <a:pt x="292" y="43"/>
                  <a:pt x="292" y="41"/>
                </a:cubicBezTo>
                <a:cubicBezTo>
                  <a:pt x="293" y="41"/>
                  <a:pt x="293" y="42"/>
                  <a:pt x="294" y="41"/>
                </a:cubicBezTo>
                <a:cubicBezTo>
                  <a:pt x="298" y="40"/>
                  <a:pt x="295" y="39"/>
                  <a:pt x="293" y="38"/>
                </a:cubicBezTo>
                <a:cubicBezTo>
                  <a:pt x="287" y="38"/>
                  <a:pt x="288" y="35"/>
                  <a:pt x="282" y="34"/>
                </a:cubicBezTo>
                <a:cubicBezTo>
                  <a:pt x="280" y="36"/>
                  <a:pt x="282" y="38"/>
                  <a:pt x="282" y="39"/>
                </a:cubicBezTo>
                <a:cubicBezTo>
                  <a:pt x="289" y="39"/>
                  <a:pt x="289" y="39"/>
                  <a:pt x="289" y="39"/>
                </a:cubicBezTo>
                <a:cubicBezTo>
                  <a:pt x="289" y="40"/>
                  <a:pt x="289" y="40"/>
                  <a:pt x="289" y="40"/>
                </a:cubicBezTo>
                <a:cubicBezTo>
                  <a:pt x="288" y="41"/>
                  <a:pt x="285" y="40"/>
                  <a:pt x="283" y="41"/>
                </a:cubicBezTo>
                <a:cubicBezTo>
                  <a:pt x="281" y="41"/>
                  <a:pt x="281" y="42"/>
                  <a:pt x="282" y="43"/>
                </a:cubicBezTo>
                <a:cubicBezTo>
                  <a:pt x="281" y="43"/>
                  <a:pt x="280" y="44"/>
                  <a:pt x="279" y="44"/>
                </a:cubicBezTo>
                <a:cubicBezTo>
                  <a:pt x="275" y="43"/>
                  <a:pt x="271" y="42"/>
                  <a:pt x="273" y="41"/>
                </a:cubicBezTo>
                <a:cubicBezTo>
                  <a:pt x="267" y="42"/>
                  <a:pt x="268" y="44"/>
                  <a:pt x="266" y="46"/>
                </a:cubicBezTo>
                <a:cubicBezTo>
                  <a:pt x="265" y="46"/>
                  <a:pt x="264" y="46"/>
                  <a:pt x="263" y="45"/>
                </a:cubicBezTo>
                <a:cubicBezTo>
                  <a:pt x="259" y="46"/>
                  <a:pt x="259" y="46"/>
                  <a:pt x="259" y="46"/>
                </a:cubicBezTo>
                <a:cubicBezTo>
                  <a:pt x="257" y="44"/>
                  <a:pt x="249" y="45"/>
                  <a:pt x="246" y="44"/>
                </a:cubicBezTo>
                <a:cubicBezTo>
                  <a:pt x="248" y="44"/>
                  <a:pt x="250" y="43"/>
                  <a:pt x="251" y="44"/>
                </a:cubicBezTo>
                <a:cubicBezTo>
                  <a:pt x="251" y="43"/>
                  <a:pt x="251" y="43"/>
                  <a:pt x="251" y="43"/>
                </a:cubicBezTo>
                <a:cubicBezTo>
                  <a:pt x="246" y="42"/>
                  <a:pt x="253" y="41"/>
                  <a:pt x="252" y="40"/>
                </a:cubicBezTo>
                <a:cubicBezTo>
                  <a:pt x="255" y="39"/>
                  <a:pt x="257" y="41"/>
                  <a:pt x="259" y="39"/>
                </a:cubicBezTo>
                <a:cubicBezTo>
                  <a:pt x="259" y="38"/>
                  <a:pt x="257" y="40"/>
                  <a:pt x="255" y="39"/>
                </a:cubicBezTo>
                <a:cubicBezTo>
                  <a:pt x="258" y="37"/>
                  <a:pt x="258" y="37"/>
                  <a:pt x="258" y="37"/>
                </a:cubicBezTo>
                <a:cubicBezTo>
                  <a:pt x="255" y="38"/>
                  <a:pt x="253" y="36"/>
                  <a:pt x="250" y="36"/>
                </a:cubicBezTo>
                <a:cubicBezTo>
                  <a:pt x="254" y="34"/>
                  <a:pt x="254" y="34"/>
                  <a:pt x="254" y="34"/>
                </a:cubicBezTo>
                <a:cubicBezTo>
                  <a:pt x="255" y="34"/>
                  <a:pt x="256" y="33"/>
                  <a:pt x="253" y="33"/>
                </a:cubicBezTo>
                <a:cubicBezTo>
                  <a:pt x="254" y="33"/>
                  <a:pt x="254" y="32"/>
                  <a:pt x="254" y="32"/>
                </a:cubicBezTo>
                <a:cubicBezTo>
                  <a:pt x="247" y="33"/>
                  <a:pt x="248" y="30"/>
                  <a:pt x="245" y="29"/>
                </a:cubicBezTo>
                <a:cubicBezTo>
                  <a:pt x="237" y="31"/>
                  <a:pt x="233" y="24"/>
                  <a:pt x="228" y="29"/>
                </a:cubicBezTo>
                <a:cubicBezTo>
                  <a:pt x="229" y="29"/>
                  <a:pt x="229" y="29"/>
                  <a:pt x="229" y="29"/>
                </a:cubicBezTo>
                <a:cubicBezTo>
                  <a:pt x="230" y="28"/>
                  <a:pt x="230" y="28"/>
                  <a:pt x="230" y="28"/>
                </a:cubicBezTo>
                <a:cubicBezTo>
                  <a:pt x="235" y="28"/>
                  <a:pt x="239" y="30"/>
                  <a:pt x="241" y="32"/>
                </a:cubicBezTo>
                <a:cubicBezTo>
                  <a:pt x="240" y="32"/>
                  <a:pt x="238" y="32"/>
                  <a:pt x="236" y="32"/>
                </a:cubicBezTo>
                <a:cubicBezTo>
                  <a:pt x="237" y="33"/>
                  <a:pt x="241" y="33"/>
                  <a:pt x="240" y="34"/>
                </a:cubicBezTo>
                <a:cubicBezTo>
                  <a:pt x="258" y="36"/>
                  <a:pt x="239" y="41"/>
                  <a:pt x="241" y="45"/>
                </a:cubicBezTo>
                <a:cubicBezTo>
                  <a:pt x="239" y="45"/>
                  <a:pt x="235" y="45"/>
                  <a:pt x="233" y="44"/>
                </a:cubicBezTo>
                <a:cubicBezTo>
                  <a:pt x="232" y="48"/>
                  <a:pt x="232" y="48"/>
                  <a:pt x="232" y="48"/>
                </a:cubicBezTo>
                <a:cubicBezTo>
                  <a:pt x="228" y="48"/>
                  <a:pt x="228" y="48"/>
                  <a:pt x="228" y="48"/>
                </a:cubicBezTo>
                <a:cubicBezTo>
                  <a:pt x="228" y="45"/>
                  <a:pt x="226" y="44"/>
                  <a:pt x="227" y="42"/>
                </a:cubicBezTo>
                <a:cubicBezTo>
                  <a:pt x="209" y="39"/>
                  <a:pt x="237" y="40"/>
                  <a:pt x="236" y="37"/>
                </a:cubicBezTo>
                <a:cubicBezTo>
                  <a:pt x="235" y="36"/>
                  <a:pt x="232" y="36"/>
                  <a:pt x="230" y="36"/>
                </a:cubicBezTo>
                <a:cubicBezTo>
                  <a:pt x="232" y="37"/>
                  <a:pt x="231" y="38"/>
                  <a:pt x="229" y="39"/>
                </a:cubicBezTo>
                <a:cubicBezTo>
                  <a:pt x="226" y="39"/>
                  <a:pt x="224" y="39"/>
                  <a:pt x="223" y="38"/>
                </a:cubicBezTo>
                <a:cubicBezTo>
                  <a:pt x="221" y="37"/>
                  <a:pt x="221" y="35"/>
                  <a:pt x="225" y="34"/>
                </a:cubicBezTo>
                <a:cubicBezTo>
                  <a:pt x="224" y="34"/>
                  <a:pt x="224" y="34"/>
                  <a:pt x="224" y="34"/>
                </a:cubicBezTo>
                <a:cubicBezTo>
                  <a:pt x="222" y="33"/>
                  <a:pt x="221" y="32"/>
                  <a:pt x="224" y="32"/>
                </a:cubicBezTo>
                <a:cubicBezTo>
                  <a:pt x="222" y="31"/>
                  <a:pt x="221" y="31"/>
                  <a:pt x="220" y="31"/>
                </a:cubicBezTo>
                <a:cubicBezTo>
                  <a:pt x="223" y="29"/>
                  <a:pt x="225" y="27"/>
                  <a:pt x="223" y="26"/>
                </a:cubicBezTo>
                <a:cubicBezTo>
                  <a:pt x="222" y="26"/>
                  <a:pt x="222" y="26"/>
                  <a:pt x="222" y="26"/>
                </a:cubicBezTo>
                <a:cubicBezTo>
                  <a:pt x="223" y="27"/>
                  <a:pt x="223" y="27"/>
                  <a:pt x="223" y="27"/>
                </a:cubicBezTo>
                <a:cubicBezTo>
                  <a:pt x="223" y="29"/>
                  <a:pt x="217" y="27"/>
                  <a:pt x="214" y="27"/>
                </a:cubicBezTo>
                <a:cubicBezTo>
                  <a:pt x="215" y="27"/>
                  <a:pt x="215" y="27"/>
                  <a:pt x="215" y="27"/>
                </a:cubicBezTo>
                <a:cubicBezTo>
                  <a:pt x="212" y="25"/>
                  <a:pt x="212" y="25"/>
                  <a:pt x="212" y="25"/>
                </a:cubicBezTo>
                <a:cubicBezTo>
                  <a:pt x="214" y="25"/>
                  <a:pt x="218" y="25"/>
                  <a:pt x="222" y="25"/>
                </a:cubicBezTo>
                <a:cubicBezTo>
                  <a:pt x="222" y="25"/>
                  <a:pt x="222" y="24"/>
                  <a:pt x="221" y="24"/>
                </a:cubicBezTo>
                <a:cubicBezTo>
                  <a:pt x="220" y="24"/>
                  <a:pt x="220" y="24"/>
                  <a:pt x="220" y="24"/>
                </a:cubicBezTo>
                <a:cubicBezTo>
                  <a:pt x="216" y="23"/>
                  <a:pt x="209" y="25"/>
                  <a:pt x="209" y="22"/>
                </a:cubicBezTo>
                <a:cubicBezTo>
                  <a:pt x="208" y="22"/>
                  <a:pt x="206" y="22"/>
                  <a:pt x="205" y="22"/>
                </a:cubicBezTo>
                <a:cubicBezTo>
                  <a:pt x="208" y="23"/>
                  <a:pt x="208" y="23"/>
                  <a:pt x="208" y="23"/>
                </a:cubicBezTo>
                <a:cubicBezTo>
                  <a:pt x="207" y="24"/>
                  <a:pt x="205" y="24"/>
                  <a:pt x="203" y="24"/>
                </a:cubicBezTo>
                <a:cubicBezTo>
                  <a:pt x="202" y="21"/>
                  <a:pt x="194" y="23"/>
                  <a:pt x="191" y="21"/>
                </a:cubicBezTo>
                <a:cubicBezTo>
                  <a:pt x="192" y="22"/>
                  <a:pt x="191" y="22"/>
                  <a:pt x="190" y="22"/>
                </a:cubicBezTo>
                <a:cubicBezTo>
                  <a:pt x="190" y="22"/>
                  <a:pt x="189" y="22"/>
                  <a:pt x="189" y="21"/>
                </a:cubicBezTo>
                <a:cubicBezTo>
                  <a:pt x="186" y="21"/>
                  <a:pt x="186" y="21"/>
                  <a:pt x="186" y="21"/>
                </a:cubicBezTo>
                <a:cubicBezTo>
                  <a:pt x="185" y="16"/>
                  <a:pt x="200" y="21"/>
                  <a:pt x="201" y="16"/>
                </a:cubicBezTo>
                <a:cubicBezTo>
                  <a:pt x="202" y="14"/>
                  <a:pt x="196" y="16"/>
                  <a:pt x="194" y="14"/>
                </a:cubicBezTo>
                <a:cubicBezTo>
                  <a:pt x="197" y="13"/>
                  <a:pt x="192" y="12"/>
                  <a:pt x="193" y="12"/>
                </a:cubicBezTo>
                <a:cubicBezTo>
                  <a:pt x="192" y="13"/>
                  <a:pt x="192" y="13"/>
                  <a:pt x="192" y="13"/>
                </a:cubicBezTo>
                <a:cubicBezTo>
                  <a:pt x="191" y="13"/>
                  <a:pt x="189" y="13"/>
                  <a:pt x="188" y="13"/>
                </a:cubicBezTo>
                <a:cubicBezTo>
                  <a:pt x="188" y="12"/>
                  <a:pt x="189" y="12"/>
                  <a:pt x="189" y="12"/>
                </a:cubicBezTo>
                <a:cubicBezTo>
                  <a:pt x="187" y="11"/>
                  <a:pt x="187" y="11"/>
                  <a:pt x="187" y="11"/>
                </a:cubicBezTo>
                <a:cubicBezTo>
                  <a:pt x="190" y="9"/>
                  <a:pt x="193" y="11"/>
                  <a:pt x="197" y="11"/>
                </a:cubicBezTo>
                <a:cubicBezTo>
                  <a:pt x="196" y="11"/>
                  <a:pt x="196" y="11"/>
                  <a:pt x="196" y="11"/>
                </a:cubicBezTo>
                <a:cubicBezTo>
                  <a:pt x="198" y="7"/>
                  <a:pt x="203" y="11"/>
                  <a:pt x="205" y="11"/>
                </a:cubicBezTo>
                <a:cubicBezTo>
                  <a:pt x="206" y="9"/>
                  <a:pt x="209" y="10"/>
                  <a:pt x="211" y="9"/>
                </a:cubicBezTo>
                <a:cubicBezTo>
                  <a:pt x="207" y="10"/>
                  <a:pt x="205" y="8"/>
                  <a:pt x="203" y="7"/>
                </a:cubicBezTo>
                <a:cubicBezTo>
                  <a:pt x="204" y="7"/>
                  <a:pt x="204" y="7"/>
                  <a:pt x="204" y="7"/>
                </a:cubicBezTo>
                <a:cubicBezTo>
                  <a:pt x="207" y="7"/>
                  <a:pt x="210" y="7"/>
                  <a:pt x="212" y="8"/>
                </a:cubicBezTo>
                <a:cubicBezTo>
                  <a:pt x="212" y="8"/>
                  <a:pt x="213" y="7"/>
                  <a:pt x="214" y="7"/>
                </a:cubicBezTo>
                <a:cubicBezTo>
                  <a:pt x="213" y="7"/>
                  <a:pt x="211" y="7"/>
                  <a:pt x="210" y="6"/>
                </a:cubicBezTo>
                <a:cubicBezTo>
                  <a:pt x="226" y="6"/>
                  <a:pt x="226" y="6"/>
                  <a:pt x="226" y="6"/>
                </a:cubicBezTo>
                <a:cubicBezTo>
                  <a:pt x="226" y="5"/>
                  <a:pt x="226" y="5"/>
                  <a:pt x="226" y="5"/>
                </a:cubicBezTo>
                <a:cubicBezTo>
                  <a:pt x="223" y="5"/>
                  <a:pt x="220" y="4"/>
                  <a:pt x="218" y="5"/>
                </a:cubicBezTo>
                <a:cubicBezTo>
                  <a:pt x="216" y="5"/>
                  <a:pt x="217" y="4"/>
                  <a:pt x="217" y="4"/>
                </a:cubicBezTo>
                <a:cubicBezTo>
                  <a:pt x="219" y="2"/>
                  <a:pt x="224" y="3"/>
                  <a:pt x="227" y="2"/>
                </a:cubicBezTo>
                <a:cubicBezTo>
                  <a:pt x="226" y="2"/>
                  <a:pt x="226" y="2"/>
                  <a:pt x="226" y="2"/>
                </a:cubicBezTo>
                <a:cubicBezTo>
                  <a:pt x="225" y="2"/>
                  <a:pt x="225" y="2"/>
                  <a:pt x="225" y="2"/>
                </a:cubicBezTo>
                <a:cubicBezTo>
                  <a:pt x="222" y="2"/>
                  <a:pt x="221" y="1"/>
                  <a:pt x="219" y="1"/>
                </a:cubicBezTo>
                <a:cubicBezTo>
                  <a:pt x="220" y="4"/>
                  <a:pt x="213" y="3"/>
                  <a:pt x="211" y="4"/>
                </a:cubicBezTo>
                <a:close/>
              </a:path>
            </a:pathLst>
          </a:custGeom>
          <a:blipFill>
            <a:blip r:embed="rId3">
              <a:extLst>
                <a:ext uri="{837473B0-CC2E-450A-ABE3-18F120FF3D39}">
                  <a1611:picAttrSrcUrl xmlns:a1611="http://schemas.microsoft.com/office/drawing/2016/11/main" r:id="rId4"/>
                </a:ext>
              </a:extLst>
            </a:blip>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F2C93C2D-BE31-4CEA-8DA5-C79328AD62D7}"/>
              </a:ext>
            </a:extLst>
          </p:cNvPr>
          <p:cNvGrpSpPr/>
          <p:nvPr/>
        </p:nvGrpSpPr>
        <p:grpSpPr>
          <a:xfrm>
            <a:off x="4492284" y="-80194"/>
            <a:ext cx="5638800" cy="3509194"/>
            <a:chOff x="2967037" y="2954337"/>
            <a:chExt cx="1035051" cy="815976"/>
          </a:xfrm>
          <a:blipFill>
            <a:blip r:embed="rId5"/>
            <a:stretch>
              <a:fillRect/>
            </a:stretch>
          </a:blipFill>
        </p:grpSpPr>
        <p:sp>
          <p:nvSpPr>
            <p:cNvPr id="6" name="Freeform 20184">
              <a:extLst>
                <a:ext uri="{FF2B5EF4-FFF2-40B4-BE49-F238E27FC236}">
                  <a16:creationId xmlns:a16="http://schemas.microsoft.com/office/drawing/2014/main" id="{24295C7A-23EA-4DF3-81DB-01AC608A1CE9}"/>
                </a:ext>
              </a:extLst>
            </p:cNvPr>
            <p:cNvSpPr>
              <a:spLocks/>
            </p:cNvSpPr>
            <p:nvPr/>
          </p:nvSpPr>
          <p:spPr bwMode="auto">
            <a:xfrm>
              <a:off x="3411538" y="2954337"/>
              <a:ext cx="58738" cy="57150"/>
            </a:xfrm>
            <a:custGeom>
              <a:avLst/>
              <a:gdLst>
                <a:gd name="T0" fmla="*/ 9 w 16"/>
                <a:gd name="T1" fmla="*/ 16 h 16"/>
                <a:gd name="T2" fmla="*/ 13 w 16"/>
                <a:gd name="T3" fmla="*/ 10 h 16"/>
                <a:gd name="T4" fmla="*/ 5 w 16"/>
                <a:gd name="T5" fmla="*/ 10 h 16"/>
                <a:gd name="T6" fmla="*/ 9 w 16"/>
                <a:gd name="T7" fmla="*/ 16 h 16"/>
              </a:gdLst>
              <a:ahLst/>
              <a:cxnLst>
                <a:cxn ang="0">
                  <a:pos x="T0" y="T1"/>
                </a:cxn>
                <a:cxn ang="0">
                  <a:pos x="T2" y="T3"/>
                </a:cxn>
                <a:cxn ang="0">
                  <a:pos x="T4" y="T5"/>
                </a:cxn>
                <a:cxn ang="0">
                  <a:pos x="T6" y="T7"/>
                </a:cxn>
              </a:cxnLst>
              <a:rect l="0" t="0" r="r" b="b"/>
              <a:pathLst>
                <a:path w="16" h="16">
                  <a:moveTo>
                    <a:pt x="9" y="16"/>
                  </a:moveTo>
                  <a:cubicBezTo>
                    <a:pt x="11" y="14"/>
                    <a:pt x="15" y="15"/>
                    <a:pt x="13" y="10"/>
                  </a:cubicBezTo>
                  <a:cubicBezTo>
                    <a:pt x="16" y="3"/>
                    <a:pt x="0" y="0"/>
                    <a:pt x="5" y="10"/>
                  </a:cubicBezTo>
                  <a:cubicBezTo>
                    <a:pt x="6" y="12"/>
                    <a:pt x="6" y="16"/>
                    <a:pt x="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Freeform 20185">
              <a:extLst>
                <a:ext uri="{FF2B5EF4-FFF2-40B4-BE49-F238E27FC236}">
                  <a16:creationId xmlns:a16="http://schemas.microsoft.com/office/drawing/2014/main" id="{64D435E7-7CD5-4AB8-A1F3-9998902E8120}"/>
                </a:ext>
              </a:extLst>
            </p:cNvPr>
            <p:cNvSpPr>
              <a:spLocks/>
            </p:cNvSpPr>
            <p:nvPr/>
          </p:nvSpPr>
          <p:spPr bwMode="auto">
            <a:xfrm>
              <a:off x="3779838" y="2968625"/>
              <a:ext cx="44450" cy="47625"/>
            </a:xfrm>
            <a:custGeom>
              <a:avLst/>
              <a:gdLst>
                <a:gd name="T0" fmla="*/ 12 w 12"/>
                <a:gd name="T1" fmla="*/ 5 h 13"/>
                <a:gd name="T2" fmla="*/ 9 w 12"/>
                <a:gd name="T3" fmla="*/ 0 h 13"/>
                <a:gd name="T4" fmla="*/ 2 w 12"/>
                <a:gd name="T5" fmla="*/ 13 h 13"/>
                <a:gd name="T6" fmla="*/ 12 w 12"/>
                <a:gd name="T7" fmla="*/ 5 h 13"/>
              </a:gdLst>
              <a:ahLst/>
              <a:cxnLst>
                <a:cxn ang="0">
                  <a:pos x="T0" y="T1"/>
                </a:cxn>
                <a:cxn ang="0">
                  <a:pos x="T2" y="T3"/>
                </a:cxn>
                <a:cxn ang="0">
                  <a:pos x="T4" y="T5"/>
                </a:cxn>
                <a:cxn ang="0">
                  <a:pos x="T6" y="T7"/>
                </a:cxn>
              </a:cxnLst>
              <a:rect l="0" t="0" r="r" b="b"/>
              <a:pathLst>
                <a:path w="12" h="13">
                  <a:moveTo>
                    <a:pt x="12" y="5"/>
                  </a:moveTo>
                  <a:cubicBezTo>
                    <a:pt x="12" y="2"/>
                    <a:pt x="12" y="1"/>
                    <a:pt x="9" y="0"/>
                  </a:cubicBezTo>
                  <a:cubicBezTo>
                    <a:pt x="5" y="3"/>
                    <a:pt x="0" y="9"/>
                    <a:pt x="2" y="13"/>
                  </a:cubicBezTo>
                  <a:cubicBezTo>
                    <a:pt x="7" y="13"/>
                    <a:pt x="9" y="9"/>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20186">
              <a:extLst>
                <a:ext uri="{FF2B5EF4-FFF2-40B4-BE49-F238E27FC236}">
                  <a16:creationId xmlns:a16="http://schemas.microsoft.com/office/drawing/2014/main" id="{82EEB6EE-1F94-41CF-8CA9-512FD6DBF738}"/>
                </a:ext>
              </a:extLst>
            </p:cNvPr>
            <p:cNvSpPr>
              <a:spLocks/>
            </p:cNvSpPr>
            <p:nvPr/>
          </p:nvSpPr>
          <p:spPr bwMode="auto">
            <a:xfrm>
              <a:off x="3405188" y="2979738"/>
              <a:ext cx="11113" cy="17463"/>
            </a:xfrm>
            <a:custGeom>
              <a:avLst/>
              <a:gdLst>
                <a:gd name="T0" fmla="*/ 3 w 3"/>
                <a:gd name="T1" fmla="*/ 3 h 5"/>
                <a:gd name="T2" fmla="*/ 1 w 3"/>
                <a:gd name="T3" fmla="*/ 0 h 5"/>
                <a:gd name="T4" fmla="*/ 0 w 3"/>
                <a:gd name="T5" fmla="*/ 5 h 5"/>
                <a:gd name="T6" fmla="*/ 3 w 3"/>
                <a:gd name="T7" fmla="*/ 3 h 5"/>
              </a:gdLst>
              <a:ahLst/>
              <a:cxnLst>
                <a:cxn ang="0">
                  <a:pos x="T0" y="T1"/>
                </a:cxn>
                <a:cxn ang="0">
                  <a:pos x="T2" y="T3"/>
                </a:cxn>
                <a:cxn ang="0">
                  <a:pos x="T4" y="T5"/>
                </a:cxn>
                <a:cxn ang="0">
                  <a:pos x="T6" y="T7"/>
                </a:cxn>
              </a:cxnLst>
              <a:rect l="0" t="0" r="r" b="b"/>
              <a:pathLst>
                <a:path w="3" h="5">
                  <a:moveTo>
                    <a:pt x="3" y="3"/>
                  </a:moveTo>
                  <a:cubicBezTo>
                    <a:pt x="3" y="2"/>
                    <a:pt x="2" y="0"/>
                    <a:pt x="1" y="0"/>
                  </a:cubicBezTo>
                  <a:cubicBezTo>
                    <a:pt x="0" y="5"/>
                    <a:pt x="0" y="5"/>
                    <a:pt x="0" y="5"/>
                  </a:cubicBezTo>
                  <a:cubicBezTo>
                    <a:pt x="1" y="5"/>
                    <a:pt x="3" y="5"/>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20187">
              <a:extLst>
                <a:ext uri="{FF2B5EF4-FFF2-40B4-BE49-F238E27FC236}">
                  <a16:creationId xmlns:a16="http://schemas.microsoft.com/office/drawing/2014/main" id="{772F88FA-827A-4B4F-A99D-7532211876CD}"/>
                </a:ext>
              </a:extLst>
            </p:cNvPr>
            <p:cNvSpPr>
              <a:spLocks/>
            </p:cNvSpPr>
            <p:nvPr/>
          </p:nvSpPr>
          <p:spPr bwMode="auto">
            <a:xfrm>
              <a:off x="3116263" y="2997200"/>
              <a:ext cx="52388" cy="47625"/>
            </a:xfrm>
            <a:custGeom>
              <a:avLst/>
              <a:gdLst>
                <a:gd name="T0" fmla="*/ 6 w 14"/>
                <a:gd name="T1" fmla="*/ 13 h 13"/>
                <a:gd name="T2" fmla="*/ 12 w 14"/>
                <a:gd name="T3" fmla="*/ 13 h 13"/>
                <a:gd name="T4" fmla="*/ 12 w 14"/>
                <a:gd name="T5" fmla="*/ 10 h 13"/>
                <a:gd name="T6" fmla="*/ 5 w 14"/>
                <a:gd name="T7" fmla="*/ 2 h 13"/>
                <a:gd name="T8" fmla="*/ 6 w 14"/>
                <a:gd name="T9" fmla="*/ 13 h 13"/>
              </a:gdLst>
              <a:ahLst/>
              <a:cxnLst>
                <a:cxn ang="0">
                  <a:pos x="T0" y="T1"/>
                </a:cxn>
                <a:cxn ang="0">
                  <a:pos x="T2" y="T3"/>
                </a:cxn>
                <a:cxn ang="0">
                  <a:pos x="T4" y="T5"/>
                </a:cxn>
                <a:cxn ang="0">
                  <a:pos x="T6" y="T7"/>
                </a:cxn>
                <a:cxn ang="0">
                  <a:pos x="T8" y="T9"/>
                </a:cxn>
              </a:cxnLst>
              <a:rect l="0" t="0" r="r" b="b"/>
              <a:pathLst>
                <a:path w="14" h="13">
                  <a:moveTo>
                    <a:pt x="6" y="13"/>
                  </a:moveTo>
                  <a:cubicBezTo>
                    <a:pt x="12" y="13"/>
                    <a:pt x="12" y="13"/>
                    <a:pt x="12" y="13"/>
                  </a:cubicBezTo>
                  <a:cubicBezTo>
                    <a:pt x="12" y="10"/>
                    <a:pt x="12" y="10"/>
                    <a:pt x="12" y="10"/>
                  </a:cubicBezTo>
                  <a:cubicBezTo>
                    <a:pt x="14" y="4"/>
                    <a:pt x="9" y="0"/>
                    <a:pt x="5" y="2"/>
                  </a:cubicBezTo>
                  <a:cubicBezTo>
                    <a:pt x="0" y="6"/>
                    <a:pt x="9" y="8"/>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20188">
              <a:extLst>
                <a:ext uri="{FF2B5EF4-FFF2-40B4-BE49-F238E27FC236}">
                  <a16:creationId xmlns:a16="http://schemas.microsoft.com/office/drawing/2014/main" id="{47EAF10C-76B4-4369-854D-42DCDE1DCFBC}"/>
                </a:ext>
              </a:extLst>
            </p:cNvPr>
            <p:cNvSpPr>
              <a:spLocks/>
            </p:cNvSpPr>
            <p:nvPr/>
          </p:nvSpPr>
          <p:spPr bwMode="auto">
            <a:xfrm>
              <a:off x="3630613" y="2997200"/>
              <a:ext cx="39688" cy="50800"/>
            </a:xfrm>
            <a:custGeom>
              <a:avLst/>
              <a:gdLst>
                <a:gd name="T0" fmla="*/ 5 w 11"/>
                <a:gd name="T1" fmla="*/ 13 h 14"/>
                <a:gd name="T2" fmla="*/ 8 w 11"/>
                <a:gd name="T3" fmla="*/ 2 h 14"/>
                <a:gd name="T4" fmla="*/ 0 w 11"/>
                <a:gd name="T5" fmla="*/ 12 h 14"/>
                <a:gd name="T6" fmla="*/ 5 w 11"/>
                <a:gd name="T7" fmla="*/ 13 h 14"/>
              </a:gdLst>
              <a:ahLst/>
              <a:cxnLst>
                <a:cxn ang="0">
                  <a:pos x="T0" y="T1"/>
                </a:cxn>
                <a:cxn ang="0">
                  <a:pos x="T2" y="T3"/>
                </a:cxn>
                <a:cxn ang="0">
                  <a:pos x="T4" y="T5"/>
                </a:cxn>
                <a:cxn ang="0">
                  <a:pos x="T6" y="T7"/>
                </a:cxn>
              </a:cxnLst>
              <a:rect l="0" t="0" r="r" b="b"/>
              <a:pathLst>
                <a:path w="11" h="14">
                  <a:moveTo>
                    <a:pt x="5" y="13"/>
                  </a:moveTo>
                  <a:cubicBezTo>
                    <a:pt x="11" y="13"/>
                    <a:pt x="7" y="6"/>
                    <a:pt x="8" y="2"/>
                  </a:cubicBezTo>
                  <a:cubicBezTo>
                    <a:pt x="1" y="0"/>
                    <a:pt x="4" y="9"/>
                    <a:pt x="0" y="12"/>
                  </a:cubicBezTo>
                  <a:cubicBezTo>
                    <a:pt x="1" y="14"/>
                    <a:pt x="3"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20189">
              <a:extLst>
                <a:ext uri="{FF2B5EF4-FFF2-40B4-BE49-F238E27FC236}">
                  <a16:creationId xmlns:a16="http://schemas.microsoft.com/office/drawing/2014/main" id="{81E12CC5-A967-431E-81FB-D93A1D39665C}"/>
                </a:ext>
              </a:extLst>
            </p:cNvPr>
            <p:cNvSpPr>
              <a:spLocks/>
            </p:cNvSpPr>
            <p:nvPr/>
          </p:nvSpPr>
          <p:spPr bwMode="auto">
            <a:xfrm>
              <a:off x="3394075" y="3016250"/>
              <a:ext cx="3175" cy="17463"/>
            </a:xfrm>
            <a:custGeom>
              <a:avLst/>
              <a:gdLst>
                <a:gd name="T0" fmla="*/ 2 w 2"/>
                <a:gd name="T1" fmla="*/ 2 h 11"/>
                <a:gd name="T2" fmla="*/ 0 w 2"/>
                <a:gd name="T3" fmla="*/ 0 h 11"/>
                <a:gd name="T4" fmla="*/ 2 w 2"/>
                <a:gd name="T5" fmla="*/ 11 h 11"/>
                <a:gd name="T6" fmla="*/ 2 w 2"/>
                <a:gd name="T7" fmla="*/ 2 h 11"/>
              </a:gdLst>
              <a:ahLst/>
              <a:cxnLst>
                <a:cxn ang="0">
                  <a:pos x="T0" y="T1"/>
                </a:cxn>
                <a:cxn ang="0">
                  <a:pos x="T2" y="T3"/>
                </a:cxn>
                <a:cxn ang="0">
                  <a:pos x="T4" y="T5"/>
                </a:cxn>
                <a:cxn ang="0">
                  <a:pos x="T6" y="T7"/>
                </a:cxn>
              </a:cxnLst>
              <a:rect l="0" t="0" r="r" b="b"/>
              <a:pathLst>
                <a:path w="2" h="11">
                  <a:moveTo>
                    <a:pt x="2" y="2"/>
                  </a:moveTo>
                  <a:lnTo>
                    <a:pt x="0" y="0"/>
                  </a:lnTo>
                  <a:lnTo>
                    <a:pt x="2" y="11"/>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20190">
              <a:extLst>
                <a:ext uri="{FF2B5EF4-FFF2-40B4-BE49-F238E27FC236}">
                  <a16:creationId xmlns:a16="http://schemas.microsoft.com/office/drawing/2014/main" id="{D3975A64-9CD1-4892-A920-1D518ED123CF}"/>
                </a:ext>
              </a:extLst>
            </p:cNvPr>
            <p:cNvSpPr>
              <a:spLocks/>
            </p:cNvSpPr>
            <p:nvPr/>
          </p:nvSpPr>
          <p:spPr bwMode="auto">
            <a:xfrm>
              <a:off x="3419475" y="3019425"/>
              <a:ext cx="33338" cy="47625"/>
            </a:xfrm>
            <a:custGeom>
              <a:avLst/>
              <a:gdLst>
                <a:gd name="T0" fmla="*/ 5 w 9"/>
                <a:gd name="T1" fmla="*/ 11 h 13"/>
                <a:gd name="T2" fmla="*/ 8 w 9"/>
                <a:gd name="T3" fmla="*/ 7 h 13"/>
                <a:gd name="T4" fmla="*/ 3 w 9"/>
                <a:gd name="T5" fmla="*/ 1 h 13"/>
                <a:gd name="T6" fmla="*/ 0 w 9"/>
                <a:gd name="T7" fmla="*/ 7 h 13"/>
                <a:gd name="T8" fmla="*/ 5 w 9"/>
                <a:gd name="T9" fmla="*/ 11 h 13"/>
              </a:gdLst>
              <a:ahLst/>
              <a:cxnLst>
                <a:cxn ang="0">
                  <a:pos x="T0" y="T1"/>
                </a:cxn>
                <a:cxn ang="0">
                  <a:pos x="T2" y="T3"/>
                </a:cxn>
                <a:cxn ang="0">
                  <a:pos x="T4" y="T5"/>
                </a:cxn>
                <a:cxn ang="0">
                  <a:pos x="T6" y="T7"/>
                </a:cxn>
                <a:cxn ang="0">
                  <a:pos x="T8" y="T9"/>
                </a:cxn>
              </a:cxnLst>
              <a:rect l="0" t="0" r="r" b="b"/>
              <a:pathLst>
                <a:path w="9" h="13">
                  <a:moveTo>
                    <a:pt x="5" y="11"/>
                  </a:moveTo>
                  <a:cubicBezTo>
                    <a:pt x="8" y="13"/>
                    <a:pt x="8" y="9"/>
                    <a:pt x="8" y="7"/>
                  </a:cubicBezTo>
                  <a:cubicBezTo>
                    <a:pt x="9" y="3"/>
                    <a:pt x="7" y="0"/>
                    <a:pt x="3" y="1"/>
                  </a:cubicBezTo>
                  <a:cubicBezTo>
                    <a:pt x="1" y="3"/>
                    <a:pt x="0" y="5"/>
                    <a:pt x="0" y="7"/>
                  </a:cubicBezTo>
                  <a:cubicBezTo>
                    <a:pt x="0" y="10"/>
                    <a:pt x="1" y="13"/>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20191">
              <a:extLst>
                <a:ext uri="{FF2B5EF4-FFF2-40B4-BE49-F238E27FC236}">
                  <a16:creationId xmlns:a16="http://schemas.microsoft.com/office/drawing/2014/main" id="{3ABA816B-694F-4AA8-A5E3-935880F7AF67}"/>
                </a:ext>
              </a:extLst>
            </p:cNvPr>
            <p:cNvSpPr>
              <a:spLocks/>
            </p:cNvSpPr>
            <p:nvPr/>
          </p:nvSpPr>
          <p:spPr bwMode="auto">
            <a:xfrm>
              <a:off x="3616325" y="3663950"/>
              <a:ext cx="104775" cy="80963"/>
            </a:xfrm>
            <a:custGeom>
              <a:avLst/>
              <a:gdLst>
                <a:gd name="T0" fmla="*/ 7 w 29"/>
                <a:gd name="T1" fmla="*/ 0 h 22"/>
                <a:gd name="T2" fmla="*/ 2 w 29"/>
                <a:gd name="T3" fmla="*/ 9 h 22"/>
                <a:gd name="T4" fmla="*/ 18 w 29"/>
                <a:gd name="T5" fmla="*/ 22 h 22"/>
                <a:gd name="T6" fmla="*/ 20 w 29"/>
                <a:gd name="T7" fmla="*/ 17 h 22"/>
                <a:gd name="T8" fmla="*/ 23 w 29"/>
                <a:gd name="T9" fmla="*/ 21 h 22"/>
                <a:gd name="T10" fmla="*/ 29 w 29"/>
                <a:gd name="T11" fmla="*/ 21 h 22"/>
                <a:gd name="T12" fmla="*/ 26 w 29"/>
                <a:gd name="T13" fmla="*/ 17 h 22"/>
                <a:gd name="T14" fmla="*/ 18 w 29"/>
                <a:gd name="T15" fmla="*/ 0 h 22"/>
                <a:gd name="T16" fmla="*/ 7 w 29"/>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2">
                  <a:moveTo>
                    <a:pt x="7" y="0"/>
                  </a:moveTo>
                  <a:cubicBezTo>
                    <a:pt x="4" y="3"/>
                    <a:pt x="1" y="5"/>
                    <a:pt x="2" y="9"/>
                  </a:cubicBezTo>
                  <a:cubicBezTo>
                    <a:pt x="0" y="21"/>
                    <a:pt x="13" y="15"/>
                    <a:pt x="18" y="22"/>
                  </a:cubicBezTo>
                  <a:cubicBezTo>
                    <a:pt x="20" y="17"/>
                    <a:pt x="20" y="17"/>
                    <a:pt x="20" y="17"/>
                  </a:cubicBezTo>
                  <a:cubicBezTo>
                    <a:pt x="21" y="18"/>
                    <a:pt x="23" y="19"/>
                    <a:pt x="23" y="21"/>
                  </a:cubicBezTo>
                  <a:cubicBezTo>
                    <a:pt x="29" y="21"/>
                    <a:pt x="29" y="21"/>
                    <a:pt x="29" y="21"/>
                  </a:cubicBezTo>
                  <a:cubicBezTo>
                    <a:pt x="29" y="19"/>
                    <a:pt x="27" y="17"/>
                    <a:pt x="26" y="17"/>
                  </a:cubicBezTo>
                  <a:cubicBezTo>
                    <a:pt x="20" y="15"/>
                    <a:pt x="18" y="5"/>
                    <a:pt x="18" y="0"/>
                  </a:cubicBezTo>
                  <a:cubicBezTo>
                    <a:pt x="15" y="0"/>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20192">
              <a:extLst>
                <a:ext uri="{FF2B5EF4-FFF2-40B4-BE49-F238E27FC236}">
                  <a16:creationId xmlns:a16="http://schemas.microsoft.com/office/drawing/2014/main" id="{E3DB037F-0908-4481-B27C-991A99CCB53A}"/>
                </a:ext>
              </a:extLst>
            </p:cNvPr>
            <p:cNvSpPr>
              <a:spLocks/>
            </p:cNvSpPr>
            <p:nvPr/>
          </p:nvSpPr>
          <p:spPr bwMode="auto">
            <a:xfrm>
              <a:off x="3132138" y="3027363"/>
              <a:ext cx="728663" cy="703263"/>
            </a:xfrm>
            <a:custGeom>
              <a:avLst/>
              <a:gdLst>
                <a:gd name="T0" fmla="*/ 190 w 200"/>
                <a:gd name="T1" fmla="*/ 92 h 193"/>
                <a:gd name="T2" fmla="*/ 192 w 200"/>
                <a:gd name="T3" fmla="*/ 72 h 193"/>
                <a:gd name="T4" fmla="*/ 198 w 200"/>
                <a:gd name="T5" fmla="*/ 47 h 193"/>
                <a:gd name="T6" fmla="*/ 179 w 200"/>
                <a:gd name="T7" fmla="*/ 47 h 193"/>
                <a:gd name="T8" fmla="*/ 170 w 200"/>
                <a:gd name="T9" fmla="*/ 16 h 193"/>
                <a:gd name="T10" fmla="*/ 169 w 200"/>
                <a:gd name="T11" fmla="*/ 5 h 193"/>
                <a:gd name="T12" fmla="*/ 132 w 200"/>
                <a:gd name="T13" fmla="*/ 13 h 193"/>
                <a:gd name="T14" fmla="*/ 118 w 200"/>
                <a:gd name="T15" fmla="*/ 7 h 193"/>
                <a:gd name="T16" fmla="*/ 109 w 200"/>
                <a:gd name="T17" fmla="*/ 7 h 193"/>
                <a:gd name="T18" fmla="*/ 90 w 200"/>
                <a:gd name="T19" fmla="*/ 19 h 193"/>
                <a:gd name="T20" fmla="*/ 86 w 200"/>
                <a:gd name="T21" fmla="*/ 27 h 193"/>
                <a:gd name="T22" fmla="*/ 72 w 200"/>
                <a:gd name="T23" fmla="*/ 41 h 193"/>
                <a:gd name="T24" fmla="*/ 51 w 200"/>
                <a:gd name="T25" fmla="*/ 51 h 193"/>
                <a:gd name="T26" fmla="*/ 40 w 200"/>
                <a:gd name="T27" fmla="*/ 68 h 193"/>
                <a:gd name="T28" fmla="*/ 35 w 200"/>
                <a:gd name="T29" fmla="*/ 76 h 193"/>
                <a:gd name="T30" fmla="*/ 19 w 200"/>
                <a:gd name="T31" fmla="*/ 68 h 193"/>
                <a:gd name="T32" fmla="*/ 25 w 200"/>
                <a:gd name="T33" fmla="*/ 92 h 193"/>
                <a:gd name="T34" fmla="*/ 16 w 200"/>
                <a:gd name="T35" fmla="*/ 110 h 193"/>
                <a:gd name="T36" fmla="*/ 22 w 200"/>
                <a:gd name="T37" fmla="*/ 135 h 193"/>
                <a:gd name="T38" fmla="*/ 19 w 200"/>
                <a:gd name="T39" fmla="*/ 151 h 193"/>
                <a:gd name="T40" fmla="*/ 2 w 200"/>
                <a:gd name="T41" fmla="*/ 158 h 193"/>
                <a:gd name="T42" fmla="*/ 18 w 200"/>
                <a:gd name="T43" fmla="*/ 154 h 193"/>
                <a:gd name="T44" fmla="*/ 35 w 200"/>
                <a:gd name="T45" fmla="*/ 153 h 193"/>
                <a:gd name="T46" fmla="*/ 34 w 200"/>
                <a:gd name="T47" fmla="*/ 159 h 193"/>
                <a:gd name="T48" fmla="*/ 52 w 200"/>
                <a:gd name="T49" fmla="*/ 177 h 193"/>
                <a:gd name="T50" fmla="*/ 77 w 200"/>
                <a:gd name="T51" fmla="*/ 176 h 193"/>
                <a:gd name="T52" fmla="*/ 71 w 200"/>
                <a:gd name="T53" fmla="*/ 188 h 193"/>
                <a:gd name="T54" fmla="*/ 85 w 200"/>
                <a:gd name="T55" fmla="*/ 183 h 193"/>
                <a:gd name="T56" fmla="*/ 99 w 200"/>
                <a:gd name="T57" fmla="*/ 166 h 193"/>
                <a:gd name="T58" fmla="*/ 100 w 200"/>
                <a:gd name="T59" fmla="*/ 172 h 193"/>
                <a:gd name="T60" fmla="*/ 120 w 200"/>
                <a:gd name="T61" fmla="*/ 175 h 193"/>
                <a:gd name="T62" fmla="*/ 141 w 200"/>
                <a:gd name="T63" fmla="*/ 156 h 193"/>
                <a:gd name="T64" fmla="*/ 151 w 200"/>
                <a:gd name="T65" fmla="*/ 175 h 193"/>
                <a:gd name="T66" fmla="*/ 163 w 200"/>
                <a:gd name="T67" fmla="*/ 168 h 193"/>
                <a:gd name="T68" fmla="*/ 165 w 200"/>
                <a:gd name="T69" fmla="*/ 137 h 193"/>
                <a:gd name="T70" fmla="*/ 181 w 200"/>
                <a:gd name="T71" fmla="*/ 128 h 193"/>
                <a:gd name="T72" fmla="*/ 187 w 200"/>
                <a:gd name="T73" fmla="*/ 104 h 193"/>
                <a:gd name="T74" fmla="*/ 190 w 200"/>
                <a:gd name="T75" fmla="*/ 9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93">
                  <a:moveTo>
                    <a:pt x="190" y="94"/>
                  </a:moveTo>
                  <a:cubicBezTo>
                    <a:pt x="190" y="92"/>
                    <a:pt x="190" y="92"/>
                    <a:pt x="190" y="92"/>
                  </a:cubicBezTo>
                  <a:cubicBezTo>
                    <a:pt x="193" y="91"/>
                    <a:pt x="192" y="83"/>
                    <a:pt x="198" y="85"/>
                  </a:cubicBezTo>
                  <a:cubicBezTo>
                    <a:pt x="199" y="80"/>
                    <a:pt x="200" y="71"/>
                    <a:pt x="192" y="72"/>
                  </a:cubicBezTo>
                  <a:cubicBezTo>
                    <a:pt x="194" y="65"/>
                    <a:pt x="187" y="57"/>
                    <a:pt x="191" y="49"/>
                  </a:cubicBezTo>
                  <a:cubicBezTo>
                    <a:pt x="192" y="47"/>
                    <a:pt x="195" y="47"/>
                    <a:pt x="198" y="47"/>
                  </a:cubicBezTo>
                  <a:cubicBezTo>
                    <a:pt x="198" y="45"/>
                    <a:pt x="198" y="45"/>
                    <a:pt x="198" y="45"/>
                  </a:cubicBezTo>
                  <a:cubicBezTo>
                    <a:pt x="191" y="45"/>
                    <a:pt x="185" y="48"/>
                    <a:pt x="179" y="47"/>
                  </a:cubicBezTo>
                  <a:cubicBezTo>
                    <a:pt x="176" y="43"/>
                    <a:pt x="175" y="37"/>
                    <a:pt x="171" y="35"/>
                  </a:cubicBezTo>
                  <a:cubicBezTo>
                    <a:pt x="171" y="29"/>
                    <a:pt x="172" y="22"/>
                    <a:pt x="170" y="16"/>
                  </a:cubicBezTo>
                  <a:cubicBezTo>
                    <a:pt x="171" y="16"/>
                    <a:pt x="171" y="16"/>
                    <a:pt x="171" y="16"/>
                  </a:cubicBezTo>
                  <a:cubicBezTo>
                    <a:pt x="174" y="12"/>
                    <a:pt x="171" y="7"/>
                    <a:pt x="169" y="5"/>
                  </a:cubicBezTo>
                  <a:cubicBezTo>
                    <a:pt x="164" y="5"/>
                    <a:pt x="160" y="8"/>
                    <a:pt x="157" y="12"/>
                  </a:cubicBezTo>
                  <a:cubicBezTo>
                    <a:pt x="153" y="27"/>
                    <a:pt x="139" y="11"/>
                    <a:pt x="132" y="13"/>
                  </a:cubicBezTo>
                  <a:cubicBezTo>
                    <a:pt x="132" y="9"/>
                    <a:pt x="132" y="9"/>
                    <a:pt x="132" y="9"/>
                  </a:cubicBezTo>
                  <a:cubicBezTo>
                    <a:pt x="131" y="0"/>
                    <a:pt x="120" y="8"/>
                    <a:pt x="118" y="7"/>
                  </a:cubicBezTo>
                  <a:cubicBezTo>
                    <a:pt x="116" y="5"/>
                    <a:pt x="116" y="5"/>
                    <a:pt x="116" y="5"/>
                  </a:cubicBezTo>
                  <a:cubicBezTo>
                    <a:pt x="113" y="5"/>
                    <a:pt x="110" y="4"/>
                    <a:pt x="109" y="7"/>
                  </a:cubicBezTo>
                  <a:cubicBezTo>
                    <a:pt x="105" y="4"/>
                    <a:pt x="97" y="3"/>
                    <a:pt x="97" y="10"/>
                  </a:cubicBezTo>
                  <a:cubicBezTo>
                    <a:pt x="91" y="10"/>
                    <a:pt x="94" y="17"/>
                    <a:pt x="90" y="19"/>
                  </a:cubicBezTo>
                  <a:cubicBezTo>
                    <a:pt x="88" y="14"/>
                    <a:pt x="85" y="20"/>
                    <a:pt x="83" y="20"/>
                  </a:cubicBezTo>
                  <a:cubicBezTo>
                    <a:pt x="83" y="23"/>
                    <a:pt x="84" y="25"/>
                    <a:pt x="86" y="27"/>
                  </a:cubicBezTo>
                  <a:cubicBezTo>
                    <a:pt x="79" y="34"/>
                    <a:pt x="79" y="34"/>
                    <a:pt x="79" y="34"/>
                  </a:cubicBezTo>
                  <a:cubicBezTo>
                    <a:pt x="74" y="32"/>
                    <a:pt x="74" y="38"/>
                    <a:pt x="72" y="41"/>
                  </a:cubicBezTo>
                  <a:cubicBezTo>
                    <a:pt x="69" y="34"/>
                    <a:pt x="63" y="45"/>
                    <a:pt x="61" y="38"/>
                  </a:cubicBezTo>
                  <a:cubicBezTo>
                    <a:pt x="55" y="39"/>
                    <a:pt x="55" y="48"/>
                    <a:pt x="51" y="51"/>
                  </a:cubicBezTo>
                  <a:cubicBezTo>
                    <a:pt x="52" y="56"/>
                    <a:pt x="46" y="58"/>
                    <a:pt x="47" y="63"/>
                  </a:cubicBezTo>
                  <a:cubicBezTo>
                    <a:pt x="46" y="65"/>
                    <a:pt x="44" y="70"/>
                    <a:pt x="40" y="68"/>
                  </a:cubicBezTo>
                  <a:cubicBezTo>
                    <a:pt x="40" y="73"/>
                    <a:pt x="40" y="73"/>
                    <a:pt x="40" y="73"/>
                  </a:cubicBezTo>
                  <a:cubicBezTo>
                    <a:pt x="39" y="75"/>
                    <a:pt x="36" y="75"/>
                    <a:pt x="35" y="76"/>
                  </a:cubicBezTo>
                  <a:cubicBezTo>
                    <a:pt x="33" y="75"/>
                    <a:pt x="32" y="73"/>
                    <a:pt x="32" y="71"/>
                  </a:cubicBezTo>
                  <a:cubicBezTo>
                    <a:pt x="29" y="68"/>
                    <a:pt x="24" y="66"/>
                    <a:pt x="19" y="68"/>
                  </a:cubicBezTo>
                  <a:cubicBezTo>
                    <a:pt x="17" y="80"/>
                    <a:pt x="28" y="79"/>
                    <a:pt x="28" y="89"/>
                  </a:cubicBezTo>
                  <a:cubicBezTo>
                    <a:pt x="27" y="90"/>
                    <a:pt x="26" y="92"/>
                    <a:pt x="25" y="92"/>
                  </a:cubicBezTo>
                  <a:cubicBezTo>
                    <a:pt x="24" y="95"/>
                    <a:pt x="26" y="101"/>
                    <a:pt x="22" y="102"/>
                  </a:cubicBezTo>
                  <a:cubicBezTo>
                    <a:pt x="19" y="104"/>
                    <a:pt x="16" y="106"/>
                    <a:pt x="16" y="110"/>
                  </a:cubicBezTo>
                  <a:cubicBezTo>
                    <a:pt x="18" y="114"/>
                    <a:pt x="19" y="120"/>
                    <a:pt x="25" y="120"/>
                  </a:cubicBezTo>
                  <a:cubicBezTo>
                    <a:pt x="29" y="125"/>
                    <a:pt x="24" y="131"/>
                    <a:pt x="22" y="135"/>
                  </a:cubicBezTo>
                  <a:cubicBezTo>
                    <a:pt x="25" y="141"/>
                    <a:pt x="17" y="142"/>
                    <a:pt x="15" y="145"/>
                  </a:cubicBezTo>
                  <a:cubicBezTo>
                    <a:pt x="19" y="151"/>
                    <a:pt x="19" y="151"/>
                    <a:pt x="19" y="151"/>
                  </a:cubicBezTo>
                  <a:cubicBezTo>
                    <a:pt x="18" y="152"/>
                    <a:pt x="18" y="152"/>
                    <a:pt x="18" y="152"/>
                  </a:cubicBezTo>
                  <a:cubicBezTo>
                    <a:pt x="9" y="142"/>
                    <a:pt x="10" y="159"/>
                    <a:pt x="2" y="158"/>
                  </a:cubicBezTo>
                  <a:cubicBezTo>
                    <a:pt x="0" y="162"/>
                    <a:pt x="5" y="161"/>
                    <a:pt x="5" y="163"/>
                  </a:cubicBezTo>
                  <a:cubicBezTo>
                    <a:pt x="12" y="161"/>
                    <a:pt x="9" y="152"/>
                    <a:pt x="18" y="154"/>
                  </a:cubicBezTo>
                  <a:cubicBezTo>
                    <a:pt x="17" y="147"/>
                    <a:pt x="27" y="156"/>
                    <a:pt x="27" y="148"/>
                  </a:cubicBezTo>
                  <a:cubicBezTo>
                    <a:pt x="30" y="147"/>
                    <a:pt x="32" y="152"/>
                    <a:pt x="35" y="153"/>
                  </a:cubicBezTo>
                  <a:cubicBezTo>
                    <a:pt x="32" y="155"/>
                    <a:pt x="32" y="155"/>
                    <a:pt x="32" y="155"/>
                  </a:cubicBezTo>
                  <a:cubicBezTo>
                    <a:pt x="32" y="157"/>
                    <a:pt x="34" y="158"/>
                    <a:pt x="34" y="159"/>
                  </a:cubicBezTo>
                  <a:cubicBezTo>
                    <a:pt x="40" y="163"/>
                    <a:pt x="46" y="171"/>
                    <a:pt x="46" y="179"/>
                  </a:cubicBezTo>
                  <a:cubicBezTo>
                    <a:pt x="48" y="179"/>
                    <a:pt x="51" y="180"/>
                    <a:pt x="52" y="177"/>
                  </a:cubicBezTo>
                  <a:cubicBezTo>
                    <a:pt x="54" y="179"/>
                    <a:pt x="56" y="182"/>
                    <a:pt x="59" y="179"/>
                  </a:cubicBezTo>
                  <a:cubicBezTo>
                    <a:pt x="61" y="170"/>
                    <a:pt x="72" y="179"/>
                    <a:pt x="77" y="176"/>
                  </a:cubicBezTo>
                  <a:cubicBezTo>
                    <a:pt x="77" y="185"/>
                    <a:pt x="77" y="185"/>
                    <a:pt x="77" y="185"/>
                  </a:cubicBezTo>
                  <a:cubicBezTo>
                    <a:pt x="76" y="188"/>
                    <a:pt x="70" y="184"/>
                    <a:pt x="71" y="188"/>
                  </a:cubicBezTo>
                  <a:cubicBezTo>
                    <a:pt x="72" y="190"/>
                    <a:pt x="72" y="193"/>
                    <a:pt x="75" y="192"/>
                  </a:cubicBezTo>
                  <a:cubicBezTo>
                    <a:pt x="78" y="188"/>
                    <a:pt x="81" y="185"/>
                    <a:pt x="85" y="183"/>
                  </a:cubicBezTo>
                  <a:cubicBezTo>
                    <a:pt x="84" y="176"/>
                    <a:pt x="92" y="176"/>
                    <a:pt x="97" y="176"/>
                  </a:cubicBezTo>
                  <a:cubicBezTo>
                    <a:pt x="99" y="172"/>
                    <a:pt x="96" y="170"/>
                    <a:pt x="99" y="166"/>
                  </a:cubicBezTo>
                  <a:cubicBezTo>
                    <a:pt x="100" y="166"/>
                    <a:pt x="101" y="167"/>
                    <a:pt x="101" y="167"/>
                  </a:cubicBezTo>
                  <a:cubicBezTo>
                    <a:pt x="102" y="169"/>
                    <a:pt x="100" y="170"/>
                    <a:pt x="100" y="172"/>
                  </a:cubicBezTo>
                  <a:cubicBezTo>
                    <a:pt x="102" y="180"/>
                    <a:pt x="111" y="181"/>
                    <a:pt x="118" y="182"/>
                  </a:cubicBezTo>
                  <a:cubicBezTo>
                    <a:pt x="120" y="175"/>
                    <a:pt x="120" y="175"/>
                    <a:pt x="120" y="175"/>
                  </a:cubicBezTo>
                  <a:cubicBezTo>
                    <a:pt x="128" y="176"/>
                    <a:pt x="128" y="176"/>
                    <a:pt x="128" y="176"/>
                  </a:cubicBezTo>
                  <a:cubicBezTo>
                    <a:pt x="139" y="175"/>
                    <a:pt x="132" y="159"/>
                    <a:pt x="141" y="156"/>
                  </a:cubicBezTo>
                  <a:cubicBezTo>
                    <a:pt x="144" y="157"/>
                    <a:pt x="142" y="161"/>
                    <a:pt x="143" y="164"/>
                  </a:cubicBezTo>
                  <a:cubicBezTo>
                    <a:pt x="145" y="169"/>
                    <a:pt x="147" y="172"/>
                    <a:pt x="151" y="175"/>
                  </a:cubicBezTo>
                  <a:cubicBezTo>
                    <a:pt x="156" y="175"/>
                    <a:pt x="156" y="175"/>
                    <a:pt x="156" y="175"/>
                  </a:cubicBezTo>
                  <a:cubicBezTo>
                    <a:pt x="160" y="173"/>
                    <a:pt x="159" y="171"/>
                    <a:pt x="163" y="168"/>
                  </a:cubicBezTo>
                  <a:cubicBezTo>
                    <a:pt x="169" y="161"/>
                    <a:pt x="160" y="154"/>
                    <a:pt x="158" y="147"/>
                  </a:cubicBezTo>
                  <a:cubicBezTo>
                    <a:pt x="162" y="145"/>
                    <a:pt x="159" y="138"/>
                    <a:pt x="165" y="137"/>
                  </a:cubicBezTo>
                  <a:cubicBezTo>
                    <a:pt x="167" y="139"/>
                    <a:pt x="171" y="138"/>
                    <a:pt x="175" y="138"/>
                  </a:cubicBezTo>
                  <a:cubicBezTo>
                    <a:pt x="174" y="133"/>
                    <a:pt x="179" y="132"/>
                    <a:pt x="181" y="128"/>
                  </a:cubicBezTo>
                  <a:cubicBezTo>
                    <a:pt x="178" y="119"/>
                    <a:pt x="189" y="125"/>
                    <a:pt x="192" y="119"/>
                  </a:cubicBezTo>
                  <a:cubicBezTo>
                    <a:pt x="194" y="113"/>
                    <a:pt x="187" y="109"/>
                    <a:pt x="187" y="104"/>
                  </a:cubicBezTo>
                  <a:cubicBezTo>
                    <a:pt x="191" y="100"/>
                    <a:pt x="187" y="99"/>
                    <a:pt x="187" y="95"/>
                  </a:cubicBezTo>
                  <a:cubicBezTo>
                    <a:pt x="187" y="94"/>
                    <a:pt x="189" y="94"/>
                    <a:pt x="19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20193">
              <a:extLst>
                <a:ext uri="{FF2B5EF4-FFF2-40B4-BE49-F238E27FC236}">
                  <a16:creationId xmlns:a16="http://schemas.microsoft.com/office/drawing/2014/main" id="{12477B05-CAD8-4F16-9D9E-27D6F1D8D4C7}"/>
                </a:ext>
              </a:extLst>
            </p:cNvPr>
            <p:cNvSpPr>
              <a:spLocks/>
            </p:cNvSpPr>
            <p:nvPr/>
          </p:nvSpPr>
          <p:spPr bwMode="auto">
            <a:xfrm>
              <a:off x="3233738" y="3048000"/>
              <a:ext cx="22225" cy="41275"/>
            </a:xfrm>
            <a:custGeom>
              <a:avLst/>
              <a:gdLst>
                <a:gd name="T0" fmla="*/ 6 w 6"/>
                <a:gd name="T1" fmla="*/ 10 h 11"/>
                <a:gd name="T2" fmla="*/ 6 w 6"/>
                <a:gd name="T3" fmla="*/ 4 h 11"/>
                <a:gd name="T4" fmla="*/ 0 w 6"/>
                <a:gd name="T5" fmla="*/ 1 h 11"/>
                <a:gd name="T6" fmla="*/ 0 w 6"/>
                <a:gd name="T7" fmla="*/ 7 h 11"/>
                <a:gd name="T8" fmla="*/ 6 w 6"/>
                <a:gd name="T9" fmla="*/ 10 h 11"/>
              </a:gdLst>
              <a:ahLst/>
              <a:cxnLst>
                <a:cxn ang="0">
                  <a:pos x="T0" y="T1"/>
                </a:cxn>
                <a:cxn ang="0">
                  <a:pos x="T2" y="T3"/>
                </a:cxn>
                <a:cxn ang="0">
                  <a:pos x="T4" y="T5"/>
                </a:cxn>
                <a:cxn ang="0">
                  <a:pos x="T6" y="T7"/>
                </a:cxn>
                <a:cxn ang="0">
                  <a:pos x="T8" y="T9"/>
                </a:cxn>
              </a:cxnLst>
              <a:rect l="0" t="0" r="r" b="b"/>
              <a:pathLst>
                <a:path w="6" h="11">
                  <a:moveTo>
                    <a:pt x="6" y="10"/>
                  </a:moveTo>
                  <a:cubicBezTo>
                    <a:pt x="6" y="4"/>
                    <a:pt x="6" y="4"/>
                    <a:pt x="6" y="4"/>
                  </a:cubicBezTo>
                  <a:cubicBezTo>
                    <a:pt x="4" y="3"/>
                    <a:pt x="3" y="0"/>
                    <a:pt x="0" y="1"/>
                  </a:cubicBezTo>
                  <a:cubicBezTo>
                    <a:pt x="0" y="7"/>
                    <a:pt x="0" y="7"/>
                    <a:pt x="0" y="7"/>
                  </a:cubicBezTo>
                  <a:cubicBezTo>
                    <a:pt x="1" y="9"/>
                    <a:pt x="3" y="11"/>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0194">
              <a:extLst>
                <a:ext uri="{FF2B5EF4-FFF2-40B4-BE49-F238E27FC236}">
                  <a16:creationId xmlns:a16="http://schemas.microsoft.com/office/drawing/2014/main" id="{7B114E90-883C-458A-A189-5812C1587EF2}"/>
                </a:ext>
              </a:extLst>
            </p:cNvPr>
            <p:cNvSpPr>
              <a:spLocks/>
            </p:cNvSpPr>
            <p:nvPr/>
          </p:nvSpPr>
          <p:spPr bwMode="auto">
            <a:xfrm>
              <a:off x="2967037" y="3073400"/>
              <a:ext cx="19050" cy="11113"/>
            </a:xfrm>
            <a:custGeom>
              <a:avLst/>
              <a:gdLst>
                <a:gd name="T0" fmla="*/ 5 w 5"/>
                <a:gd name="T1" fmla="*/ 3 h 3"/>
                <a:gd name="T2" fmla="*/ 1 w 5"/>
                <a:gd name="T3" fmla="*/ 1 h 3"/>
                <a:gd name="T4" fmla="*/ 5 w 5"/>
                <a:gd name="T5" fmla="*/ 3 h 3"/>
              </a:gdLst>
              <a:ahLst/>
              <a:cxnLst>
                <a:cxn ang="0">
                  <a:pos x="T0" y="T1"/>
                </a:cxn>
                <a:cxn ang="0">
                  <a:pos x="T2" y="T3"/>
                </a:cxn>
                <a:cxn ang="0">
                  <a:pos x="T4" y="T5"/>
                </a:cxn>
              </a:cxnLst>
              <a:rect l="0" t="0" r="r" b="b"/>
              <a:pathLst>
                <a:path w="5" h="3">
                  <a:moveTo>
                    <a:pt x="5" y="3"/>
                  </a:moveTo>
                  <a:cubicBezTo>
                    <a:pt x="5" y="2"/>
                    <a:pt x="3" y="0"/>
                    <a:pt x="1" y="1"/>
                  </a:cubicBezTo>
                  <a:cubicBezTo>
                    <a:pt x="0" y="3"/>
                    <a:pt x="3" y="3"/>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20195">
              <a:extLst>
                <a:ext uri="{FF2B5EF4-FFF2-40B4-BE49-F238E27FC236}">
                  <a16:creationId xmlns:a16="http://schemas.microsoft.com/office/drawing/2014/main" id="{1E3CD8B3-B265-41C6-A3F4-9AB0C8C5D870}"/>
                </a:ext>
              </a:extLst>
            </p:cNvPr>
            <p:cNvSpPr>
              <a:spLocks/>
            </p:cNvSpPr>
            <p:nvPr/>
          </p:nvSpPr>
          <p:spPr bwMode="auto">
            <a:xfrm>
              <a:off x="3867150" y="3260725"/>
              <a:ext cx="14288" cy="14288"/>
            </a:xfrm>
            <a:custGeom>
              <a:avLst/>
              <a:gdLst>
                <a:gd name="T0" fmla="*/ 3 w 4"/>
                <a:gd name="T1" fmla="*/ 0 h 4"/>
                <a:gd name="T2" fmla="*/ 0 w 4"/>
                <a:gd name="T3" fmla="*/ 0 h 4"/>
                <a:gd name="T4" fmla="*/ 0 w 4"/>
                <a:gd name="T5" fmla="*/ 4 h 4"/>
                <a:gd name="T6" fmla="*/ 2 w 4"/>
                <a:gd name="T7" fmla="*/ 4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0" y="0"/>
                    <a:pt x="0" y="0"/>
                    <a:pt x="0" y="0"/>
                  </a:cubicBezTo>
                  <a:cubicBezTo>
                    <a:pt x="0" y="4"/>
                    <a:pt x="0" y="4"/>
                    <a:pt x="0" y="4"/>
                  </a:cubicBezTo>
                  <a:cubicBezTo>
                    <a:pt x="2" y="4"/>
                    <a:pt x="2" y="4"/>
                    <a:pt x="2" y="4"/>
                  </a:cubicBezTo>
                  <a:cubicBezTo>
                    <a:pt x="4" y="3"/>
                    <a:pt x="3"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20196">
              <a:extLst>
                <a:ext uri="{FF2B5EF4-FFF2-40B4-BE49-F238E27FC236}">
                  <a16:creationId xmlns:a16="http://schemas.microsoft.com/office/drawing/2014/main" id="{B583C525-7B01-43C3-89B7-A366A2E67DDD}"/>
                </a:ext>
              </a:extLst>
            </p:cNvPr>
            <p:cNvSpPr>
              <a:spLocks/>
            </p:cNvSpPr>
            <p:nvPr/>
          </p:nvSpPr>
          <p:spPr bwMode="auto">
            <a:xfrm>
              <a:off x="3911600" y="3286125"/>
              <a:ext cx="17463" cy="36513"/>
            </a:xfrm>
            <a:custGeom>
              <a:avLst/>
              <a:gdLst>
                <a:gd name="T0" fmla="*/ 0 w 5"/>
                <a:gd name="T1" fmla="*/ 1 h 10"/>
                <a:gd name="T2" fmla="*/ 0 w 5"/>
                <a:gd name="T3" fmla="*/ 10 h 10"/>
                <a:gd name="T4" fmla="*/ 3 w 5"/>
                <a:gd name="T5" fmla="*/ 10 h 10"/>
                <a:gd name="T6" fmla="*/ 4 w 5"/>
                <a:gd name="T7" fmla="*/ 6 h 10"/>
                <a:gd name="T8" fmla="*/ 0 w 5"/>
                <a:gd name="T9" fmla="*/ 1 h 10"/>
              </a:gdLst>
              <a:ahLst/>
              <a:cxnLst>
                <a:cxn ang="0">
                  <a:pos x="T0" y="T1"/>
                </a:cxn>
                <a:cxn ang="0">
                  <a:pos x="T2" y="T3"/>
                </a:cxn>
                <a:cxn ang="0">
                  <a:pos x="T4" y="T5"/>
                </a:cxn>
                <a:cxn ang="0">
                  <a:pos x="T6" y="T7"/>
                </a:cxn>
                <a:cxn ang="0">
                  <a:pos x="T8" y="T9"/>
                </a:cxn>
              </a:cxnLst>
              <a:rect l="0" t="0" r="r" b="b"/>
              <a:pathLst>
                <a:path w="5" h="10">
                  <a:moveTo>
                    <a:pt x="0" y="1"/>
                  </a:moveTo>
                  <a:cubicBezTo>
                    <a:pt x="0" y="10"/>
                    <a:pt x="0" y="10"/>
                    <a:pt x="0" y="10"/>
                  </a:cubicBezTo>
                  <a:cubicBezTo>
                    <a:pt x="3" y="10"/>
                    <a:pt x="3" y="10"/>
                    <a:pt x="3" y="10"/>
                  </a:cubicBezTo>
                  <a:cubicBezTo>
                    <a:pt x="5" y="9"/>
                    <a:pt x="4" y="7"/>
                    <a:pt x="4" y="6"/>
                  </a:cubicBezTo>
                  <a:cubicBezTo>
                    <a:pt x="3" y="4"/>
                    <a:pt x="3"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20197">
              <a:extLst>
                <a:ext uri="{FF2B5EF4-FFF2-40B4-BE49-F238E27FC236}">
                  <a16:creationId xmlns:a16="http://schemas.microsoft.com/office/drawing/2014/main" id="{F4E8AC05-2889-457A-913B-6D46245B6C69}"/>
                </a:ext>
              </a:extLst>
            </p:cNvPr>
            <p:cNvSpPr>
              <a:spLocks/>
            </p:cNvSpPr>
            <p:nvPr/>
          </p:nvSpPr>
          <p:spPr bwMode="auto">
            <a:xfrm>
              <a:off x="3079750" y="3292475"/>
              <a:ext cx="41275" cy="36513"/>
            </a:xfrm>
            <a:custGeom>
              <a:avLst/>
              <a:gdLst>
                <a:gd name="T0" fmla="*/ 0 w 11"/>
                <a:gd name="T1" fmla="*/ 1 h 10"/>
                <a:gd name="T2" fmla="*/ 8 w 11"/>
                <a:gd name="T3" fmla="*/ 10 h 10"/>
                <a:gd name="T4" fmla="*/ 11 w 11"/>
                <a:gd name="T5" fmla="*/ 5 h 10"/>
                <a:gd name="T6" fmla="*/ 0 w 11"/>
                <a:gd name="T7" fmla="*/ 1 h 10"/>
              </a:gdLst>
              <a:ahLst/>
              <a:cxnLst>
                <a:cxn ang="0">
                  <a:pos x="T0" y="T1"/>
                </a:cxn>
                <a:cxn ang="0">
                  <a:pos x="T2" y="T3"/>
                </a:cxn>
                <a:cxn ang="0">
                  <a:pos x="T4" y="T5"/>
                </a:cxn>
                <a:cxn ang="0">
                  <a:pos x="T6" y="T7"/>
                </a:cxn>
              </a:cxnLst>
              <a:rect l="0" t="0" r="r" b="b"/>
              <a:pathLst>
                <a:path w="11" h="10">
                  <a:moveTo>
                    <a:pt x="0" y="1"/>
                  </a:moveTo>
                  <a:cubicBezTo>
                    <a:pt x="0" y="6"/>
                    <a:pt x="4" y="8"/>
                    <a:pt x="8" y="10"/>
                  </a:cubicBezTo>
                  <a:cubicBezTo>
                    <a:pt x="9" y="8"/>
                    <a:pt x="11" y="7"/>
                    <a:pt x="11" y="5"/>
                  </a:cubicBezTo>
                  <a:cubicBezTo>
                    <a:pt x="10" y="0"/>
                    <a:pt x="5"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20198">
              <a:extLst>
                <a:ext uri="{FF2B5EF4-FFF2-40B4-BE49-F238E27FC236}">
                  <a16:creationId xmlns:a16="http://schemas.microsoft.com/office/drawing/2014/main" id="{6F651802-0A98-488F-868D-48B75615FC63}"/>
                </a:ext>
              </a:extLst>
            </p:cNvPr>
            <p:cNvSpPr>
              <a:spLocks/>
            </p:cNvSpPr>
            <p:nvPr/>
          </p:nvSpPr>
          <p:spPr bwMode="auto">
            <a:xfrm>
              <a:off x="3028950" y="3348038"/>
              <a:ext cx="22225" cy="17463"/>
            </a:xfrm>
            <a:custGeom>
              <a:avLst/>
              <a:gdLst>
                <a:gd name="T0" fmla="*/ 0 w 6"/>
                <a:gd name="T1" fmla="*/ 0 h 5"/>
                <a:gd name="T2" fmla="*/ 1 w 6"/>
                <a:gd name="T3" fmla="*/ 5 h 5"/>
                <a:gd name="T4" fmla="*/ 5 w 6"/>
                <a:gd name="T5" fmla="*/ 0 h 5"/>
                <a:gd name="T6" fmla="*/ 0 w 6"/>
                <a:gd name="T7" fmla="*/ 0 h 5"/>
              </a:gdLst>
              <a:ahLst/>
              <a:cxnLst>
                <a:cxn ang="0">
                  <a:pos x="T0" y="T1"/>
                </a:cxn>
                <a:cxn ang="0">
                  <a:pos x="T2" y="T3"/>
                </a:cxn>
                <a:cxn ang="0">
                  <a:pos x="T4" y="T5"/>
                </a:cxn>
                <a:cxn ang="0">
                  <a:pos x="T6" y="T7"/>
                </a:cxn>
              </a:cxnLst>
              <a:rect l="0" t="0" r="r" b="b"/>
              <a:pathLst>
                <a:path w="6" h="5">
                  <a:moveTo>
                    <a:pt x="0" y="0"/>
                  </a:moveTo>
                  <a:cubicBezTo>
                    <a:pt x="1" y="5"/>
                    <a:pt x="1" y="5"/>
                    <a:pt x="1" y="5"/>
                  </a:cubicBezTo>
                  <a:cubicBezTo>
                    <a:pt x="3" y="4"/>
                    <a:pt x="6" y="4"/>
                    <a:pt x="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20199">
              <a:extLst>
                <a:ext uri="{FF2B5EF4-FFF2-40B4-BE49-F238E27FC236}">
                  <a16:creationId xmlns:a16="http://schemas.microsoft.com/office/drawing/2014/main" id="{B79FEE16-D6E2-4B9B-B025-1D3F53111079}"/>
                </a:ext>
              </a:extLst>
            </p:cNvPr>
            <p:cNvSpPr>
              <a:spLocks/>
            </p:cNvSpPr>
            <p:nvPr/>
          </p:nvSpPr>
          <p:spPr bwMode="auto">
            <a:xfrm>
              <a:off x="3841750" y="3368675"/>
              <a:ext cx="65088" cy="52388"/>
            </a:xfrm>
            <a:custGeom>
              <a:avLst/>
              <a:gdLst>
                <a:gd name="T0" fmla="*/ 0 w 18"/>
                <a:gd name="T1" fmla="*/ 8 h 14"/>
                <a:gd name="T2" fmla="*/ 9 w 18"/>
                <a:gd name="T3" fmla="*/ 12 h 14"/>
                <a:gd name="T4" fmla="*/ 16 w 18"/>
                <a:gd name="T5" fmla="*/ 3 h 14"/>
                <a:gd name="T6" fmla="*/ 0 w 18"/>
                <a:gd name="T7" fmla="*/ 8 h 14"/>
              </a:gdLst>
              <a:ahLst/>
              <a:cxnLst>
                <a:cxn ang="0">
                  <a:pos x="T0" y="T1"/>
                </a:cxn>
                <a:cxn ang="0">
                  <a:pos x="T2" y="T3"/>
                </a:cxn>
                <a:cxn ang="0">
                  <a:pos x="T4" y="T5"/>
                </a:cxn>
                <a:cxn ang="0">
                  <a:pos x="T6" y="T7"/>
                </a:cxn>
              </a:cxnLst>
              <a:rect l="0" t="0" r="r" b="b"/>
              <a:pathLst>
                <a:path w="18" h="14">
                  <a:moveTo>
                    <a:pt x="0" y="8"/>
                  </a:moveTo>
                  <a:cubicBezTo>
                    <a:pt x="0" y="14"/>
                    <a:pt x="5" y="12"/>
                    <a:pt x="9" y="12"/>
                  </a:cubicBezTo>
                  <a:cubicBezTo>
                    <a:pt x="13" y="11"/>
                    <a:pt x="18" y="8"/>
                    <a:pt x="16" y="3"/>
                  </a:cubicBezTo>
                  <a:cubicBezTo>
                    <a:pt x="10" y="0"/>
                    <a:pt x="4"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20200">
              <a:extLst>
                <a:ext uri="{FF2B5EF4-FFF2-40B4-BE49-F238E27FC236}">
                  <a16:creationId xmlns:a16="http://schemas.microsoft.com/office/drawing/2014/main" id="{351DBE47-BA6D-4670-9A7E-48111F70BE9D}"/>
                </a:ext>
              </a:extLst>
            </p:cNvPr>
            <p:cNvSpPr>
              <a:spLocks/>
            </p:cNvSpPr>
            <p:nvPr/>
          </p:nvSpPr>
          <p:spPr bwMode="auto">
            <a:xfrm>
              <a:off x="3962400" y="3390900"/>
              <a:ext cx="39688" cy="25400"/>
            </a:xfrm>
            <a:custGeom>
              <a:avLst/>
              <a:gdLst>
                <a:gd name="T0" fmla="*/ 10 w 11"/>
                <a:gd name="T1" fmla="*/ 0 h 7"/>
                <a:gd name="T2" fmla="*/ 0 w 11"/>
                <a:gd name="T3" fmla="*/ 0 h 7"/>
                <a:gd name="T4" fmla="*/ 0 w 11"/>
                <a:gd name="T5" fmla="*/ 6 h 7"/>
                <a:gd name="T6" fmla="*/ 10 w 11"/>
                <a:gd name="T7" fmla="*/ 0 h 7"/>
              </a:gdLst>
              <a:ahLst/>
              <a:cxnLst>
                <a:cxn ang="0">
                  <a:pos x="T0" y="T1"/>
                </a:cxn>
                <a:cxn ang="0">
                  <a:pos x="T2" y="T3"/>
                </a:cxn>
                <a:cxn ang="0">
                  <a:pos x="T4" y="T5"/>
                </a:cxn>
                <a:cxn ang="0">
                  <a:pos x="T6" y="T7"/>
                </a:cxn>
              </a:cxnLst>
              <a:rect l="0" t="0" r="r" b="b"/>
              <a:pathLst>
                <a:path w="11" h="7">
                  <a:moveTo>
                    <a:pt x="10" y="0"/>
                  </a:moveTo>
                  <a:cubicBezTo>
                    <a:pt x="0" y="0"/>
                    <a:pt x="0" y="0"/>
                    <a:pt x="0" y="0"/>
                  </a:cubicBezTo>
                  <a:cubicBezTo>
                    <a:pt x="0" y="6"/>
                    <a:pt x="0" y="6"/>
                    <a:pt x="0" y="6"/>
                  </a:cubicBezTo>
                  <a:cubicBezTo>
                    <a:pt x="3" y="3"/>
                    <a:pt x="11" y="7"/>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20201">
              <a:extLst>
                <a:ext uri="{FF2B5EF4-FFF2-40B4-BE49-F238E27FC236}">
                  <a16:creationId xmlns:a16="http://schemas.microsoft.com/office/drawing/2014/main" id="{9EC1534B-C9AB-4B2D-9733-986A3A17F26C}"/>
                </a:ext>
              </a:extLst>
            </p:cNvPr>
            <p:cNvSpPr>
              <a:spLocks/>
            </p:cNvSpPr>
            <p:nvPr/>
          </p:nvSpPr>
          <p:spPr bwMode="auto">
            <a:xfrm>
              <a:off x="2971800" y="3405188"/>
              <a:ext cx="42863" cy="36513"/>
            </a:xfrm>
            <a:custGeom>
              <a:avLst/>
              <a:gdLst>
                <a:gd name="T0" fmla="*/ 3 w 12"/>
                <a:gd name="T1" fmla="*/ 0 h 10"/>
                <a:gd name="T2" fmla="*/ 1 w 12"/>
                <a:gd name="T3" fmla="*/ 3 h 10"/>
                <a:gd name="T4" fmla="*/ 12 w 12"/>
                <a:gd name="T5" fmla="*/ 4 h 10"/>
                <a:gd name="T6" fmla="*/ 3 w 12"/>
                <a:gd name="T7" fmla="*/ 0 h 10"/>
              </a:gdLst>
              <a:ahLst/>
              <a:cxnLst>
                <a:cxn ang="0">
                  <a:pos x="T0" y="T1"/>
                </a:cxn>
                <a:cxn ang="0">
                  <a:pos x="T2" y="T3"/>
                </a:cxn>
                <a:cxn ang="0">
                  <a:pos x="T4" y="T5"/>
                </a:cxn>
                <a:cxn ang="0">
                  <a:pos x="T6" y="T7"/>
                </a:cxn>
              </a:cxnLst>
              <a:rect l="0" t="0" r="r" b="b"/>
              <a:pathLst>
                <a:path w="12" h="10">
                  <a:moveTo>
                    <a:pt x="3" y="0"/>
                  </a:moveTo>
                  <a:cubicBezTo>
                    <a:pt x="2" y="2"/>
                    <a:pt x="0" y="1"/>
                    <a:pt x="1" y="3"/>
                  </a:cubicBezTo>
                  <a:cubicBezTo>
                    <a:pt x="5" y="3"/>
                    <a:pt x="8" y="10"/>
                    <a:pt x="12" y="4"/>
                  </a:cubicBezTo>
                  <a:cubicBezTo>
                    <a:pt x="12" y="0"/>
                    <a:pt x="6"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20202">
              <a:extLst>
                <a:ext uri="{FF2B5EF4-FFF2-40B4-BE49-F238E27FC236}">
                  <a16:creationId xmlns:a16="http://schemas.microsoft.com/office/drawing/2014/main" id="{F72605ED-0868-4AB8-A03C-32327355A234}"/>
                </a:ext>
              </a:extLst>
            </p:cNvPr>
            <p:cNvSpPr>
              <a:spLocks/>
            </p:cNvSpPr>
            <p:nvPr/>
          </p:nvSpPr>
          <p:spPr bwMode="auto">
            <a:xfrm>
              <a:off x="3051175" y="3478213"/>
              <a:ext cx="36513" cy="19050"/>
            </a:xfrm>
            <a:custGeom>
              <a:avLst/>
              <a:gdLst>
                <a:gd name="T0" fmla="*/ 10 w 10"/>
                <a:gd name="T1" fmla="*/ 3 h 5"/>
                <a:gd name="T2" fmla="*/ 1 w 10"/>
                <a:gd name="T3" fmla="*/ 5 h 5"/>
                <a:gd name="T4" fmla="*/ 10 w 10"/>
                <a:gd name="T5" fmla="*/ 5 h 5"/>
                <a:gd name="T6" fmla="*/ 10 w 10"/>
                <a:gd name="T7" fmla="*/ 3 h 5"/>
              </a:gdLst>
              <a:ahLst/>
              <a:cxnLst>
                <a:cxn ang="0">
                  <a:pos x="T0" y="T1"/>
                </a:cxn>
                <a:cxn ang="0">
                  <a:pos x="T2" y="T3"/>
                </a:cxn>
                <a:cxn ang="0">
                  <a:pos x="T4" y="T5"/>
                </a:cxn>
                <a:cxn ang="0">
                  <a:pos x="T6" y="T7"/>
                </a:cxn>
              </a:cxnLst>
              <a:rect l="0" t="0" r="r" b="b"/>
              <a:pathLst>
                <a:path w="10" h="5">
                  <a:moveTo>
                    <a:pt x="10" y="3"/>
                  </a:moveTo>
                  <a:cubicBezTo>
                    <a:pt x="7" y="2"/>
                    <a:pt x="0" y="0"/>
                    <a:pt x="1" y="5"/>
                  </a:cubicBezTo>
                  <a:cubicBezTo>
                    <a:pt x="10" y="5"/>
                    <a:pt x="10" y="5"/>
                    <a:pt x="10" y="5"/>
                  </a:cubicBez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20203">
              <a:extLst>
                <a:ext uri="{FF2B5EF4-FFF2-40B4-BE49-F238E27FC236}">
                  <a16:creationId xmlns:a16="http://schemas.microsoft.com/office/drawing/2014/main" id="{6DC898BC-0C9E-4A64-BD83-C2DA520A1340}"/>
                </a:ext>
              </a:extLst>
            </p:cNvPr>
            <p:cNvSpPr>
              <a:spLocks/>
            </p:cNvSpPr>
            <p:nvPr/>
          </p:nvSpPr>
          <p:spPr bwMode="auto">
            <a:xfrm>
              <a:off x="3054350" y="3548063"/>
              <a:ext cx="47625" cy="17463"/>
            </a:xfrm>
            <a:custGeom>
              <a:avLst/>
              <a:gdLst>
                <a:gd name="T0" fmla="*/ 1 w 13"/>
                <a:gd name="T1" fmla="*/ 2 h 5"/>
                <a:gd name="T2" fmla="*/ 6 w 13"/>
                <a:gd name="T3" fmla="*/ 5 h 5"/>
                <a:gd name="T4" fmla="*/ 12 w 13"/>
                <a:gd name="T5" fmla="*/ 1 h 5"/>
                <a:gd name="T6" fmla="*/ 1 w 13"/>
                <a:gd name="T7" fmla="*/ 2 h 5"/>
              </a:gdLst>
              <a:ahLst/>
              <a:cxnLst>
                <a:cxn ang="0">
                  <a:pos x="T0" y="T1"/>
                </a:cxn>
                <a:cxn ang="0">
                  <a:pos x="T2" y="T3"/>
                </a:cxn>
                <a:cxn ang="0">
                  <a:pos x="T4" y="T5"/>
                </a:cxn>
                <a:cxn ang="0">
                  <a:pos x="T6" y="T7"/>
                </a:cxn>
              </a:cxnLst>
              <a:rect l="0" t="0" r="r" b="b"/>
              <a:pathLst>
                <a:path w="13" h="5">
                  <a:moveTo>
                    <a:pt x="1" y="2"/>
                  </a:moveTo>
                  <a:cubicBezTo>
                    <a:pt x="0" y="5"/>
                    <a:pt x="4" y="5"/>
                    <a:pt x="6" y="5"/>
                  </a:cubicBezTo>
                  <a:cubicBezTo>
                    <a:pt x="8" y="3"/>
                    <a:pt x="13" y="5"/>
                    <a:pt x="12" y="1"/>
                  </a:cubicBezTo>
                  <a:cubicBezTo>
                    <a:pt x="8" y="1"/>
                    <a:pt x="4"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Freeform 20204">
              <a:extLst>
                <a:ext uri="{FF2B5EF4-FFF2-40B4-BE49-F238E27FC236}">
                  <a16:creationId xmlns:a16="http://schemas.microsoft.com/office/drawing/2014/main" id="{9539BD30-6C4C-4CBA-84A9-DA3179EF85BD}"/>
                </a:ext>
              </a:extLst>
            </p:cNvPr>
            <p:cNvSpPr>
              <a:spLocks/>
            </p:cNvSpPr>
            <p:nvPr/>
          </p:nvSpPr>
          <p:spPr bwMode="auto">
            <a:xfrm>
              <a:off x="3771900" y="3565525"/>
              <a:ext cx="41275" cy="47625"/>
            </a:xfrm>
            <a:custGeom>
              <a:avLst/>
              <a:gdLst>
                <a:gd name="T0" fmla="*/ 1 w 11"/>
                <a:gd name="T1" fmla="*/ 0 h 13"/>
                <a:gd name="T2" fmla="*/ 0 w 11"/>
                <a:gd name="T3" fmla="*/ 8 h 13"/>
                <a:gd name="T4" fmla="*/ 11 w 11"/>
                <a:gd name="T5" fmla="*/ 13 h 13"/>
                <a:gd name="T6" fmla="*/ 11 w 11"/>
                <a:gd name="T7" fmla="*/ 4 h 13"/>
                <a:gd name="T8" fmla="*/ 1 w 11"/>
                <a:gd name="T9" fmla="*/ 0 h 13"/>
              </a:gdLst>
              <a:ahLst/>
              <a:cxnLst>
                <a:cxn ang="0">
                  <a:pos x="T0" y="T1"/>
                </a:cxn>
                <a:cxn ang="0">
                  <a:pos x="T2" y="T3"/>
                </a:cxn>
                <a:cxn ang="0">
                  <a:pos x="T4" y="T5"/>
                </a:cxn>
                <a:cxn ang="0">
                  <a:pos x="T6" y="T7"/>
                </a:cxn>
                <a:cxn ang="0">
                  <a:pos x="T8" y="T9"/>
                </a:cxn>
              </a:cxnLst>
              <a:rect l="0" t="0" r="r" b="b"/>
              <a:pathLst>
                <a:path w="11" h="13">
                  <a:moveTo>
                    <a:pt x="1" y="0"/>
                  </a:moveTo>
                  <a:cubicBezTo>
                    <a:pt x="0" y="8"/>
                    <a:pt x="0" y="8"/>
                    <a:pt x="0" y="8"/>
                  </a:cubicBezTo>
                  <a:cubicBezTo>
                    <a:pt x="2" y="12"/>
                    <a:pt x="6" y="13"/>
                    <a:pt x="11" y="13"/>
                  </a:cubicBezTo>
                  <a:cubicBezTo>
                    <a:pt x="11" y="4"/>
                    <a:pt x="11" y="4"/>
                    <a:pt x="11" y="4"/>
                  </a:cubicBezTo>
                  <a:cubicBezTo>
                    <a:pt x="8" y="1"/>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Freeform 20205">
              <a:extLst>
                <a:ext uri="{FF2B5EF4-FFF2-40B4-BE49-F238E27FC236}">
                  <a16:creationId xmlns:a16="http://schemas.microsoft.com/office/drawing/2014/main" id="{8C749740-C9C2-4DFF-8189-68A12427FC5F}"/>
                </a:ext>
              </a:extLst>
            </p:cNvPr>
            <p:cNvSpPr>
              <a:spLocks/>
            </p:cNvSpPr>
            <p:nvPr/>
          </p:nvSpPr>
          <p:spPr bwMode="auto">
            <a:xfrm>
              <a:off x="3157538" y="3649663"/>
              <a:ext cx="53975" cy="66675"/>
            </a:xfrm>
            <a:custGeom>
              <a:avLst/>
              <a:gdLst>
                <a:gd name="T0" fmla="*/ 1 w 15"/>
                <a:gd name="T1" fmla="*/ 5 h 18"/>
                <a:gd name="T2" fmla="*/ 3 w 15"/>
                <a:gd name="T3" fmla="*/ 12 h 18"/>
                <a:gd name="T4" fmla="*/ 15 w 15"/>
                <a:gd name="T5" fmla="*/ 7 h 18"/>
                <a:gd name="T6" fmla="*/ 12 w 15"/>
                <a:gd name="T7" fmla="*/ 0 h 18"/>
                <a:gd name="T8" fmla="*/ 1 w 15"/>
                <a:gd name="T9" fmla="*/ 5 h 18"/>
              </a:gdLst>
              <a:ahLst/>
              <a:cxnLst>
                <a:cxn ang="0">
                  <a:pos x="T0" y="T1"/>
                </a:cxn>
                <a:cxn ang="0">
                  <a:pos x="T2" y="T3"/>
                </a:cxn>
                <a:cxn ang="0">
                  <a:pos x="T4" y="T5"/>
                </a:cxn>
                <a:cxn ang="0">
                  <a:pos x="T6" y="T7"/>
                </a:cxn>
                <a:cxn ang="0">
                  <a:pos x="T8" y="T9"/>
                </a:cxn>
              </a:cxnLst>
              <a:rect l="0" t="0" r="r" b="b"/>
              <a:pathLst>
                <a:path w="15" h="18">
                  <a:moveTo>
                    <a:pt x="1" y="5"/>
                  </a:moveTo>
                  <a:cubicBezTo>
                    <a:pt x="0" y="8"/>
                    <a:pt x="3" y="10"/>
                    <a:pt x="3" y="12"/>
                  </a:cubicBezTo>
                  <a:cubicBezTo>
                    <a:pt x="9" y="18"/>
                    <a:pt x="12" y="10"/>
                    <a:pt x="15" y="7"/>
                  </a:cubicBezTo>
                  <a:cubicBezTo>
                    <a:pt x="12" y="0"/>
                    <a:pt x="12" y="0"/>
                    <a:pt x="12" y="0"/>
                  </a:cubicBezTo>
                  <a:cubicBezTo>
                    <a:pt x="8" y="0"/>
                    <a:pt x="4" y="1"/>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20206">
              <a:extLst>
                <a:ext uri="{FF2B5EF4-FFF2-40B4-BE49-F238E27FC236}">
                  <a16:creationId xmlns:a16="http://schemas.microsoft.com/office/drawing/2014/main" id="{708D7E79-D3C3-4039-945C-49BA700F1394}"/>
                </a:ext>
              </a:extLst>
            </p:cNvPr>
            <p:cNvSpPr>
              <a:spLocks/>
            </p:cNvSpPr>
            <p:nvPr/>
          </p:nvSpPr>
          <p:spPr bwMode="auto">
            <a:xfrm>
              <a:off x="3478213" y="3675063"/>
              <a:ext cx="20638" cy="30163"/>
            </a:xfrm>
            <a:custGeom>
              <a:avLst/>
              <a:gdLst>
                <a:gd name="T0" fmla="*/ 0 w 6"/>
                <a:gd name="T1" fmla="*/ 0 h 8"/>
                <a:gd name="T2" fmla="*/ 0 w 6"/>
                <a:gd name="T3" fmla="*/ 8 h 8"/>
                <a:gd name="T4" fmla="*/ 4 w 6"/>
                <a:gd name="T5" fmla="*/ 8 h 8"/>
                <a:gd name="T6" fmla="*/ 4 w 6"/>
                <a:gd name="T7" fmla="*/ 5 h 8"/>
                <a:gd name="T8" fmla="*/ 0 w 6"/>
                <a:gd name="T9" fmla="*/ 0 h 8"/>
              </a:gdLst>
              <a:ahLst/>
              <a:cxnLst>
                <a:cxn ang="0">
                  <a:pos x="T0" y="T1"/>
                </a:cxn>
                <a:cxn ang="0">
                  <a:pos x="T2" y="T3"/>
                </a:cxn>
                <a:cxn ang="0">
                  <a:pos x="T4" y="T5"/>
                </a:cxn>
                <a:cxn ang="0">
                  <a:pos x="T6" y="T7"/>
                </a:cxn>
                <a:cxn ang="0">
                  <a:pos x="T8" y="T9"/>
                </a:cxn>
              </a:cxnLst>
              <a:rect l="0" t="0" r="r" b="b"/>
              <a:pathLst>
                <a:path w="6" h="8">
                  <a:moveTo>
                    <a:pt x="0" y="0"/>
                  </a:moveTo>
                  <a:cubicBezTo>
                    <a:pt x="0" y="8"/>
                    <a:pt x="0" y="8"/>
                    <a:pt x="0" y="8"/>
                  </a:cubicBezTo>
                  <a:cubicBezTo>
                    <a:pt x="4" y="8"/>
                    <a:pt x="4" y="8"/>
                    <a:pt x="4" y="8"/>
                  </a:cubicBezTo>
                  <a:cubicBezTo>
                    <a:pt x="4" y="5"/>
                    <a:pt x="4" y="5"/>
                    <a:pt x="4" y="5"/>
                  </a:cubicBezTo>
                  <a:cubicBezTo>
                    <a:pt x="6" y="1"/>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20207">
              <a:extLst>
                <a:ext uri="{FF2B5EF4-FFF2-40B4-BE49-F238E27FC236}">
                  <a16:creationId xmlns:a16="http://schemas.microsoft.com/office/drawing/2014/main" id="{0A3F997E-77D1-4C74-B534-344261B27A8A}"/>
                </a:ext>
              </a:extLst>
            </p:cNvPr>
            <p:cNvSpPr>
              <a:spLocks/>
            </p:cNvSpPr>
            <p:nvPr/>
          </p:nvSpPr>
          <p:spPr bwMode="auto">
            <a:xfrm>
              <a:off x="3706813" y="3686175"/>
              <a:ext cx="22225" cy="19050"/>
            </a:xfrm>
            <a:custGeom>
              <a:avLst/>
              <a:gdLst>
                <a:gd name="T0" fmla="*/ 0 w 6"/>
                <a:gd name="T1" fmla="*/ 0 h 5"/>
                <a:gd name="T2" fmla="*/ 5 w 6"/>
                <a:gd name="T3" fmla="*/ 5 h 5"/>
                <a:gd name="T4" fmla="*/ 6 w 6"/>
                <a:gd name="T5" fmla="*/ 4 h 5"/>
                <a:gd name="T6" fmla="*/ 0 w 6"/>
                <a:gd name="T7" fmla="*/ 0 h 5"/>
              </a:gdLst>
              <a:ahLst/>
              <a:cxnLst>
                <a:cxn ang="0">
                  <a:pos x="T0" y="T1"/>
                </a:cxn>
                <a:cxn ang="0">
                  <a:pos x="T2" y="T3"/>
                </a:cxn>
                <a:cxn ang="0">
                  <a:pos x="T4" y="T5"/>
                </a:cxn>
                <a:cxn ang="0">
                  <a:pos x="T6" y="T7"/>
                </a:cxn>
              </a:cxnLst>
              <a:rect l="0" t="0" r="r" b="b"/>
              <a:pathLst>
                <a:path w="6" h="5">
                  <a:moveTo>
                    <a:pt x="0" y="0"/>
                  </a:moveTo>
                  <a:cubicBezTo>
                    <a:pt x="0" y="2"/>
                    <a:pt x="2" y="4"/>
                    <a:pt x="5" y="5"/>
                  </a:cubicBezTo>
                  <a:cubicBezTo>
                    <a:pt x="6" y="4"/>
                    <a:pt x="6" y="4"/>
                    <a:pt x="6" y="4"/>
                  </a:cubicBezTo>
                  <a:cubicBezTo>
                    <a:pt x="5" y="1"/>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20208">
              <a:extLst>
                <a:ext uri="{FF2B5EF4-FFF2-40B4-BE49-F238E27FC236}">
                  <a16:creationId xmlns:a16="http://schemas.microsoft.com/office/drawing/2014/main" id="{6A627CAB-3A55-4C2D-B4A9-39063F03F6D8}"/>
                </a:ext>
              </a:extLst>
            </p:cNvPr>
            <p:cNvSpPr>
              <a:spLocks/>
            </p:cNvSpPr>
            <p:nvPr/>
          </p:nvSpPr>
          <p:spPr bwMode="auto">
            <a:xfrm>
              <a:off x="3233738" y="3719513"/>
              <a:ext cx="33338" cy="42863"/>
            </a:xfrm>
            <a:custGeom>
              <a:avLst/>
              <a:gdLst>
                <a:gd name="T0" fmla="*/ 1 w 9"/>
                <a:gd name="T1" fmla="*/ 12 h 12"/>
                <a:gd name="T2" fmla="*/ 3 w 9"/>
                <a:gd name="T3" fmla="*/ 12 h 12"/>
                <a:gd name="T4" fmla="*/ 8 w 9"/>
                <a:gd name="T5" fmla="*/ 3 h 12"/>
                <a:gd name="T6" fmla="*/ 1 w 9"/>
                <a:gd name="T7" fmla="*/ 12 h 12"/>
              </a:gdLst>
              <a:ahLst/>
              <a:cxnLst>
                <a:cxn ang="0">
                  <a:pos x="T0" y="T1"/>
                </a:cxn>
                <a:cxn ang="0">
                  <a:pos x="T2" y="T3"/>
                </a:cxn>
                <a:cxn ang="0">
                  <a:pos x="T4" y="T5"/>
                </a:cxn>
                <a:cxn ang="0">
                  <a:pos x="T6" y="T7"/>
                </a:cxn>
              </a:cxnLst>
              <a:rect l="0" t="0" r="r" b="b"/>
              <a:pathLst>
                <a:path w="9" h="12">
                  <a:moveTo>
                    <a:pt x="1" y="12"/>
                  </a:moveTo>
                  <a:cubicBezTo>
                    <a:pt x="3" y="12"/>
                    <a:pt x="3" y="12"/>
                    <a:pt x="3" y="12"/>
                  </a:cubicBezTo>
                  <a:cubicBezTo>
                    <a:pt x="9" y="12"/>
                    <a:pt x="6" y="6"/>
                    <a:pt x="8" y="3"/>
                  </a:cubicBezTo>
                  <a:cubicBezTo>
                    <a:pt x="0" y="0"/>
                    <a:pt x="3"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Freeform 20209">
              <a:extLst>
                <a:ext uri="{FF2B5EF4-FFF2-40B4-BE49-F238E27FC236}">
                  <a16:creationId xmlns:a16="http://schemas.microsoft.com/office/drawing/2014/main" id="{157F7CC4-56BC-403E-8364-FB149837E2C9}"/>
                </a:ext>
              </a:extLst>
            </p:cNvPr>
            <p:cNvSpPr>
              <a:spLocks/>
            </p:cNvSpPr>
            <p:nvPr/>
          </p:nvSpPr>
          <p:spPr bwMode="auto">
            <a:xfrm>
              <a:off x="3113088" y="3733800"/>
              <a:ext cx="39688" cy="28575"/>
            </a:xfrm>
            <a:custGeom>
              <a:avLst/>
              <a:gdLst>
                <a:gd name="T0" fmla="*/ 3 w 11"/>
                <a:gd name="T1" fmla="*/ 8 h 8"/>
                <a:gd name="T2" fmla="*/ 9 w 11"/>
                <a:gd name="T3" fmla="*/ 0 h 8"/>
                <a:gd name="T4" fmla="*/ 3 w 11"/>
                <a:gd name="T5" fmla="*/ 8 h 8"/>
              </a:gdLst>
              <a:ahLst/>
              <a:cxnLst>
                <a:cxn ang="0">
                  <a:pos x="T0" y="T1"/>
                </a:cxn>
                <a:cxn ang="0">
                  <a:pos x="T2" y="T3"/>
                </a:cxn>
                <a:cxn ang="0">
                  <a:pos x="T4" y="T5"/>
                </a:cxn>
              </a:cxnLst>
              <a:rect l="0" t="0" r="r" b="b"/>
              <a:pathLst>
                <a:path w="11" h="8">
                  <a:moveTo>
                    <a:pt x="3" y="8"/>
                  </a:moveTo>
                  <a:cubicBezTo>
                    <a:pt x="5" y="5"/>
                    <a:pt x="11" y="5"/>
                    <a:pt x="9" y="0"/>
                  </a:cubicBezTo>
                  <a:cubicBezTo>
                    <a:pt x="5" y="1"/>
                    <a:pt x="0" y="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Freeform 20210">
              <a:extLst>
                <a:ext uri="{FF2B5EF4-FFF2-40B4-BE49-F238E27FC236}">
                  <a16:creationId xmlns:a16="http://schemas.microsoft.com/office/drawing/2014/main" id="{C0B069D5-3D18-47FE-8DED-3436F0DE7177}"/>
                </a:ext>
              </a:extLst>
            </p:cNvPr>
            <p:cNvSpPr>
              <a:spLocks/>
            </p:cNvSpPr>
            <p:nvPr/>
          </p:nvSpPr>
          <p:spPr bwMode="auto">
            <a:xfrm>
              <a:off x="3292475" y="3725863"/>
              <a:ext cx="28575" cy="44450"/>
            </a:xfrm>
            <a:custGeom>
              <a:avLst/>
              <a:gdLst>
                <a:gd name="T0" fmla="*/ 2 w 8"/>
                <a:gd name="T1" fmla="*/ 12 h 12"/>
                <a:gd name="T2" fmla="*/ 3 w 8"/>
                <a:gd name="T3" fmla="*/ 12 h 12"/>
                <a:gd name="T4" fmla="*/ 7 w 8"/>
                <a:gd name="T5" fmla="*/ 2 h 12"/>
                <a:gd name="T6" fmla="*/ 2 w 8"/>
                <a:gd name="T7" fmla="*/ 12 h 12"/>
              </a:gdLst>
              <a:ahLst/>
              <a:cxnLst>
                <a:cxn ang="0">
                  <a:pos x="T0" y="T1"/>
                </a:cxn>
                <a:cxn ang="0">
                  <a:pos x="T2" y="T3"/>
                </a:cxn>
                <a:cxn ang="0">
                  <a:pos x="T4" y="T5"/>
                </a:cxn>
                <a:cxn ang="0">
                  <a:pos x="T6" y="T7"/>
                </a:cxn>
              </a:cxnLst>
              <a:rect l="0" t="0" r="r" b="b"/>
              <a:pathLst>
                <a:path w="8" h="12">
                  <a:moveTo>
                    <a:pt x="2" y="12"/>
                  </a:moveTo>
                  <a:cubicBezTo>
                    <a:pt x="3" y="12"/>
                    <a:pt x="3" y="12"/>
                    <a:pt x="3" y="12"/>
                  </a:cubicBezTo>
                  <a:cubicBezTo>
                    <a:pt x="6" y="9"/>
                    <a:pt x="8" y="6"/>
                    <a:pt x="7" y="2"/>
                  </a:cubicBezTo>
                  <a:cubicBezTo>
                    <a:pt x="0" y="0"/>
                    <a:pt x="2" y="9"/>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3" name="Freeform 30">
            <a:extLst>
              <a:ext uri="{FF2B5EF4-FFF2-40B4-BE49-F238E27FC236}">
                <a16:creationId xmlns:a16="http://schemas.microsoft.com/office/drawing/2014/main" id="{67B780D7-BBCF-4D22-BC91-71BF68181F63}"/>
              </a:ext>
            </a:extLst>
          </p:cNvPr>
          <p:cNvSpPr>
            <a:spLocks/>
          </p:cNvSpPr>
          <p:nvPr/>
        </p:nvSpPr>
        <p:spPr bwMode="auto">
          <a:xfrm>
            <a:off x="358365" y="3530695"/>
            <a:ext cx="8267838" cy="3162099"/>
          </a:xfrm>
          <a:custGeom>
            <a:avLst/>
            <a:gdLst>
              <a:gd name="T0" fmla="*/ 405 w 439"/>
              <a:gd name="T1" fmla="*/ 122 h 166"/>
              <a:gd name="T2" fmla="*/ 392 w 439"/>
              <a:gd name="T3" fmla="*/ 112 h 166"/>
              <a:gd name="T4" fmla="*/ 410 w 439"/>
              <a:gd name="T5" fmla="*/ 96 h 166"/>
              <a:gd name="T6" fmla="*/ 405 w 439"/>
              <a:gd name="T7" fmla="*/ 94 h 166"/>
              <a:gd name="T8" fmla="*/ 396 w 439"/>
              <a:gd name="T9" fmla="*/ 86 h 166"/>
              <a:gd name="T10" fmla="*/ 406 w 439"/>
              <a:gd name="T11" fmla="*/ 77 h 166"/>
              <a:gd name="T12" fmla="*/ 426 w 439"/>
              <a:gd name="T13" fmla="*/ 74 h 166"/>
              <a:gd name="T14" fmla="*/ 400 w 439"/>
              <a:gd name="T15" fmla="*/ 75 h 166"/>
              <a:gd name="T16" fmla="*/ 426 w 439"/>
              <a:gd name="T17" fmla="*/ 51 h 166"/>
              <a:gd name="T18" fmla="*/ 407 w 439"/>
              <a:gd name="T19" fmla="*/ 68 h 166"/>
              <a:gd name="T20" fmla="*/ 404 w 439"/>
              <a:gd name="T21" fmla="*/ 63 h 166"/>
              <a:gd name="T22" fmla="*/ 395 w 439"/>
              <a:gd name="T23" fmla="*/ 51 h 166"/>
              <a:gd name="T24" fmla="*/ 380 w 439"/>
              <a:gd name="T25" fmla="*/ 44 h 166"/>
              <a:gd name="T26" fmla="*/ 391 w 439"/>
              <a:gd name="T27" fmla="*/ 33 h 166"/>
              <a:gd name="T28" fmla="*/ 367 w 439"/>
              <a:gd name="T29" fmla="*/ 43 h 166"/>
              <a:gd name="T30" fmla="*/ 358 w 439"/>
              <a:gd name="T31" fmla="*/ 33 h 166"/>
              <a:gd name="T32" fmla="*/ 348 w 439"/>
              <a:gd name="T33" fmla="*/ 37 h 166"/>
              <a:gd name="T34" fmla="*/ 337 w 439"/>
              <a:gd name="T35" fmla="*/ 35 h 166"/>
              <a:gd name="T36" fmla="*/ 321 w 439"/>
              <a:gd name="T37" fmla="*/ 30 h 166"/>
              <a:gd name="T38" fmla="*/ 305 w 439"/>
              <a:gd name="T39" fmla="*/ 32 h 166"/>
              <a:gd name="T40" fmla="*/ 285 w 439"/>
              <a:gd name="T41" fmla="*/ 25 h 166"/>
              <a:gd name="T42" fmla="*/ 275 w 439"/>
              <a:gd name="T43" fmla="*/ 23 h 166"/>
              <a:gd name="T44" fmla="*/ 266 w 439"/>
              <a:gd name="T45" fmla="*/ 22 h 166"/>
              <a:gd name="T46" fmla="*/ 250 w 439"/>
              <a:gd name="T47" fmla="*/ 28 h 166"/>
              <a:gd name="T48" fmla="*/ 243 w 439"/>
              <a:gd name="T49" fmla="*/ 21 h 166"/>
              <a:gd name="T50" fmla="*/ 228 w 439"/>
              <a:gd name="T51" fmla="*/ 21 h 166"/>
              <a:gd name="T52" fmla="*/ 213 w 439"/>
              <a:gd name="T53" fmla="*/ 11 h 166"/>
              <a:gd name="T54" fmla="*/ 208 w 439"/>
              <a:gd name="T55" fmla="*/ 21 h 166"/>
              <a:gd name="T56" fmla="*/ 195 w 439"/>
              <a:gd name="T57" fmla="*/ 18 h 166"/>
              <a:gd name="T58" fmla="*/ 198 w 439"/>
              <a:gd name="T59" fmla="*/ 6 h 166"/>
              <a:gd name="T60" fmla="*/ 179 w 439"/>
              <a:gd name="T61" fmla="*/ 9 h 166"/>
              <a:gd name="T62" fmla="*/ 171 w 439"/>
              <a:gd name="T63" fmla="*/ 5 h 166"/>
              <a:gd name="T64" fmla="*/ 156 w 439"/>
              <a:gd name="T65" fmla="*/ 6 h 166"/>
              <a:gd name="T66" fmla="*/ 140 w 439"/>
              <a:gd name="T67" fmla="*/ 3 h 166"/>
              <a:gd name="T68" fmla="*/ 131 w 439"/>
              <a:gd name="T69" fmla="*/ 9 h 166"/>
              <a:gd name="T70" fmla="*/ 118 w 439"/>
              <a:gd name="T71" fmla="*/ 6 h 166"/>
              <a:gd name="T72" fmla="*/ 60 w 439"/>
              <a:gd name="T73" fmla="*/ 7 h 166"/>
              <a:gd name="T74" fmla="*/ 63 w 439"/>
              <a:gd name="T75" fmla="*/ 25 h 166"/>
              <a:gd name="T76" fmla="*/ 64 w 439"/>
              <a:gd name="T77" fmla="*/ 40 h 166"/>
              <a:gd name="T78" fmla="*/ 6 w 439"/>
              <a:gd name="T79" fmla="*/ 51 h 166"/>
              <a:gd name="T80" fmla="*/ 6 w 439"/>
              <a:gd name="T81" fmla="*/ 66 h 166"/>
              <a:gd name="T82" fmla="*/ 8 w 439"/>
              <a:gd name="T83" fmla="*/ 84 h 166"/>
              <a:gd name="T84" fmla="*/ 38 w 439"/>
              <a:gd name="T85" fmla="*/ 102 h 166"/>
              <a:gd name="T86" fmla="*/ 43 w 439"/>
              <a:gd name="T87" fmla="*/ 119 h 166"/>
              <a:gd name="T88" fmla="*/ 51 w 439"/>
              <a:gd name="T89" fmla="*/ 137 h 166"/>
              <a:gd name="T90" fmla="*/ 60 w 439"/>
              <a:gd name="T91" fmla="*/ 148 h 166"/>
              <a:gd name="T92" fmla="*/ 103 w 439"/>
              <a:gd name="T93" fmla="*/ 144 h 166"/>
              <a:gd name="T94" fmla="*/ 129 w 439"/>
              <a:gd name="T95" fmla="*/ 155 h 166"/>
              <a:gd name="T96" fmla="*/ 137 w 439"/>
              <a:gd name="T97" fmla="*/ 154 h 166"/>
              <a:gd name="T98" fmla="*/ 156 w 439"/>
              <a:gd name="T99" fmla="*/ 160 h 166"/>
              <a:gd name="T100" fmla="*/ 215 w 439"/>
              <a:gd name="T101" fmla="*/ 162 h 166"/>
              <a:gd name="T102" fmla="*/ 232 w 439"/>
              <a:gd name="T103" fmla="*/ 163 h 166"/>
              <a:gd name="T104" fmla="*/ 274 w 439"/>
              <a:gd name="T105" fmla="*/ 160 h 166"/>
              <a:gd name="T106" fmla="*/ 295 w 439"/>
              <a:gd name="T107" fmla="*/ 162 h 166"/>
              <a:gd name="T108" fmla="*/ 325 w 439"/>
              <a:gd name="T109" fmla="*/ 160 h 166"/>
              <a:gd name="T110" fmla="*/ 343 w 439"/>
              <a:gd name="T111" fmla="*/ 164 h 166"/>
              <a:gd name="T112" fmla="*/ 380 w 439"/>
              <a:gd name="T113" fmla="*/ 160 h 166"/>
              <a:gd name="T114" fmla="*/ 389 w 439"/>
              <a:gd name="T115" fmla="*/ 158 h 166"/>
              <a:gd name="T116" fmla="*/ 401 w 439"/>
              <a:gd name="T117" fmla="*/ 159 h 166"/>
              <a:gd name="T118" fmla="*/ 403 w 439"/>
              <a:gd name="T119" fmla="*/ 150 h 166"/>
              <a:gd name="T120" fmla="*/ 407 w 439"/>
              <a:gd name="T121" fmla="*/ 138 h 166"/>
              <a:gd name="T122" fmla="*/ 413 w 439"/>
              <a:gd name="T123" fmla="*/ 131 h 166"/>
              <a:gd name="T124" fmla="*/ 433 w 439"/>
              <a:gd name="T125" fmla="*/ 12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166">
                <a:moveTo>
                  <a:pt x="433" y="125"/>
                </a:moveTo>
                <a:cubicBezTo>
                  <a:pt x="430" y="123"/>
                  <a:pt x="428" y="126"/>
                  <a:pt x="426" y="124"/>
                </a:cubicBezTo>
                <a:cubicBezTo>
                  <a:pt x="426" y="125"/>
                  <a:pt x="425" y="125"/>
                  <a:pt x="425" y="125"/>
                </a:cubicBezTo>
                <a:cubicBezTo>
                  <a:pt x="424" y="124"/>
                  <a:pt x="422" y="125"/>
                  <a:pt x="421" y="124"/>
                </a:cubicBezTo>
                <a:cubicBezTo>
                  <a:pt x="423" y="123"/>
                  <a:pt x="423" y="123"/>
                  <a:pt x="423" y="123"/>
                </a:cubicBezTo>
                <a:cubicBezTo>
                  <a:pt x="422" y="123"/>
                  <a:pt x="422" y="123"/>
                  <a:pt x="422" y="123"/>
                </a:cubicBezTo>
                <a:cubicBezTo>
                  <a:pt x="422" y="124"/>
                  <a:pt x="422" y="124"/>
                  <a:pt x="422" y="124"/>
                </a:cubicBezTo>
                <a:cubicBezTo>
                  <a:pt x="420" y="125"/>
                  <a:pt x="418" y="125"/>
                  <a:pt x="415" y="124"/>
                </a:cubicBezTo>
                <a:cubicBezTo>
                  <a:pt x="412" y="124"/>
                  <a:pt x="413" y="124"/>
                  <a:pt x="410" y="124"/>
                </a:cubicBezTo>
                <a:cubicBezTo>
                  <a:pt x="414" y="122"/>
                  <a:pt x="407" y="121"/>
                  <a:pt x="409" y="118"/>
                </a:cubicBezTo>
                <a:cubicBezTo>
                  <a:pt x="405" y="118"/>
                  <a:pt x="405" y="118"/>
                  <a:pt x="405" y="118"/>
                </a:cubicBezTo>
                <a:cubicBezTo>
                  <a:pt x="405" y="119"/>
                  <a:pt x="405" y="119"/>
                  <a:pt x="405" y="119"/>
                </a:cubicBezTo>
                <a:cubicBezTo>
                  <a:pt x="407" y="118"/>
                  <a:pt x="407" y="118"/>
                  <a:pt x="407" y="118"/>
                </a:cubicBezTo>
                <a:cubicBezTo>
                  <a:pt x="410" y="120"/>
                  <a:pt x="405" y="120"/>
                  <a:pt x="405" y="121"/>
                </a:cubicBezTo>
                <a:cubicBezTo>
                  <a:pt x="407" y="121"/>
                  <a:pt x="408" y="120"/>
                  <a:pt x="409" y="121"/>
                </a:cubicBezTo>
                <a:cubicBezTo>
                  <a:pt x="405" y="122"/>
                  <a:pt x="405" y="122"/>
                  <a:pt x="405" y="122"/>
                </a:cubicBezTo>
                <a:cubicBezTo>
                  <a:pt x="405" y="122"/>
                  <a:pt x="406" y="122"/>
                  <a:pt x="406" y="122"/>
                </a:cubicBezTo>
                <a:cubicBezTo>
                  <a:pt x="406" y="123"/>
                  <a:pt x="406" y="124"/>
                  <a:pt x="405" y="125"/>
                </a:cubicBezTo>
                <a:cubicBezTo>
                  <a:pt x="403" y="124"/>
                  <a:pt x="403" y="124"/>
                  <a:pt x="401" y="124"/>
                </a:cubicBezTo>
                <a:cubicBezTo>
                  <a:pt x="400" y="124"/>
                  <a:pt x="398" y="123"/>
                  <a:pt x="400" y="122"/>
                </a:cubicBezTo>
                <a:cubicBezTo>
                  <a:pt x="401" y="122"/>
                  <a:pt x="401" y="123"/>
                  <a:pt x="402" y="123"/>
                </a:cubicBezTo>
                <a:cubicBezTo>
                  <a:pt x="402" y="118"/>
                  <a:pt x="402" y="118"/>
                  <a:pt x="402" y="118"/>
                </a:cubicBezTo>
                <a:cubicBezTo>
                  <a:pt x="400" y="119"/>
                  <a:pt x="404" y="120"/>
                  <a:pt x="401" y="120"/>
                </a:cubicBezTo>
                <a:cubicBezTo>
                  <a:pt x="400" y="119"/>
                  <a:pt x="398" y="119"/>
                  <a:pt x="398" y="118"/>
                </a:cubicBezTo>
                <a:cubicBezTo>
                  <a:pt x="396" y="119"/>
                  <a:pt x="396" y="119"/>
                  <a:pt x="396" y="119"/>
                </a:cubicBezTo>
                <a:cubicBezTo>
                  <a:pt x="392" y="118"/>
                  <a:pt x="395" y="116"/>
                  <a:pt x="391" y="115"/>
                </a:cubicBezTo>
                <a:cubicBezTo>
                  <a:pt x="388" y="115"/>
                  <a:pt x="385" y="116"/>
                  <a:pt x="383" y="115"/>
                </a:cubicBezTo>
                <a:cubicBezTo>
                  <a:pt x="381" y="115"/>
                  <a:pt x="384" y="114"/>
                  <a:pt x="381" y="114"/>
                </a:cubicBezTo>
                <a:cubicBezTo>
                  <a:pt x="391" y="113"/>
                  <a:pt x="391" y="113"/>
                  <a:pt x="391" y="113"/>
                </a:cubicBezTo>
                <a:cubicBezTo>
                  <a:pt x="380" y="113"/>
                  <a:pt x="380" y="113"/>
                  <a:pt x="380" y="113"/>
                </a:cubicBezTo>
                <a:cubicBezTo>
                  <a:pt x="380" y="113"/>
                  <a:pt x="380" y="113"/>
                  <a:pt x="380" y="113"/>
                </a:cubicBezTo>
                <a:cubicBezTo>
                  <a:pt x="384" y="112"/>
                  <a:pt x="387" y="113"/>
                  <a:pt x="392" y="112"/>
                </a:cubicBezTo>
                <a:cubicBezTo>
                  <a:pt x="392" y="112"/>
                  <a:pt x="392" y="111"/>
                  <a:pt x="391" y="111"/>
                </a:cubicBezTo>
                <a:cubicBezTo>
                  <a:pt x="392" y="110"/>
                  <a:pt x="394" y="111"/>
                  <a:pt x="396" y="110"/>
                </a:cubicBezTo>
                <a:cubicBezTo>
                  <a:pt x="398" y="110"/>
                  <a:pt x="397" y="109"/>
                  <a:pt x="398" y="108"/>
                </a:cubicBezTo>
                <a:cubicBezTo>
                  <a:pt x="410" y="109"/>
                  <a:pt x="410" y="109"/>
                  <a:pt x="410" y="109"/>
                </a:cubicBezTo>
                <a:cubicBezTo>
                  <a:pt x="409" y="107"/>
                  <a:pt x="409" y="107"/>
                  <a:pt x="409" y="107"/>
                </a:cubicBezTo>
                <a:cubicBezTo>
                  <a:pt x="412" y="107"/>
                  <a:pt x="417" y="108"/>
                  <a:pt x="419" y="107"/>
                </a:cubicBezTo>
                <a:cubicBezTo>
                  <a:pt x="417" y="106"/>
                  <a:pt x="417" y="106"/>
                  <a:pt x="417" y="106"/>
                </a:cubicBezTo>
                <a:cubicBezTo>
                  <a:pt x="419" y="105"/>
                  <a:pt x="419" y="105"/>
                  <a:pt x="419" y="105"/>
                </a:cubicBezTo>
                <a:cubicBezTo>
                  <a:pt x="417" y="105"/>
                  <a:pt x="417" y="105"/>
                  <a:pt x="417" y="105"/>
                </a:cubicBezTo>
                <a:cubicBezTo>
                  <a:pt x="413" y="103"/>
                  <a:pt x="421" y="105"/>
                  <a:pt x="420" y="103"/>
                </a:cubicBezTo>
                <a:cubicBezTo>
                  <a:pt x="418" y="103"/>
                  <a:pt x="418" y="103"/>
                  <a:pt x="418" y="103"/>
                </a:cubicBezTo>
                <a:cubicBezTo>
                  <a:pt x="418" y="100"/>
                  <a:pt x="412" y="102"/>
                  <a:pt x="409" y="101"/>
                </a:cubicBezTo>
                <a:cubicBezTo>
                  <a:pt x="412" y="100"/>
                  <a:pt x="412" y="100"/>
                  <a:pt x="412" y="100"/>
                </a:cubicBezTo>
                <a:cubicBezTo>
                  <a:pt x="410" y="99"/>
                  <a:pt x="412" y="98"/>
                  <a:pt x="409" y="97"/>
                </a:cubicBezTo>
                <a:cubicBezTo>
                  <a:pt x="412" y="96"/>
                  <a:pt x="412" y="96"/>
                  <a:pt x="412" y="96"/>
                </a:cubicBezTo>
                <a:cubicBezTo>
                  <a:pt x="410" y="96"/>
                  <a:pt x="410" y="96"/>
                  <a:pt x="410" y="96"/>
                </a:cubicBezTo>
                <a:cubicBezTo>
                  <a:pt x="405" y="97"/>
                  <a:pt x="404" y="100"/>
                  <a:pt x="405" y="102"/>
                </a:cubicBezTo>
                <a:cubicBezTo>
                  <a:pt x="400" y="102"/>
                  <a:pt x="400" y="102"/>
                  <a:pt x="400" y="102"/>
                </a:cubicBezTo>
                <a:cubicBezTo>
                  <a:pt x="401" y="103"/>
                  <a:pt x="401" y="103"/>
                  <a:pt x="401" y="103"/>
                </a:cubicBezTo>
                <a:cubicBezTo>
                  <a:pt x="400" y="103"/>
                  <a:pt x="399" y="104"/>
                  <a:pt x="398" y="103"/>
                </a:cubicBezTo>
                <a:cubicBezTo>
                  <a:pt x="396" y="102"/>
                  <a:pt x="400" y="102"/>
                  <a:pt x="397" y="101"/>
                </a:cubicBezTo>
                <a:cubicBezTo>
                  <a:pt x="400" y="100"/>
                  <a:pt x="400" y="100"/>
                  <a:pt x="400" y="100"/>
                </a:cubicBezTo>
                <a:cubicBezTo>
                  <a:pt x="399" y="100"/>
                  <a:pt x="397" y="100"/>
                  <a:pt x="396" y="100"/>
                </a:cubicBezTo>
                <a:cubicBezTo>
                  <a:pt x="399" y="99"/>
                  <a:pt x="401" y="99"/>
                  <a:pt x="402" y="98"/>
                </a:cubicBezTo>
                <a:cubicBezTo>
                  <a:pt x="395" y="98"/>
                  <a:pt x="395" y="98"/>
                  <a:pt x="395" y="98"/>
                </a:cubicBezTo>
                <a:cubicBezTo>
                  <a:pt x="395" y="99"/>
                  <a:pt x="394" y="100"/>
                  <a:pt x="392" y="101"/>
                </a:cubicBezTo>
                <a:cubicBezTo>
                  <a:pt x="392" y="98"/>
                  <a:pt x="392" y="98"/>
                  <a:pt x="392" y="98"/>
                </a:cubicBezTo>
                <a:cubicBezTo>
                  <a:pt x="392" y="97"/>
                  <a:pt x="396" y="97"/>
                  <a:pt x="396" y="96"/>
                </a:cubicBezTo>
                <a:cubicBezTo>
                  <a:pt x="397" y="97"/>
                  <a:pt x="399" y="96"/>
                  <a:pt x="400" y="97"/>
                </a:cubicBezTo>
                <a:cubicBezTo>
                  <a:pt x="404" y="97"/>
                  <a:pt x="404" y="97"/>
                  <a:pt x="404" y="97"/>
                </a:cubicBezTo>
                <a:cubicBezTo>
                  <a:pt x="406" y="96"/>
                  <a:pt x="402" y="94"/>
                  <a:pt x="407" y="94"/>
                </a:cubicBezTo>
                <a:cubicBezTo>
                  <a:pt x="406" y="94"/>
                  <a:pt x="405" y="94"/>
                  <a:pt x="405" y="94"/>
                </a:cubicBezTo>
                <a:cubicBezTo>
                  <a:pt x="406" y="92"/>
                  <a:pt x="405" y="90"/>
                  <a:pt x="408" y="89"/>
                </a:cubicBezTo>
                <a:cubicBezTo>
                  <a:pt x="408" y="89"/>
                  <a:pt x="407" y="89"/>
                  <a:pt x="407" y="89"/>
                </a:cubicBezTo>
                <a:cubicBezTo>
                  <a:pt x="405" y="89"/>
                  <a:pt x="402" y="90"/>
                  <a:pt x="402" y="91"/>
                </a:cubicBezTo>
                <a:cubicBezTo>
                  <a:pt x="399" y="91"/>
                  <a:pt x="396" y="91"/>
                  <a:pt x="393" y="90"/>
                </a:cubicBezTo>
                <a:cubicBezTo>
                  <a:pt x="395" y="89"/>
                  <a:pt x="395" y="89"/>
                  <a:pt x="395" y="89"/>
                </a:cubicBezTo>
                <a:cubicBezTo>
                  <a:pt x="394" y="89"/>
                  <a:pt x="394" y="89"/>
                  <a:pt x="394" y="89"/>
                </a:cubicBezTo>
                <a:cubicBezTo>
                  <a:pt x="394" y="89"/>
                  <a:pt x="392" y="89"/>
                  <a:pt x="392" y="89"/>
                </a:cubicBezTo>
                <a:cubicBezTo>
                  <a:pt x="392" y="90"/>
                  <a:pt x="392" y="90"/>
                  <a:pt x="392" y="90"/>
                </a:cubicBezTo>
                <a:cubicBezTo>
                  <a:pt x="391" y="90"/>
                  <a:pt x="391" y="90"/>
                  <a:pt x="391" y="90"/>
                </a:cubicBezTo>
                <a:cubicBezTo>
                  <a:pt x="391" y="90"/>
                  <a:pt x="390" y="90"/>
                  <a:pt x="390" y="90"/>
                </a:cubicBezTo>
                <a:cubicBezTo>
                  <a:pt x="390" y="90"/>
                  <a:pt x="390" y="89"/>
                  <a:pt x="391" y="89"/>
                </a:cubicBezTo>
                <a:cubicBezTo>
                  <a:pt x="389" y="89"/>
                  <a:pt x="389" y="89"/>
                  <a:pt x="389" y="89"/>
                </a:cubicBezTo>
                <a:cubicBezTo>
                  <a:pt x="394" y="87"/>
                  <a:pt x="402" y="88"/>
                  <a:pt x="408" y="88"/>
                </a:cubicBezTo>
                <a:cubicBezTo>
                  <a:pt x="401" y="88"/>
                  <a:pt x="401" y="88"/>
                  <a:pt x="401" y="88"/>
                </a:cubicBezTo>
                <a:cubicBezTo>
                  <a:pt x="398" y="86"/>
                  <a:pt x="394" y="87"/>
                  <a:pt x="391" y="87"/>
                </a:cubicBezTo>
                <a:cubicBezTo>
                  <a:pt x="392" y="86"/>
                  <a:pt x="394" y="86"/>
                  <a:pt x="396" y="86"/>
                </a:cubicBezTo>
                <a:cubicBezTo>
                  <a:pt x="398" y="85"/>
                  <a:pt x="403" y="86"/>
                  <a:pt x="404" y="85"/>
                </a:cubicBezTo>
                <a:cubicBezTo>
                  <a:pt x="403" y="85"/>
                  <a:pt x="402" y="85"/>
                  <a:pt x="401" y="85"/>
                </a:cubicBezTo>
                <a:cubicBezTo>
                  <a:pt x="400" y="84"/>
                  <a:pt x="402" y="84"/>
                  <a:pt x="402" y="83"/>
                </a:cubicBezTo>
                <a:cubicBezTo>
                  <a:pt x="398" y="83"/>
                  <a:pt x="398" y="83"/>
                  <a:pt x="398" y="83"/>
                </a:cubicBezTo>
                <a:cubicBezTo>
                  <a:pt x="401" y="81"/>
                  <a:pt x="406" y="82"/>
                  <a:pt x="409" y="81"/>
                </a:cubicBezTo>
                <a:cubicBezTo>
                  <a:pt x="405" y="81"/>
                  <a:pt x="401" y="80"/>
                  <a:pt x="398" y="81"/>
                </a:cubicBezTo>
                <a:cubicBezTo>
                  <a:pt x="396" y="79"/>
                  <a:pt x="391" y="82"/>
                  <a:pt x="388" y="80"/>
                </a:cubicBezTo>
                <a:cubicBezTo>
                  <a:pt x="388" y="80"/>
                  <a:pt x="389" y="80"/>
                  <a:pt x="389" y="80"/>
                </a:cubicBezTo>
                <a:cubicBezTo>
                  <a:pt x="394" y="80"/>
                  <a:pt x="401" y="80"/>
                  <a:pt x="404" y="79"/>
                </a:cubicBezTo>
                <a:cubicBezTo>
                  <a:pt x="387" y="79"/>
                  <a:pt x="387" y="79"/>
                  <a:pt x="387" y="79"/>
                </a:cubicBezTo>
                <a:cubicBezTo>
                  <a:pt x="387" y="78"/>
                  <a:pt x="389" y="79"/>
                  <a:pt x="390" y="78"/>
                </a:cubicBezTo>
                <a:cubicBezTo>
                  <a:pt x="389" y="78"/>
                  <a:pt x="389" y="78"/>
                  <a:pt x="389" y="78"/>
                </a:cubicBezTo>
                <a:cubicBezTo>
                  <a:pt x="392" y="77"/>
                  <a:pt x="396" y="77"/>
                  <a:pt x="399" y="77"/>
                </a:cubicBezTo>
                <a:cubicBezTo>
                  <a:pt x="394" y="78"/>
                  <a:pt x="394" y="78"/>
                  <a:pt x="394" y="78"/>
                </a:cubicBezTo>
                <a:cubicBezTo>
                  <a:pt x="400" y="78"/>
                  <a:pt x="400" y="78"/>
                  <a:pt x="400" y="78"/>
                </a:cubicBezTo>
                <a:cubicBezTo>
                  <a:pt x="399" y="76"/>
                  <a:pt x="404" y="77"/>
                  <a:pt x="406" y="77"/>
                </a:cubicBezTo>
                <a:cubicBezTo>
                  <a:pt x="408" y="76"/>
                  <a:pt x="410" y="75"/>
                  <a:pt x="411" y="74"/>
                </a:cubicBezTo>
                <a:cubicBezTo>
                  <a:pt x="413" y="75"/>
                  <a:pt x="410" y="76"/>
                  <a:pt x="410" y="77"/>
                </a:cubicBezTo>
                <a:cubicBezTo>
                  <a:pt x="411" y="77"/>
                  <a:pt x="413" y="76"/>
                  <a:pt x="413" y="75"/>
                </a:cubicBezTo>
                <a:cubicBezTo>
                  <a:pt x="414" y="75"/>
                  <a:pt x="415" y="76"/>
                  <a:pt x="416" y="76"/>
                </a:cubicBezTo>
                <a:cubicBezTo>
                  <a:pt x="415" y="76"/>
                  <a:pt x="415" y="76"/>
                  <a:pt x="415" y="76"/>
                </a:cubicBezTo>
                <a:cubicBezTo>
                  <a:pt x="416" y="77"/>
                  <a:pt x="417" y="78"/>
                  <a:pt x="420" y="77"/>
                </a:cubicBezTo>
                <a:cubicBezTo>
                  <a:pt x="420" y="77"/>
                  <a:pt x="420" y="77"/>
                  <a:pt x="420" y="77"/>
                </a:cubicBezTo>
                <a:cubicBezTo>
                  <a:pt x="420" y="76"/>
                  <a:pt x="421" y="77"/>
                  <a:pt x="422" y="77"/>
                </a:cubicBezTo>
                <a:cubicBezTo>
                  <a:pt x="423" y="77"/>
                  <a:pt x="423" y="77"/>
                  <a:pt x="423" y="77"/>
                </a:cubicBezTo>
                <a:cubicBezTo>
                  <a:pt x="424" y="76"/>
                  <a:pt x="426" y="77"/>
                  <a:pt x="427" y="77"/>
                </a:cubicBezTo>
                <a:cubicBezTo>
                  <a:pt x="425" y="75"/>
                  <a:pt x="421" y="77"/>
                  <a:pt x="419" y="76"/>
                </a:cubicBezTo>
                <a:cubicBezTo>
                  <a:pt x="419" y="75"/>
                  <a:pt x="419" y="75"/>
                  <a:pt x="420" y="75"/>
                </a:cubicBezTo>
                <a:cubicBezTo>
                  <a:pt x="421" y="75"/>
                  <a:pt x="423" y="75"/>
                  <a:pt x="424" y="75"/>
                </a:cubicBezTo>
                <a:cubicBezTo>
                  <a:pt x="423" y="74"/>
                  <a:pt x="423" y="74"/>
                  <a:pt x="423" y="74"/>
                </a:cubicBezTo>
                <a:cubicBezTo>
                  <a:pt x="424" y="73"/>
                  <a:pt x="427" y="74"/>
                  <a:pt x="427" y="74"/>
                </a:cubicBezTo>
                <a:cubicBezTo>
                  <a:pt x="426" y="74"/>
                  <a:pt x="426" y="74"/>
                  <a:pt x="426" y="74"/>
                </a:cubicBezTo>
                <a:cubicBezTo>
                  <a:pt x="428" y="70"/>
                  <a:pt x="416" y="73"/>
                  <a:pt x="415" y="71"/>
                </a:cubicBezTo>
                <a:cubicBezTo>
                  <a:pt x="416" y="70"/>
                  <a:pt x="418" y="69"/>
                  <a:pt x="420" y="70"/>
                </a:cubicBezTo>
                <a:cubicBezTo>
                  <a:pt x="420" y="70"/>
                  <a:pt x="420" y="71"/>
                  <a:pt x="420" y="71"/>
                </a:cubicBezTo>
                <a:cubicBezTo>
                  <a:pt x="422" y="71"/>
                  <a:pt x="422" y="71"/>
                  <a:pt x="422" y="71"/>
                </a:cubicBezTo>
                <a:cubicBezTo>
                  <a:pt x="424" y="71"/>
                  <a:pt x="423" y="70"/>
                  <a:pt x="424" y="70"/>
                </a:cubicBezTo>
                <a:cubicBezTo>
                  <a:pt x="425" y="70"/>
                  <a:pt x="425" y="70"/>
                  <a:pt x="426" y="70"/>
                </a:cubicBezTo>
                <a:cubicBezTo>
                  <a:pt x="425" y="70"/>
                  <a:pt x="425" y="71"/>
                  <a:pt x="425" y="71"/>
                </a:cubicBezTo>
                <a:cubicBezTo>
                  <a:pt x="427" y="71"/>
                  <a:pt x="427" y="71"/>
                  <a:pt x="427" y="71"/>
                </a:cubicBezTo>
                <a:cubicBezTo>
                  <a:pt x="425" y="70"/>
                  <a:pt x="424" y="68"/>
                  <a:pt x="428" y="68"/>
                </a:cubicBezTo>
                <a:cubicBezTo>
                  <a:pt x="425" y="68"/>
                  <a:pt x="427" y="67"/>
                  <a:pt x="426" y="66"/>
                </a:cubicBezTo>
                <a:cubicBezTo>
                  <a:pt x="423" y="67"/>
                  <a:pt x="419" y="68"/>
                  <a:pt x="415" y="68"/>
                </a:cubicBezTo>
                <a:cubicBezTo>
                  <a:pt x="416" y="69"/>
                  <a:pt x="416" y="69"/>
                  <a:pt x="416" y="69"/>
                </a:cubicBezTo>
                <a:cubicBezTo>
                  <a:pt x="415" y="69"/>
                  <a:pt x="414" y="70"/>
                  <a:pt x="415" y="70"/>
                </a:cubicBezTo>
                <a:cubicBezTo>
                  <a:pt x="411" y="72"/>
                  <a:pt x="411" y="76"/>
                  <a:pt x="404" y="75"/>
                </a:cubicBezTo>
                <a:cubicBezTo>
                  <a:pt x="404" y="75"/>
                  <a:pt x="404" y="76"/>
                  <a:pt x="403" y="76"/>
                </a:cubicBezTo>
                <a:cubicBezTo>
                  <a:pt x="403" y="75"/>
                  <a:pt x="401" y="75"/>
                  <a:pt x="400" y="75"/>
                </a:cubicBezTo>
                <a:cubicBezTo>
                  <a:pt x="401" y="73"/>
                  <a:pt x="403" y="75"/>
                  <a:pt x="404" y="73"/>
                </a:cubicBezTo>
                <a:cubicBezTo>
                  <a:pt x="411" y="75"/>
                  <a:pt x="406" y="71"/>
                  <a:pt x="412" y="71"/>
                </a:cubicBezTo>
                <a:cubicBezTo>
                  <a:pt x="412" y="70"/>
                  <a:pt x="411" y="68"/>
                  <a:pt x="413" y="66"/>
                </a:cubicBezTo>
                <a:cubicBezTo>
                  <a:pt x="415" y="67"/>
                  <a:pt x="419" y="66"/>
                  <a:pt x="422" y="66"/>
                </a:cubicBezTo>
                <a:cubicBezTo>
                  <a:pt x="423" y="66"/>
                  <a:pt x="422" y="65"/>
                  <a:pt x="422" y="65"/>
                </a:cubicBezTo>
                <a:cubicBezTo>
                  <a:pt x="420" y="65"/>
                  <a:pt x="418" y="65"/>
                  <a:pt x="417" y="66"/>
                </a:cubicBezTo>
                <a:cubicBezTo>
                  <a:pt x="416" y="66"/>
                  <a:pt x="413" y="66"/>
                  <a:pt x="413" y="65"/>
                </a:cubicBezTo>
                <a:cubicBezTo>
                  <a:pt x="413" y="64"/>
                  <a:pt x="414" y="64"/>
                  <a:pt x="416" y="64"/>
                </a:cubicBezTo>
                <a:cubicBezTo>
                  <a:pt x="431" y="68"/>
                  <a:pt x="424" y="59"/>
                  <a:pt x="429" y="58"/>
                </a:cubicBezTo>
                <a:cubicBezTo>
                  <a:pt x="428" y="58"/>
                  <a:pt x="428" y="58"/>
                  <a:pt x="428" y="58"/>
                </a:cubicBezTo>
                <a:cubicBezTo>
                  <a:pt x="426" y="57"/>
                  <a:pt x="431" y="57"/>
                  <a:pt x="428" y="56"/>
                </a:cubicBezTo>
                <a:cubicBezTo>
                  <a:pt x="428" y="57"/>
                  <a:pt x="427" y="58"/>
                  <a:pt x="424" y="59"/>
                </a:cubicBezTo>
                <a:cubicBezTo>
                  <a:pt x="423" y="59"/>
                  <a:pt x="424" y="58"/>
                  <a:pt x="424" y="58"/>
                </a:cubicBezTo>
                <a:cubicBezTo>
                  <a:pt x="422" y="58"/>
                  <a:pt x="422" y="58"/>
                  <a:pt x="422" y="58"/>
                </a:cubicBezTo>
                <a:cubicBezTo>
                  <a:pt x="422" y="55"/>
                  <a:pt x="422" y="55"/>
                  <a:pt x="422" y="55"/>
                </a:cubicBezTo>
                <a:cubicBezTo>
                  <a:pt x="422" y="54"/>
                  <a:pt x="426" y="53"/>
                  <a:pt x="426" y="51"/>
                </a:cubicBezTo>
                <a:cubicBezTo>
                  <a:pt x="426" y="50"/>
                  <a:pt x="428" y="49"/>
                  <a:pt x="431" y="49"/>
                </a:cubicBezTo>
                <a:cubicBezTo>
                  <a:pt x="433" y="49"/>
                  <a:pt x="428" y="50"/>
                  <a:pt x="431" y="51"/>
                </a:cubicBezTo>
                <a:cubicBezTo>
                  <a:pt x="429" y="51"/>
                  <a:pt x="428" y="51"/>
                  <a:pt x="429" y="52"/>
                </a:cubicBezTo>
                <a:cubicBezTo>
                  <a:pt x="434" y="49"/>
                  <a:pt x="434" y="49"/>
                  <a:pt x="434" y="49"/>
                </a:cubicBezTo>
                <a:cubicBezTo>
                  <a:pt x="432" y="49"/>
                  <a:pt x="432" y="49"/>
                  <a:pt x="432" y="49"/>
                </a:cubicBezTo>
                <a:cubicBezTo>
                  <a:pt x="431" y="48"/>
                  <a:pt x="433" y="47"/>
                  <a:pt x="433" y="46"/>
                </a:cubicBezTo>
                <a:cubicBezTo>
                  <a:pt x="432" y="46"/>
                  <a:pt x="432" y="46"/>
                  <a:pt x="432" y="46"/>
                </a:cubicBezTo>
                <a:cubicBezTo>
                  <a:pt x="431" y="45"/>
                  <a:pt x="433" y="44"/>
                  <a:pt x="431" y="43"/>
                </a:cubicBezTo>
                <a:cubicBezTo>
                  <a:pt x="430" y="44"/>
                  <a:pt x="428" y="45"/>
                  <a:pt x="429" y="46"/>
                </a:cubicBezTo>
                <a:cubicBezTo>
                  <a:pt x="433" y="48"/>
                  <a:pt x="425" y="49"/>
                  <a:pt x="424" y="51"/>
                </a:cubicBezTo>
                <a:cubicBezTo>
                  <a:pt x="423" y="54"/>
                  <a:pt x="419" y="56"/>
                  <a:pt x="417" y="58"/>
                </a:cubicBezTo>
                <a:cubicBezTo>
                  <a:pt x="415" y="57"/>
                  <a:pt x="415" y="57"/>
                  <a:pt x="415" y="57"/>
                </a:cubicBezTo>
                <a:cubicBezTo>
                  <a:pt x="414" y="62"/>
                  <a:pt x="414" y="62"/>
                  <a:pt x="414" y="62"/>
                </a:cubicBezTo>
                <a:cubicBezTo>
                  <a:pt x="410" y="63"/>
                  <a:pt x="413" y="66"/>
                  <a:pt x="408" y="67"/>
                </a:cubicBezTo>
                <a:cubicBezTo>
                  <a:pt x="410" y="68"/>
                  <a:pt x="410" y="68"/>
                  <a:pt x="410" y="68"/>
                </a:cubicBezTo>
                <a:cubicBezTo>
                  <a:pt x="409" y="68"/>
                  <a:pt x="409" y="68"/>
                  <a:pt x="407" y="68"/>
                </a:cubicBezTo>
                <a:cubicBezTo>
                  <a:pt x="408" y="69"/>
                  <a:pt x="408" y="69"/>
                  <a:pt x="408" y="69"/>
                </a:cubicBezTo>
                <a:cubicBezTo>
                  <a:pt x="402" y="69"/>
                  <a:pt x="409" y="72"/>
                  <a:pt x="404" y="73"/>
                </a:cubicBezTo>
                <a:cubicBezTo>
                  <a:pt x="402" y="72"/>
                  <a:pt x="402" y="72"/>
                  <a:pt x="402" y="72"/>
                </a:cubicBezTo>
                <a:cubicBezTo>
                  <a:pt x="402" y="72"/>
                  <a:pt x="402" y="71"/>
                  <a:pt x="403" y="70"/>
                </a:cubicBezTo>
                <a:cubicBezTo>
                  <a:pt x="406" y="69"/>
                  <a:pt x="404" y="68"/>
                  <a:pt x="407" y="66"/>
                </a:cubicBezTo>
                <a:cubicBezTo>
                  <a:pt x="404" y="66"/>
                  <a:pt x="404" y="66"/>
                  <a:pt x="404" y="66"/>
                </a:cubicBezTo>
                <a:cubicBezTo>
                  <a:pt x="406" y="65"/>
                  <a:pt x="406" y="65"/>
                  <a:pt x="406" y="65"/>
                </a:cubicBezTo>
                <a:cubicBezTo>
                  <a:pt x="405" y="64"/>
                  <a:pt x="405" y="64"/>
                  <a:pt x="405" y="64"/>
                </a:cubicBezTo>
                <a:cubicBezTo>
                  <a:pt x="406" y="63"/>
                  <a:pt x="406" y="63"/>
                  <a:pt x="406" y="63"/>
                </a:cubicBezTo>
                <a:cubicBezTo>
                  <a:pt x="406" y="63"/>
                  <a:pt x="407" y="63"/>
                  <a:pt x="407" y="63"/>
                </a:cubicBezTo>
                <a:cubicBezTo>
                  <a:pt x="405" y="63"/>
                  <a:pt x="405" y="61"/>
                  <a:pt x="407" y="61"/>
                </a:cubicBezTo>
                <a:cubicBezTo>
                  <a:pt x="405" y="60"/>
                  <a:pt x="406" y="59"/>
                  <a:pt x="404" y="59"/>
                </a:cubicBezTo>
                <a:cubicBezTo>
                  <a:pt x="404" y="60"/>
                  <a:pt x="404" y="60"/>
                  <a:pt x="404" y="60"/>
                </a:cubicBezTo>
                <a:cubicBezTo>
                  <a:pt x="404" y="60"/>
                  <a:pt x="404" y="60"/>
                  <a:pt x="405" y="60"/>
                </a:cubicBezTo>
                <a:cubicBezTo>
                  <a:pt x="402" y="61"/>
                  <a:pt x="402" y="61"/>
                  <a:pt x="402" y="61"/>
                </a:cubicBezTo>
                <a:cubicBezTo>
                  <a:pt x="402" y="62"/>
                  <a:pt x="403" y="62"/>
                  <a:pt x="404" y="63"/>
                </a:cubicBezTo>
                <a:cubicBezTo>
                  <a:pt x="398" y="64"/>
                  <a:pt x="407" y="66"/>
                  <a:pt x="401" y="67"/>
                </a:cubicBezTo>
                <a:cubicBezTo>
                  <a:pt x="398" y="67"/>
                  <a:pt x="395" y="67"/>
                  <a:pt x="392" y="67"/>
                </a:cubicBezTo>
                <a:cubicBezTo>
                  <a:pt x="393" y="67"/>
                  <a:pt x="393" y="66"/>
                  <a:pt x="394" y="66"/>
                </a:cubicBezTo>
                <a:cubicBezTo>
                  <a:pt x="392" y="66"/>
                  <a:pt x="395" y="64"/>
                  <a:pt x="396" y="64"/>
                </a:cubicBezTo>
                <a:cubicBezTo>
                  <a:pt x="395" y="64"/>
                  <a:pt x="395" y="64"/>
                  <a:pt x="395" y="64"/>
                </a:cubicBezTo>
                <a:cubicBezTo>
                  <a:pt x="397" y="63"/>
                  <a:pt x="397" y="63"/>
                  <a:pt x="397" y="63"/>
                </a:cubicBezTo>
                <a:cubicBezTo>
                  <a:pt x="397" y="63"/>
                  <a:pt x="395" y="62"/>
                  <a:pt x="396" y="61"/>
                </a:cubicBezTo>
                <a:cubicBezTo>
                  <a:pt x="397" y="62"/>
                  <a:pt x="397" y="62"/>
                  <a:pt x="397" y="62"/>
                </a:cubicBezTo>
                <a:cubicBezTo>
                  <a:pt x="396" y="61"/>
                  <a:pt x="399" y="60"/>
                  <a:pt x="396" y="60"/>
                </a:cubicBezTo>
                <a:cubicBezTo>
                  <a:pt x="396" y="59"/>
                  <a:pt x="396" y="59"/>
                  <a:pt x="397" y="59"/>
                </a:cubicBezTo>
                <a:cubicBezTo>
                  <a:pt x="400" y="58"/>
                  <a:pt x="401" y="56"/>
                  <a:pt x="400" y="55"/>
                </a:cubicBezTo>
                <a:cubicBezTo>
                  <a:pt x="400" y="54"/>
                  <a:pt x="396" y="53"/>
                  <a:pt x="398" y="52"/>
                </a:cubicBezTo>
                <a:cubicBezTo>
                  <a:pt x="398" y="53"/>
                  <a:pt x="398" y="53"/>
                  <a:pt x="399" y="53"/>
                </a:cubicBezTo>
                <a:cubicBezTo>
                  <a:pt x="399" y="52"/>
                  <a:pt x="399" y="52"/>
                  <a:pt x="398" y="52"/>
                </a:cubicBezTo>
                <a:cubicBezTo>
                  <a:pt x="397" y="53"/>
                  <a:pt x="397" y="53"/>
                  <a:pt x="397" y="53"/>
                </a:cubicBezTo>
                <a:cubicBezTo>
                  <a:pt x="395" y="52"/>
                  <a:pt x="396" y="51"/>
                  <a:pt x="395" y="51"/>
                </a:cubicBezTo>
                <a:cubicBezTo>
                  <a:pt x="393" y="51"/>
                  <a:pt x="392" y="51"/>
                  <a:pt x="391" y="51"/>
                </a:cubicBezTo>
                <a:cubicBezTo>
                  <a:pt x="391" y="50"/>
                  <a:pt x="386" y="49"/>
                  <a:pt x="390" y="48"/>
                </a:cubicBezTo>
                <a:cubicBezTo>
                  <a:pt x="388" y="47"/>
                  <a:pt x="390" y="46"/>
                  <a:pt x="386" y="46"/>
                </a:cubicBezTo>
                <a:cubicBezTo>
                  <a:pt x="386" y="47"/>
                  <a:pt x="387" y="49"/>
                  <a:pt x="383" y="49"/>
                </a:cubicBezTo>
                <a:cubicBezTo>
                  <a:pt x="382" y="49"/>
                  <a:pt x="382" y="48"/>
                  <a:pt x="380" y="48"/>
                </a:cubicBezTo>
                <a:cubicBezTo>
                  <a:pt x="380" y="49"/>
                  <a:pt x="381" y="49"/>
                  <a:pt x="381" y="49"/>
                </a:cubicBezTo>
                <a:cubicBezTo>
                  <a:pt x="379" y="50"/>
                  <a:pt x="379" y="50"/>
                  <a:pt x="379" y="50"/>
                </a:cubicBezTo>
                <a:cubicBezTo>
                  <a:pt x="378" y="51"/>
                  <a:pt x="378" y="51"/>
                  <a:pt x="378" y="51"/>
                </a:cubicBezTo>
                <a:cubicBezTo>
                  <a:pt x="376" y="51"/>
                  <a:pt x="373" y="51"/>
                  <a:pt x="372" y="50"/>
                </a:cubicBezTo>
                <a:cubicBezTo>
                  <a:pt x="372" y="49"/>
                  <a:pt x="370" y="48"/>
                  <a:pt x="372" y="48"/>
                </a:cubicBezTo>
                <a:cubicBezTo>
                  <a:pt x="374" y="48"/>
                  <a:pt x="376" y="48"/>
                  <a:pt x="376" y="49"/>
                </a:cubicBezTo>
                <a:cubicBezTo>
                  <a:pt x="377" y="49"/>
                  <a:pt x="377" y="49"/>
                  <a:pt x="377" y="48"/>
                </a:cubicBezTo>
                <a:cubicBezTo>
                  <a:pt x="376" y="48"/>
                  <a:pt x="376" y="48"/>
                  <a:pt x="376" y="48"/>
                </a:cubicBezTo>
                <a:cubicBezTo>
                  <a:pt x="376" y="47"/>
                  <a:pt x="374" y="47"/>
                  <a:pt x="376" y="46"/>
                </a:cubicBezTo>
                <a:cubicBezTo>
                  <a:pt x="375" y="45"/>
                  <a:pt x="375" y="45"/>
                  <a:pt x="375" y="45"/>
                </a:cubicBezTo>
                <a:cubicBezTo>
                  <a:pt x="376" y="44"/>
                  <a:pt x="378" y="45"/>
                  <a:pt x="380" y="44"/>
                </a:cubicBezTo>
                <a:cubicBezTo>
                  <a:pt x="377" y="43"/>
                  <a:pt x="377" y="43"/>
                  <a:pt x="377" y="43"/>
                </a:cubicBezTo>
                <a:cubicBezTo>
                  <a:pt x="376" y="42"/>
                  <a:pt x="380" y="41"/>
                  <a:pt x="382" y="40"/>
                </a:cubicBezTo>
                <a:cubicBezTo>
                  <a:pt x="386" y="42"/>
                  <a:pt x="381" y="43"/>
                  <a:pt x="383" y="45"/>
                </a:cubicBezTo>
                <a:cubicBezTo>
                  <a:pt x="387" y="45"/>
                  <a:pt x="387" y="45"/>
                  <a:pt x="389" y="44"/>
                </a:cubicBezTo>
                <a:cubicBezTo>
                  <a:pt x="387" y="43"/>
                  <a:pt x="387" y="44"/>
                  <a:pt x="385" y="44"/>
                </a:cubicBezTo>
                <a:cubicBezTo>
                  <a:pt x="384" y="44"/>
                  <a:pt x="385" y="43"/>
                  <a:pt x="385" y="43"/>
                </a:cubicBezTo>
                <a:cubicBezTo>
                  <a:pt x="384" y="41"/>
                  <a:pt x="388" y="42"/>
                  <a:pt x="391" y="42"/>
                </a:cubicBezTo>
                <a:cubicBezTo>
                  <a:pt x="391" y="41"/>
                  <a:pt x="391" y="41"/>
                  <a:pt x="391" y="41"/>
                </a:cubicBezTo>
                <a:cubicBezTo>
                  <a:pt x="388" y="40"/>
                  <a:pt x="385" y="41"/>
                  <a:pt x="384" y="39"/>
                </a:cubicBezTo>
                <a:cubicBezTo>
                  <a:pt x="387" y="39"/>
                  <a:pt x="390" y="40"/>
                  <a:pt x="393" y="39"/>
                </a:cubicBezTo>
                <a:cubicBezTo>
                  <a:pt x="393" y="39"/>
                  <a:pt x="393" y="39"/>
                  <a:pt x="393" y="39"/>
                </a:cubicBezTo>
                <a:cubicBezTo>
                  <a:pt x="394" y="38"/>
                  <a:pt x="392" y="38"/>
                  <a:pt x="392" y="38"/>
                </a:cubicBezTo>
                <a:cubicBezTo>
                  <a:pt x="393" y="37"/>
                  <a:pt x="395" y="37"/>
                  <a:pt x="394" y="37"/>
                </a:cubicBezTo>
                <a:cubicBezTo>
                  <a:pt x="394" y="33"/>
                  <a:pt x="394" y="33"/>
                  <a:pt x="394" y="33"/>
                </a:cubicBezTo>
                <a:cubicBezTo>
                  <a:pt x="392" y="34"/>
                  <a:pt x="392" y="34"/>
                  <a:pt x="392" y="34"/>
                </a:cubicBezTo>
                <a:cubicBezTo>
                  <a:pt x="391" y="33"/>
                  <a:pt x="391" y="33"/>
                  <a:pt x="391" y="33"/>
                </a:cubicBezTo>
                <a:cubicBezTo>
                  <a:pt x="391" y="34"/>
                  <a:pt x="391" y="34"/>
                  <a:pt x="391" y="34"/>
                </a:cubicBezTo>
                <a:cubicBezTo>
                  <a:pt x="393" y="34"/>
                  <a:pt x="393" y="34"/>
                  <a:pt x="393" y="34"/>
                </a:cubicBezTo>
                <a:cubicBezTo>
                  <a:pt x="391" y="35"/>
                  <a:pt x="392" y="38"/>
                  <a:pt x="391" y="38"/>
                </a:cubicBezTo>
                <a:cubicBezTo>
                  <a:pt x="391" y="38"/>
                  <a:pt x="391" y="38"/>
                  <a:pt x="391" y="39"/>
                </a:cubicBezTo>
                <a:cubicBezTo>
                  <a:pt x="391" y="39"/>
                  <a:pt x="391" y="39"/>
                  <a:pt x="391" y="39"/>
                </a:cubicBezTo>
                <a:cubicBezTo>
                  <a:pt x="389" y="39"/>
                  <a:pt x="386" y="39"/>
                  <a:pt x="385" y="39"/>
                </a:cubicBezTo>
                <a:cubicBezTo>
                  <a:pt x="386" y="38"/>
                  <a:pt x="386" y="38"/>
                  <a:pt x="386" y="38"/>
                </a:cubicBezTo>
                <a:cubicBezTo>
                  <a:pt x="383" y="36"/>
                  <a:pt x="382" y="35"/>
                  <a:pt x="383" y="33"/>
                </a:cubicBezTo>
                <a:cubicBezTo>
                  <a:pt x="383" y="33"/>
                  <a:pt x="380" y="32"/>
                  <a:pt x="382" y="32"/>
                </a:cubicBezTo>
                <a:cubicBezTo>
                  <a:pt x="383" y="32"/>
                  <a:pt x="383" y="32"/>
                  <a:pt x="383" y="32"/>
                </a:cubicBezTo>
                <a:cubicBezTo>
                  <a:pt x="383" y="32"/>
                  <a:pt x="383" y="32"/>
                  <a:pt x="383" y="32"/>
                </a:cubicBezTo>
                <a:cubicBezTo>
                  <a:pt x="381" y="32"/>
                  <a:pt x="381" y="32"/>
                  <a:pt x="381" y="32"/>
                </a:cubicBezTo>
                <a:cubicBezTo>
                  <a:pt x="380" y="34"/>
                  <a:pt x="385" y="38"/>
                  <a:pt x="380" y="40"/>
                </a:cubicBezTo>
                <a:cubicBezTo>
                  <a:pt x="378" y="40"/>
                  <a:pt x="378" y="40"/>
                  <a:pt x="378" y="40"/>
                </a:cubicBezTo>
                <a:cubicBezTo>
                  <a:pt x="374" y="41"/>
                  <a:pt x="372" y="43"/>
                  <a:pt x="367" y="43"/>
                </a:cubicBezTo>
                <a:cubicBezTo>
                  <a:pt x="367" y="43"/>
                  <a:pt x="367" y="43"/>
                  <a:pt x="367" y="43"/>
                </a:cubicBezTo>
                <a:cubicBezTo>
                  <a:pt x="368" y="43"/>
                  <a:pt x="368" y="42"/>
                  <a:pt x="369" y="42"/>
                </a:cubicBezTo>
                <a:cubicBezTo>
                  <a:pt x="367" y="41"/>
                  <a:pt x="371" y="40"/>
                  <a:pt x="374" y="40"/>
                </a:cubicBezTo>
                <a:cubicBezTo>
                  <a:pt x="373" y="40"/>
                  <a:pt x="373" y="40"/>
                  <a:pt x="373" y="40"/>
                </a:cubicBezTo>
                <a:cubicBezTo>
                  <a:pt x="370" y="38"/>
                  <a:pt x="367" y="41"/>
                  <a:pt x="363" y="40"/>
                </a:cubicBezTo>
                <a:cubicBezTo>
                  <a:pt x="364" y="40"/>
                  <a:pt x="365" y="40"/>
                  <a:pt x="366" y="39"/>
                </a:cubicBezTo>
                <a:cubicBezTo>
                  <a:pt x="368" y="38"/>
                  <a:pt x="365" y="37"/>
                  <a:pt x="364" y="36"/>
                </a:cubicBezTo>
                <a:cubicBezTo>
                  <a:pt x="365" y="36"/>
                  <a:pt x="365" y="36"/>
                  <a:pt x="365" y="36"/>
                </a:cubicBezTo>
                <a:cubicBezTo>
                  <a:pt x="363" y="35"/>
                  <a:pt x="361" y="37"/>
                  <a:pt x="359" y="35"/>
                </a:cubicBezTo>
                <a:cubicBezTo>
                  <a:pt x="359" y="34"/>
                  <a:pt x="363" y="35"/>
                  <a:pt x="363" y="35"/>
                </a:cubicBezTo>
                <a:cubicBezTo>
                  <a:pt x="359" y="35"/>
                  <a:pt x="362" y="33"/>
                  <a:pt x="361" y="33"/>
                </a:cubicBezTo>
                <a:cubicBezTo>
                  <a:pt x="360" y="32"/>
                  <a:pt x="368" y="30"/>
                  <a:pt x="361" y="29"/>
                </a:cubicBezTo>
                <a:cubicBezTo>
                  <a:pt x="359" y="29"/>
                  <a:pt x="362" y="30"/>
                  <a:pt x="361" y="30"/>
                </a:cubicBezTo>
                <a:cubicBezTo>
                  <a:pt x="357" y="31"/>
                  <a:pt x="362" y="32"/>
                  <a:pt x="359" y="33"/>
                </a:cubicBezTo>
                <a:cubicBezTo>
                  <a:pt x="358" y="32"/>
                  <a:pt x="355" y="33"/>
                  <a:pt x="354" y="33"/>
                </a:cubicBezTo>
                <a:cubicBezTo>
                  <a:pt x="354" y="34"/>
                  <a:pt x="354" y="35"/>
                  <a:pt x="355" y="35"/>
                </a:cubicBezTo>
                <a:cubicBezTo>
                  <a:pt x="358" y="34"/>
                  <a:pt x="356" y="34"/>
                  <a:pt x="358" y="33"/>
                </a:cubicBezTo>
                <a:cubicBezTo>
                  <a:pt x="359" y="34"/>
                  <a:pt x="359" y="35"/>
                  <a:pt x="358" y="36"/>
                </a:cubicBezTo>
                <a:cubicBezTo>
                  <a:pt x="359" y="36"/>
                  <a:pt x="360" y="36"/>
                  <a:pt x="360" y="36"/>
                </a:cubicBezTo>
                <a:cubicBezTo>
                  <a:pt x="357" y="36"/>
                  <a:pt x="358" y="37"/>
                  <a:pt x="357" y="38"/>
                </a:cubicBezTo>
                <a:cubicBezTo>
                  <a:pt x="358" y="38"/>
                  <a:pt x="359" y="38"/>
                  <a:pt x="360" y="39"/>
                </a:cubicBezTo>
                <a:cubicBezTo>
                  <a:pt x="356" y="39"/>
                  <a:pt x="356" y="39"/>
                  <a:pt x="356" y="39"/>
                </a:cubicBezTo>
                <a:cubicBezTo>
                  <a:pt x="357" y="40"/>
                  <a:pt x="360" y="40"/>
                  <a:pt x="361" y="41"/>
                </a:cubicBezTo>
                <a:cubicBezTo>
                  <a:pt x="359" y="41"/>
                  <a:pt x="359" y="41"/>
                  <a:pt x="359" y="41"/>
                </a:cubicBezTo>
                <a:cubicBezTo>
                  <a:pt x="357" y="42"/>
                  <a:pt x="353" y="41"/>
                  <a:pt x="352" y="40"/>
                </a:cubicBezTo>
                <a:cubicBezTo>
                  <a:pt x="353" y="39"/>
                  <a:pt x="353" y="39"/>
                  <a:pt x="353" y="39"/>
                </a:cubicBezTo>
                <a:cubicBezTo>
                  <a:pt x="350" y="39"/>
                  <a:pt x="350" y="39"/>
                  <a:pt x="350" y="39"/>
                </a:cubicBezTo>
                <a:cubicBezTo>
                  <a:pt x="351" y="38"/>
                  <a:pt x="350" y="37"/>
                  <a:pt x="351" y="37"/>
                </a:cubicBezTo>
                <a:cubicBezTo>
                  <a:pt x="351" y="37"/>
                  <a:pt x="352" y="37"/>
                  <a:pt x="353" y="37"/>
                </a:cubicBezTo>
                <a:cubicBezTo>
                  <a:pt x="350" y="37"/>
                  <a:pt x="350" y="37"/>
                  <a:pt x="350" y="37"/>
                </a:cubicBezTo>
                <a:cubicBezTo>
                  <a:pt x="352" y="36"/>
                  <a:pt x="352" y="36"/>
                  <a:pt x="352" y="36"/>
                </a:cubicBezTo>
                <a:cubicBezTo>
                  <a:pt x="350" y="36"/>
                  <a:pt x="350" y="36"/>
                  <a:pt x="350" y="36"/>
                </a:cubicBezTo>
                <a:cubicBezTo>
                  <a:pt x="349" y="36"/>
                  <a:pt x="349" y="37"/>
                  <a:pt x="348" y="37"/>
                </a:cubicBezTo>
                <a:cubicBezTo>
                  <a:pt x="348" y="37"/>
                  <a:pt x="348" y="37"/>
                  <a:pt x="348" y="37"/>
                </a:cubicBezTo>
                <a:cubicBezTo>
                  <a:pt x="346" y="37"/>
                  <a:pt x="344" y="39"/>
                  <a:pt x="342" y="38"/>
                </a:cubicBezTo>
                <a:cubicBezTo>
                  <a:pt x="345" y="37"/>
                  <a:pt x="345" y="37"/>
                  <a:pt x="345" y="37"/>
                </a:cubicBezTo>
                <a:cubicBezTo>
                  <a:pt x="344" y="37"/>
                  <a:pt x="344" y="37"/>
                  <a:pt x="343" y="36"/>
                </a:cubicBezTo>
                <a:cubicBezTo>
                  <a:pt x="344" y="36"/>
                  <a:pt x="344" y="36"/>
                  <a:pt x="345" y="36"/>
                </a:cubicBezTo>
                <a:cubicBezTo>
                  <a:pt x="344" y="35"/>
                  <a:pt x="348" y="34"/>
                  <a:pt x="346" y="33"/>
                </a:cubicBezTo>
                <a:cubicBezTo>
                  <a:pt x="346" y="34"/>
                  <a:pt x="344" y="33"/>
                  <a:pt x="343" y="33"/>
                </a:cubicBezTo>
                <a:cubicBezTo>
                  <a:pt x="342" y="32"/>
                  <a:pt x="345" y="32"/>
                  <a:pt x="345" y="32"/>
                </a:cubicBezTo>
                <a:cubicBezTo>
                  <a:pt x="340" y="32"/>
                  <a:pt x="340" y="32"/>
                  <a:pt x="340" y="32"/>
                </a:cubicBezTo>
                <a:cubicBezTo>
                  <a:pt x="340" y="32"/>
                  <a:pt x="341" y="33"/>
                  <a:pt x="341" y="33"/>
                </a:cubicBezTo>
                <a:cubicBezTo>
                  <a:pt x="340" y="33"/>
                  <a:pt x="342" y="35"/>
                  <a:pt x="339" y="34"/>
                </a:cubicBezTo>
                <a:cubicBezTo>
                  <a:pt x="341" y="35"/>
                  <a:pt x="341" y="35"/>
                  <a:pt x="341" y="35"/>
                </a:cubicBezTo>
                <a:cubicBezTo>
                  <a:pt x="340" y="35"/>
                  <a:pt x="339" y="35"/>
                  <a:pt x="339" y="35"/>
                </a:cubicBezTo>
                <a:cubicBezTo>
                  <a:pt x="340" y="35"/>
                  <a:pt x="341" y="36"/>
                  <a:pt x="339" y="37"/>
                </a:cubicBezTo>
                <a:cubicBezTo>
                  <a:pt x="337" y="37"/>
                  <a:pt x="336" y="37"/>
                  <a:pt x="335" y="36"/>
                </a:cubicBezTo>
                <a:cubicBezTo>
                  <a:pt x="335" y="36"/>
                  <a:pt x="337" y="35"/>
                  <a:pt x="337" y="35"/>
                </a:cubicBezTo>
                <a:cubicBezTo>
                  <a:pt x="337" y="35"/>
                  <a:pt x="336" y="35"/>
                  <a:pt x="336" y="34"/>
                </a:cubicBezTo>
                <a:cubicBezTo>
                  <a:pt x="337" y="34"/>
                  <a:pt x="337" y="34"/>
                  <a:pt x="338" y="34"/>
                </a:cubicBezTo>
                <a:cubicBezTo>
                  <a:pt x="339" y="33"/>
                  <a:pt x="337" y="33"/>
                  <a:pt x="336" y="32"/>
                </a:cubicBezTo>
                <a:cubicBezTo>
                  <a:pt x="335" y="33"/>
                  <a:pt x="335" y="33"/>
                  <a:pt x="335" y="33"/>
                </a:cubicBezTo>
                <a:cubicBezTo>
                  <a:pt x="334" y="33"/>
                  <a:pt x="334" y="33"/>
                  <a:pt x="333" y="33"/>
                </a:cubicBezTo>
                <a:cubicBezTo>
                  <a:pt x="333" y="32"/>
                  <a:pt x="334" y="32"/>
                  <a:pt x="334" y="32"/>
                </a:cubicBezTo>
                <a:cubicBezTo>
                  <a:pt x="338" y="32"/>
                  <a:pt x="336" y="31"/>
                  <a:pt x="337" y="30"/>
                </a:cubicBezTo>
                <a:cubicBezTo>
                  <a:pt x="335" y="30"/>
                  <a:pt x="336" y="31"/>
                  <a:pt x="335" y="31"/>
                </a:cubicBezTo>
                <a:cubicBezTo>
                  <a:pt x="334" y="31"/>
                  <a:pt x="333" y="31"/>
                  <a:pt x="332" y="30"/>
                </a:cubicBezTo>
                <a:cubicBezTo>
                  <a:pt x="332" y="30"/>
                  <a:pt x="332" y="30"/>
                  <a:pt x="333" y="29"/>
                </a:cubicBezTo>
                <a:cubicBezTo>
                  <a:pt x="335" y="29"/>
                  <a:pt x="339" y="29"/>
                  <a:pt x="337" y="27"/>
                </a:cubicBezTo>
                <a:cubicBezTo>
                  <a:pt x="333" y="26"/>
                  <a:pt x="336" y="30"/>
                  <a:pt x="332" y="29"/>
                </a:cubicBezTo>
                <a:cubicBezTo>
                  <a:pt x="332" y="31"/>
                  <a:pt x="329" y="30"/>
                  <a:pt x="328" y="32"/>
                </a:cubicBezTo>
                <a:cubicBezTo>
                  <a:pt x="325" y="32"/>
                  <a:pt x="325" y="33"/>
                  <a:pt x="322" y="33"/>
                </a:cubicBezTo>
                <a:cubicBezTo>
                  <a:pt x="320" y="31"/>
                  <a:pt x="320" y="30"/>
                  <a:pt x="322" y="29"/>
                </a:cubicBezTo>
                <a:cubicBezTo>
                  <a:pt x="321" y="30"/>
                  <a:pt x="321" y="30"/>
                  <a:pt x="321" y="30"/>
                </a:cubicBezTo>
                <a:cubicBezTo>
                  <a:pt x="320" y="30"/>
                  <a:pt x="320" y="30"/>
                  <a:pt x="319" y="30"/>
                </a:cubicBezTo>
                <a:cubicBezTo>
                  <a:pt x="319" y="29"/>
                  <a:pt x="320" y="28"/>
                  <a:pt x="321" y="28"/>
                </a:cubicBezTo>
                <a:cubicBezTo>
                  <a:pt x="323" y="29"/>
                  <a:pt x="324" y="28"/>
                  <a:pt x="327" y="29"/>
                </a:cubicBezTo>
                <a:cubicBezTo>
                  <a:pt x="327" y="30"/>
                  <a:pt x="322" y="30"/>
                  <a:pt x="322" y="32"/>
                </a:cubicBezTo>
                <a:cubicBezTo>
                  <a:pt x="326" y="31"/>
                  <a:pt x="326" y="30"/>
                  <a:pt x="329" y="28"/>
                </a:cubicBezTo>
                <a:cubicBezTo>
                  <a:pt x="328" y="28"/>
                  <a:pt x="328" y="28"/>
                  <a:pt x="328" y="28"/>
                </a:cubicBezTo>
                <a:cubicBezTo>
                  <a:pt x="328" y="28"/>
                  <a:pt x="328" y="29"/>
                  <a:pt x="327" y="28"/>
                </a:cubicBezTo>
                <a:cubicBezTo>
                  <a:pt x="325" y="28"/>
                  <a:pt x="319" y="27"/>
                  <a:pt x="321" y="25"/>
                </a:cubicBezTo>
                <a:cubicBezTo>
                  <a:pt x="318" y="26"/>
                  <a:pt x="317" y="25"/>
                  <a:pt x="315" y="24"/>
                </a:cubicBezTo>
                <a:cubicBezTo>
                  <a:pt x="315" y="25"/>
                  <a:pt x="315" y="25"/>
                  <a:pt x="315" y="25"/>
                </a:cubicBezTo>
                <a:cubicBezTo>
                  <a:pt x="313" y="26"/>
                  <a:pt x="317" y="25"/>
                  <a:pt x="318" y="26"/>
                </a:cubicBezTo>
                <a:cubicBezTo>
                  <a:pt x="314" y="27"/>
                  <a:pt x="317" y="30"/>
                  <a:pt x="317" y="31"/>
                </a:cubicBezTo>
                <a:cubicBezTo>
                  <a:pt x="317" y="32"/>
                  <a:pt x="317" y="33"/>
                  <a:pt x="315" y="33"/>
                </a:cubicBezTo>
                <a:cubicBezTo>
                  <a:pt x="314" y="33"/>
                  <a:pt x="314" y="33"/>
                  <a:pt x="314" y="33"/>
                </a:cubicBezTo>
                <a:cubicBezTo>
                  <a:pt x="318" y="30"/>
                  <a:pt x="310" y="31"/>
                  <a:pt x="309" y="29"/>
                </a:cubicBezTo>
                <a:cubicBezTo>
                  <a:pt x="308" y="30"/>
                  <a:pt x="308" y="31"/>
                  <a:pt x="305" y="32"/>
                </a:cubicBezTo>
                <a:cubicBezTo>
                  <a:pt x="304" y="31"/>
                  <a:pt x="304" y="31"/>
                  <a:pt x="304" y="31"/>
                </a:cubicBezTo>
                <a:cubicBezTo>
                  <a:pt x="305" y="31"/>
                  <a:pt x="304" y="30"/>
                  <a:pt x="305" y="30"/>
                </a:cubicBezTo>
                <a:cubicBezTo>
                  <a:pt x="304" y="30"/>
                  <a:pt x="302" y="29"/>
                  <a:pt x="303" y="28"/>
                </a:cubicBezTo>
                <a:cubicBezTo>
                  <a:pt x="304" y="27"/>
                  <a:pt x="306" y="29"/>
                  <a:pt x="308" y="28"/>
                </a:cubicBezTo>
                <a:cubicBezTo>
                  <a:pt x="307" y="27"/>
                  <a:pt x="306" y="26"/>
                  <a:pt x="304" y="26"/>
                </a:cubicBezTo>
                <a:cubicBezTo>
                  <a:pt x="304" y="25"/>
                  <a:pt x="305" y="24"/>
                  <a:pt x="306" y="24"/>
                </a:cubicBezTo>
                <a:cubicBezTo>
                  <a:pt x="300" y="24"/>
                  <a:pt x="305" y="26"/>
                  <a:pt x="300" y="27"/>
                </a:cubicBezTo>
                <a:cubicBezTo>
                  <a:pt x="302" y="29"/>
                  <a:pt x="297" y="30"/>
                  <a:pt x="300" y="32"/>
                </a:cubicBezTo>
                <a:cubicBezTo>
                  <a:pt x="297" y="32"/>
                  <a:pt x="297" y="34"/>
                  <a:pt x="295" y="35"/>
                </a:cubicBezTo>
                <a:cubicBezTo>
                  <a:pt x="294" y="34"/>
                  <a:pt x="294" y="33"/>
                  <a:pt x="295" y="32"/>
                </a:cubicBezTo>
                <a:cubicBezTo>
                  <a:pt x="294" y="31"/>
                  <a:pt x="297" y="29"/>
                  <a:pt x="293" y="29"/>
                </a:cubicBezTo>
                <a:cubicBezTo>
                  <a:pt x="291" y="31"/>
                  <a:pt x="291" y="31"/>
                  <a:pt x="291" y="31"/>
                </a:cubicBezTo>
                <a:cubicBezTo>
                  <a:pt x="285" y="31"/>
                  <a:pt x="293" y="29"/>
                  <a:pt x="289" y="28"/>
                </a:cubicBezTo>
                <a:cubicBezTo>
                  <a:pt x="290" y="27"/>
                  <a:pt x="293" y="28"/>
                  <a:pt x="293" y="27"/>
                </a:cubicBezTo>
                <a:cubicBezTo>
                  <a:pt x="291" y="27"/>
                  <a:pt x="293" y="26"/>
                  <a:pt x="293" y="26"/>
                </a:cubicBezTo>
                <a:cubicBezTo>
                  <a:pt x="291" y="27"/>
                  <a:pt x="289" y="25"/>
                  <a:pt x="285" y="25"/>
                </a:cubicBezTo>
                <a:cubicBezTo>
                  <a:pt x="290" y="24"/>
                  <a:pt x="287" y="23"/>
                  <a:pt x="291" y="22"/>
                </a:cubicBezTo>
                <a:cubicBezTo>
                  <a:pt x="294" y="23"/>
                  <a:pt x="298" y="22"/>
                  <a:pt x="299" y="21"/>
                </a:cubicBezTo>
                <a:cubicBezTo>
                  <a:pt x="298" y="21"/>
                  <a:pt x="298" y="21"/>
                  <a:pt x="298" y="21"/>
                </a:cubicBezTo>
                <a:cubicBezTo>
                  <a:pt x="297" y="21"/>
                  <a:pt x="297" y="21"/>
                  <a:pt x="296" y="22"/>
                </a:cubicBezTo>
                <a:cubicBezTo>
                  <a:pt x="293" y="22"/>
                  <a:pt x="293" y="20"/>
                  <a:pt x="292" y="20"/>
                </a:cubicBezTo>
                <a:cubicBezTo>
                  <a:pt x="291" y="21"/>
                  <a:pt x="287" y="21"/>
                  <a:pt x="287" y="20"/>
                </a:cubicBezTo>
                <a:cubicBezTo>
                  <a:pt x="283" y="21"/>
                  <a:pt x="285" y="23"/>
                  <a:pt x="285" y="24"/>
                </a:cubicBezTo>
                <a:cubicBezTo>
                  <a:pt x="284" y="24"/>
                  <a:pt x="284" y="24"/>
                  <a:pt x="284" y="24"/>
                </a:cubicBezTo>
                <a:cubicBezTo>
                  <a:pt x="283" y="24"/>
                  <a:pt x="282" y="23"/>
                  <a:pt x="282" y="24"/>
                </a:cubicBezTo>
                <a:cubicBezTo>
                  <a:pt x="281" y="25"/>
                  <a:pt x="286" y="25"/>
                  <a:pt x="282" y="26"/>
                </a:cubicBezTo>
                <a:cubicBezTo>
                  <a:pt x="280" y="27"/>
                  <a:pt x="278" y="25"/>
                  <a:pt x="276" y="25"/>
                </a:cubicBezTo>
                <a:cubicBezTo>
                  <a:pt x="276" y="26"/>
                  <a:pt x="276" y="26"/>
                  <a:pt x="276" y="26"/>
                </a:cubicBezTo>
                <a:cubicBezTo>
                  <a:pt x="275" y="27"/>
                  <a:pt x="274" y="28"/>
                  <a:pt x="272" y="27"/>
                </a:cubicBezTo>
                <a:cubicBezTo>
                  <a:pt x="273" y="26"/>
                  <a:pt x="270" y="24"/>
                  <a:pt x="274" y="24"/>
                </a:cubicBezTo>
                <a:cubicBezTo>
                  <a:pt x="273" y="23"/>
                  <a:pt x="273" y="23"/>
                  <a:pt x="273" y="23"/>
                </a:cubicBezTo>
                <a:cubicBezTo>
                  <a:pt x="275" y="23"/>
                  <a:pt x="275" y="23"/>
                  <a:pt x="275" y="23"/>
                </a:cubicBezTo>
                <a:cubicBezTo>
                  <a:pt x="274" y="20"/>
                  <a:pt x="275" y="18"/>
                  <a:pt x="271" y="16"/>
                </a:cubicBezTo>
                <a:cubicBezTo>
                  <a:pt x="272" y="16"/>
                  <a:pt x="272" y="16"/>
                  <a:pt x="273" y="16"/>
                </a:cubicBezTo>
                <a:cubicBezTo>
                  <a:pt x="273" y="13"/>
                  <a:pt x="273" y="13"/>
                  <a:pt x="273" y="13"/>
                </a:cubicBezTo>
                <a:cubicBezTo>
                  <a:pt x="270" y="13"/>
                  <a:pt x="270" y="14"/>
                  <a:pt x="269" y="15"/>
                </a:cubicBezTo>
                <a:cubicBezTo>
                  <a:pt x="273" y="15"/>
                  <a:pt x="273" y="15"/>
                  <a:pt x="273" y="15"/>
                </a:cubicBezTo>
                <a:cubicBezTo>
                  <a:pt x="272" y="16"/>
                  <a:pt x="269" y="16"/>
                  <a:pt x="268" y="16"/>
                </a:cubicBezTo>
                <a:cubicBezTo>
                  <a:pt x="271" y="17"/>
                  <a:pt x="271" y="17"/>
                  <a:pt x="271" y="17"/>
                </a:cubicBezTo>
                <a:cubicBezTo>
                  <a:pt x="270" y="18"/>
                  <a:pt x="270" y="18"/>
                  <a:pt x="270" y="18"/>
                </a:cubicBezTo>
                <a:cubicBezTo>
                  <a:pt x="273" y="19"/>
                  <a:pt x="269" y="21"/>
                  <a:pt x="272" y="22"/>
                </a:cubicBezTo>
                <a:cubicBezTo>
                  <a:pt x="273" y="24"/>
                  <a:pt x="269" y="24"/>
                  <a:pt x="267" y="25"/>
                </a:cubicBezTo>
                <a:cubicBezTo>
                  <a:pt x="266" y="26"/>
                  <a:pt x="268" y="27"/>
                  <a:pt x="269" y="28"/>
                </a:cubicBezTo>
                <a:cubicBezTo>
                  <a:pt x="268" y="28"/>
                  <a:pt x="268" y="28"/>
                  <a:pt x="268" y="28"/>
                </a:cubicBezTo>
                <a:cubicBezTo>
                  <a:pt x="266" y="28"/>
                  <a:pt x="264" y="28"/>
                  <a:pt x="263" y="28"/>
                </a:cubicBezTo>
                <a:cubicBezTo>
                  <a:pt x="267" y="27"/>
                  <a:pt x="262" y="25"/>
                  <a:pt x="263" y="24"/>
                </a:cubicBezTo>
                <a:cubicBezTo>
                  <a:pt x="266" y="25"/>
                  <a:pt x="267" y="23"/>
                  <a:pt x="269" y="23"/>
                </a:cubicBezTo>
                <a:cubicBezTo>
                  <a:pt x="268" y="22"/>
                  <a:pt x="267" y="22"/>
                  <a:pt x="266" y="22"/>
                </a:cubicBezTo>
                <a:cubicBezTo>
                  <a:pt x="267" y="22"/>
                  <a:pt x="267" y="22"/>
                  <a:pt x="267" y="22"/>
                </a:cubicBezTo>
                <a:cubicBezTo>
                  <a:pt x="265" y="23"/>
                  <a:pt x="265" y="23"/>
                  <a:pt x="265" y="23"/>
                </a:cubicBezTo>
                <a:cubicBezTo>
                  <a:pt x="263" y="22"/>
                  <a:pt x="263" y="22"/>
                  <a:pt x="263" y="22"/>
                </a:cubicBezTo>
                <a:cubicBezTo>
                  <a:pt x="262" y="24"/>
                  <a:pt x="262" y="25"/>
                  <a:pt x="261" y="27"/>
                </a:cubicBezTo>
                <a:cubicBezTo>
                  <a:pt x="258" y="27"/>
                  <a:pt x="258" y="26"/>
                  <a:pt x="256" y="26"/>
                </a:cubicBezTo>
                <a:cubicBezTo>
                  <a:pt x="259" y="25"/>
                  <a:pt x="259" y="22"/>
                  <a:pt x="262" y="21"/>
                </a:cubicBezTo>
                <a:cubicBezTo>
                  <a:pt x="261" y="20"/>
                  <a:pt x="266" y="19"/>
                  <a:pt x="263" y="18"/>
                </a:cubicBezTo>
                <a:cubicBezTo>
                  <a:pt x="262" y="16"/>
                  <a:pt x="262" y="14"/>
                  <a:pt x="258" y="13"/>
                </a:cubicBezTo>
                <a:cubicBezTo>
                  <a:pt x="258" y="14"/>
                  <a:pt x="258" y="14"/>
                  <a:pt x="258" y="14"/>
                </a:cubicBezTo>
                <a:cubicBezTo>
                  <a:pt x="260" y="16"/>
                  <a:pt x="263" y="17"/>
                  <a:pt x="260" y="19"/>
                </a:cubicBezTo>
                <a:cubicBezTo>
                  <a:pt x="259" y="19"/>
                  <a:pt x="258" y="19"/>
                  <a:pt x="258" y="19"/>
                </a:cubicBezTo>
                <a:cubicBezTo>
                  <a:pt x="259" y="18"/>
                  <a:pt x="259" y="18"/>
                  <a:pt x="259" y="18"/>
                </a:cubicBezTo>
                <a:cubicBezTo>
                  <a:pt x="258" y="18"/>
                  <a:pt x="258" y="17"/>
                  <a:pt x="256" y="17"/>
                </a:cubicBezTo>
                <a:cubicBezTo>
                  <a:pt x="255" y="19"/>
                  <a:pt x="256" y="20"/>
                  <a:pt x="256" y="21"/>
                </a:cubicBezTo>
                <a:cubicBezTo>
                  <a:pt x="259" y="21"/>
                  <a:pt x="255" y="24"/>
                  <a:pt x="256" y="25"/>
                </a:cubicBezTo>
                <a:cubicBezTo>
                  <a:pt x="250" y="24"/>
                  <a:pt x="255" y="28"/>
                  <a:pt x="250" y="28"/>
                </a:cubicBezTo>
                <a:cubicBezTo>
                  <a:pt x="250" y="29"/>
                  <a:pt x="250" y="29"/>
                  <a:pt x="250" y="29"/>
                </a:cubicBezTo>
                <a:cubicBezTo>
                  <a:pt x="249" y="29"/>
                  <a:pt x="249" y="29"/>
                  <a:pt x="248" y="29"/>
                </a:cubicBezTo>
                <a:cubicBezTo>
                  <a:pt x="248" y="30"/>
                  <a:pt x="248" y="30"/>
                  <a:pt x="248" y="30"/>
                </a:cubicBezTo>
                <a:cubicBezTo>
                  <a:pt x="245" y="30"/>
                  <a:pt x="245" y="29"/>
                  <a:pt x="243" y="28"/>
                </a:cubicBezTo>
                <a:cubicBezTo>
                  <a:pt x="244" y="28"/>
                  <a:pt x="246" y="28"/>
                  <a:pt x="247" y="28"/>
                </a:cubicBezTo>
                <a:cubicBezTo>
                  <a:pt x="247" y="25"/>
                  <a:pt x="247" y="25"/>
                  <a:pt x="247" y="25"/>
                </a:cubicBezTo>
                <a:cubicBezTo>
                  <a:pt x="248" y="23"/>
                  <a:pt x="250" y="24"/>
                  <a:pt x="252" y="24"/>
                </a:cubicBezTo>
                <a:cubicBezTo>
                  <a:pt x="249" y="24"/>
                  <a:pt x="250" y="22"/>
                  <a:pt x="248" y="22"/>
                </a:cubicBezTo>
                <a:cubicBezTo>
                  <a:pt x="245" y="21"/>
                  <a:pt x="245" y="23"/>
                  <a:pt x="243" y="23"/>
                </a:cubicBezTo>
                <a:cubicBezTo>
                  <a:pt x="245" y="23"/>
                  <a:pt x="245" y="23"/>
                  <a:pt x="245" y="23"/>
                </a:cubicBezTo>
                <a:cubicBezTo>
                  <a:pt x="248" y="25"/>
                  <a:pt x="243" y="26"/>
                  <a:pt x="245" y="28"/>
                </a:cubicBezTo>
                <a:cubicBezTo>
                  <a:pt x="245" y="28"/>
                  <a:pt x="244" y="27"/>
                  <a:pt x="244" y="27"/>
                </a:cubicBezTo>
                <a:cubicBezTo>
                  <a:pt x="243" y="26"/>
                  <a:pt x="240" y="24"/>
                  <a:pt x="242" y="23"/>
                </a:cubicBezTo>
                <a:cubicBezTo>
                  <a:pt x="240" y="22"/>
                  <a:pt x="240" y="22"/>
                  <a:pt x="240" y="22"/>
                </a:cubicBezTo>
                <a:cubicBezTo>
                  <a:pt x="241" y="21"/>
                  <a:pt x="238" y="20"/>
                  <a:pt x="241" y="20"/>
                </a:cubicBezTo>
                <a:cubicBezTo>
                  <a:pt x="242" y="20"/>
                  <a:pt x="241" y="21"/>
                  <a:pt x="243" y="21"/>
                </a:cubicBezTo>
                <a:cubicBezTo>
                  <a:pt x="243" y="21"/>
                  <a:pt x="241" y="20"/>
                  <a:pt x="243" y="20"/>
                </a:cubicBezTo>
                <a:cubicBezTo>
                  <a:pt x="243" y="20"/>
                  <a:pt x="242" y="19"/>
                  <a:pt x="241" y="20"/>
                </a:cubicBezTo>
                <a:cubicBezTo>
                  <a:pt x="238" y="19"/>
                  <a:pt x="245" y="16"/>
                  <a:pt x="239" y="16"/>
                </a:cubicBezTo>
                <a:cubicBezTo>
                  <a:pt x="239" y="16"/>
                  <a:pt x="239" y="16"/>
                  <a:pt x="240" y="16"/>
                </a:cubicBezTo>
                <a:cubicBezTo>
                  <a:pt x="240" y="14"/>
                  <a:pt x="242" y="14"/>
                  <a:pt x="244" y="14"/>
                </a:cubicBezTo>
                <a:cubicBezTo>
                  <a:pt x="243" y="13"/>
                  <a:pt x="242" y="14"/>
                  <a:pt x="241" y="13"/>
                </a:cubicBezTo>
                <a:cubicBezTo>
                  <a:pt x="242" y="12"/>
                  <a:pt x="240" y="11"/>
                  <a:pt x="243" y="11"/>
                </a:cubicBezTo>
                <a:cubicBezTo>
                  <a:pt x="242" y="10"/>
                  <a:pt x="242" y="10"/>
                  <a:pt x="242" y="10"/>
                </a:cubicBezTo>
                <a:cubicBezTo>
                  <a:pt x="238" y="10"/>
                  <a:pt x="239" y="12"/>
                  <a:pt x="237" y="12"/>
                </a:cubicBezTo>
                <a:cubicBezTo>
                  <a:pt x="236" y="11"/>
                  <a:pt x="238" y="9"/>
                  <a:pt x="238" y="8"/>
                </a:cubicBezTo>
                <a:cubicBezTo>
                  <a:pt x="236" y="6"/>
                  <a:pt x="235" y="9"/>
                  <a:pt x="232" y="8"/>
                </a:cubicBezTo>
                <a:cubicBezTo>
                  <a:pt x="232" y="9"/>
                  <a:pt x="233" y="10"/>
                  <a:pt x="235" y="10"/>
                </a:cubicBezTo>
                <a:cubicBezTo>
                  <a:pt x="233" y="11"/>
                  <a:pt x="236" y="12"/>
                  <a:pt x="233" y="13"/>
                </a:cubicBezTo>
                <a:cubicBezTo>
                  <a:pt x="227" y="13"/>
                  <a:pt x="231" y="15"/>
                  <a:pt x="228" y="17"/>
                </a:cubicBezTo>
                <a:cubicBezTo>
                  <a:pt x="227" y="18"/>
                  <a:pt x="230" y="18"/>
                  <a:pt x="231" y="19"/>
                </a:cubicBezTo>
                <a:cubicBezTo>
                  <a:pt x="231" y="20"/>
                  <a:pt x="229" y="21"/>
                  <a:pt x="228" y="21"/>
                </a:cubicBezTo>
                <a:cubicBezTo>
                  <a:pt x="227" y="21"/>
                  <a:pt x="227" y="21"/>
                  <a:pt x="227" y="21"/>
                </a:cubicBezTo>
                <a:cubicBezTo>
                  <a:pt x="224" y="21"/>
                  <a:pt x="223" y="20"/>
                  <a:pt x="221" y="19"/>
                </a:cubicBezTo>
                <a:cubicBezTo>
                  <a:pt x="223" y="18"/>
                  <a:pt x="223" y="18"/>
                  <a:pt x="223" y="18"/>
                </a:cubicBezTo>
                <a:cubicBezTo>
                  <a:pt x="222" y="16"/>
                  <a:pt x="227" y="14"/>
                  <a:pt x="228" y="11"/>
                </a:cubicBezTo>
                <a:cubicBezTo>
                  <a:pt x="224" y="11"/>
                  <a:pt x="228" y="13"/>
                  <a:pt x="225" y="14"/>
                </a:cubicBezTo>
                <a:cubicBezTo>
                  <a:pt x="224" y="14"/>
                  <a:pt x="224" y="14"/>
                  <a:pt x="224" y="13"/>
                </a:cubicBezTo>
                <a:cubicBezTo>
                  <a:pt x="221" y="13"/>
                  <a:pt x="221" y="13"/>
                  <a:pt x="221" y="13"/>
                </a:cubicBezTo>
                <a:cubicBezTo>
                  <a:pt x="221" y="14"/>
                  <a:pt x="219" y="15"/>
                  <a:pt x="221" y="16"/>
                </a:cubicBezTo>
                <a:cubicBezTo>
                  <a:pt x="216" y="17"/>
                  <a:pt x="220" y="19"/>
                  <a:pt x="219" y="21"/>
                </a:cubicBezTo>
                <a:cubicBezTo>
                  <a:pt x="215" y="20"/>
                  <a:pt x="215" y="18"/>
                  <a:pt x="212" y="17"/>
                </a:cubicBezTo>
                <a:cubicBezTo>
                  <a:pt x="211" y="16"/>
                  <a:pt x="214" y="16"/>
                  <a:pt x="215" y="15"/>
                </a:cubicBezTo>
                <a:cubicBezTo>
                  <a:pt x="214" y="15"/>
                  <a:pt x="214" y="14"/>
                  <a:pt x="214" y="14"/>
                </a:cubicBezTo>
                <a:cubicBezTo>
                  <a:pt x="218" y="13"/>
                  <a:pt x="218" y="13"/>
                  <a:pt x="218" y="13"/>
                </a:cubicBezTo>
                <a:cubicBezTo>
                  <a:pt x="216" y="13"/>
                  <a:pt x="213" y="14"/>
                  <a:pt x="212" y="13"/>
                </a:cubicBezTo>
                <a:cubicBezTo>
                  <a:pt x="214" y="12"/>
                  <a:pt x="214" y="12"/>
                  <a:pt x="214" y="12"/>
                </a:cubicBezTo>
                <a:cubicBezTo>
                  <a:pt x="214" y="12"/>
                  <a:pt x="213" y="12"/>
                  <a:pt x="213" y="11"/>
                </a:cubicBezTo>
                <a:cubicBezTo>
                  <a:pt x="215" y="11"/>
                  <a:pt x="215" y="11"/>
                  <a:pt x="215" y="11"/>
                </a:cubicBezTo>
                <a:cubicBezTo>
                  <a:pt x="213" y="11"/>
                  <a:pt x="212" y="11"/>
                  <a:pt x="212" y="12"/>
                </a:cubicBezTo>
                <a:cubicBezTo>
                  <a:pt x="211" y="12"/>
                  <a:pt x="209" y="12"/>
                  <a:pt x="208" y="11"/>
                </a:cubicBezTo>
                <a:cubicBezTo>
                  <a:pt x="208" y="11"/>
                  <a:pt x="209" y="11"/>
                  <a:pt x="209" y="11"/>
                </a:cubicBezTo>
                <a:cubicBezTo>
                  <a:pt x="210" y="11"/>
                  <a:pt x="210" y="11"/>
                  <a:pt x="210" y="11"/>
                </a:cubicBezTo>
                <a:cubicBezTo>
                  <a:pt x="206" y="9"/>
                  <a:pt x="216" y="11"/>
                  <a:pt x="217" y="9"/>
                </a:cubicBezTo>
                <a:cubicBezTo>
                  <a:pt x="216" y="9"/>
                  <a:pt x="216" y="8"/>
                  <a:pt x="214" y="8"/>
                </a:cubicBezTo>
                <a:cubicBezTo>
                  <a:pt x="214" y="9"/>
                  <a:pt x="216" y="9"/>
                  <a:pt x="215" y="10"/>
                </a:cubicBezTo>
                <a:cubicBezTo>
                  <a:pt x="213" y="10"/>
                  <a:pt x="210" y="10"/>
                  <a:pt x="209" y="9"/>
                </a:cubicBezTo>
                <a:cubicBezTo>
                  <a:pt x="213" y="9"/>
                  <a:pt x="209" y="7"/>
                  <a:pt x="210" y="6"/>
                </a:cubicBezTo>
                <a:cubicBezTo>
                  <a:pt x="207" y="6"/>
                  <a:pt x="207" y="6"/>
                  <a:pt x="207" y="6"/>
                </a:cubicBezTo>
                <a:cubicBezTo>
                  <a:pt x="205" y="8"/>
                  <a:pt x="207" y="11"/>
                  <a:pt x="207" y="14"/>
                </a:cubicBezTo>
                <a:cubicBezTo>
                  <a:pt x="203" y="14"/>
                  <a:pt x="203" y="14"/>
                  <a:pt x="203" y="14"/>
                </a:cubicBezTo>
                <a:cubicBezTo>
                  <a:pt x="203" y="14"/>
                  <a:pt x="203" y="14"/>
                  <a:pt x="203" y="14"/>
                </a:cubicBezTo>
                <a:cubicBezTo>
                  <a:pt x="205" y="15"/>
                  <a:pt x="207" y="14"/>
                  <a:pt x="208" y="14"/>
                </a:cubicBezTo>
                <a:cubicBezTo>
                  <a:pt x="210" y="16"/>
                  <a:pt x="210" y="19"/>
                  <a:pt x="208" y="21"/>
                </a:cubicBezTo>
                <a:cubicBezTo>
                  <a:pt x="207" y="20"/>
                  <a:pt x="204" y="20"/>
                  <a:pt x="204" y="19"/>
                </a:cubicBezTo>
                <a:cubicBezTo>
                  <a:pt x="205" y="18"/>
                  <a:pt x="204" y="16"/>
                  <a:pt x="203" y="15"/>
                </a:cubicBezTo>
                <a:cubicBezTo>
                  <a:pt x="203" y="18"/>
                  <a:pt x="201" y="21"/>
                  <a:pt x="204" y="23"/>
                </a:cubicBezTo>
                <a:cubicBezTo>
                  <a:pt x="204" y="22"/>
                  <a:pt x="204" y="22"/>
                  <a:pt x="204" y="22"/>
                </a:cubicBezTo>
                <a:cubicBezTo>
                  <a:pt x="205" y="22"/>
                  <a:pt x="206" y="21"/>
                  <a:pt x="208" y="21"/>
                </a:cubicBezTo>
                <a:cubicBezTo>
                  <a:pt x="209" y="23"/>
                  <a:pt x="209" y="23"/>
                  <a:pt x="209" y="23"/>
                </a:cubicBezTo>
                <a:cubicBezTo>
                  <a:pt x="208" y="24"/>
                  <a:pt x="206" y="23"/>
                  <a:pt x="204" y="23"/>
                </a:cubicBezTo>
                <a:cubicBezTo>
                  <a:pt x="207" y="25"/>
                  <a:pt x="203" y="26"/>
                  <a:pt x="201" y="27"/>
                </a:cubicBezTo>
                <a:cubicBezTo>
                  <a:pt x="201" y="27"/>
                  <a:pt x="201" y="27"/>
                  <a:pt x="201" y="27"/>
                </a:cubicBezTo>
                <a:cubicBezTo>
                  <a:pt x="202" y="26"/>
                  <a:pt x="198" y="25"/>
                  <a:pt x="202" y="24"/>
                </a:cubicBezTo>
                <a:cubicBezTo>
                  <a:pt x="201" y="24"/>
                  <a:pt x="199" y="24"/>
                  <a:pt x="199" y="23"/>
                </a:cubicBezTo>
                <a:cubicBezTo>
                  <a:pt x="195" y="23"/>
                  <a:pt x="200" y="20"/>
                  <a:pt x="197" y="20"/>
                </a:cubicBezTo>
                <a:cubicBezTo>
                  <a:pt x="197" y="19"/>
                  <a:pt x="199" y="19"/>
                  <a:pt x="200" y="19"/>
                </a:cubicBezTo>
                <a:cubicBezTo>
                  <a:pt x="198" y="18"/>
                  <a:pt x="198" y="18"/>
                  <a:pt x="198" y="18"/>
                </a:cubicBezTo>
                <a:cubicBezTo>
                  <a:pt x="195" y="20"/>
                  <a:pt x="195" y="20"/>
                  <a:pt x="195" y="20"/>
                </a:cubicBezTo>
                <a:cubicBezTo>
                  <a:pt x="189" y="20"/>
                  <a:pt x="197" y="19"/>
                  <a:pt x="195" y="18"/>
                </a:cubicBezTo>
                <a:cubicBezTo>
                  <a:pt x="198" y="17"/>
                  <a:pt x="198" y="15"/>
                  <a:pt x="200" y="13"/>
                </a:cubicBezTo>
                <a:cubicBezTo>
                  <a:pt x="197" y="13"/>
                  <a:pt x="199" y="12"/>
                  <a:pt x="197" y="11"/>
                </a:cubicBezTo>
                <a:cubicBezTo>
                  <a:pt x="195" y="12"/>
                  <a:pt x="193" y="15"/>
                  <a:pt x="192" y="17"/>
                </a:cubicBezTo>
                <a:cubicBezTo>
                  <a:pt x="191" y="18"/>
                  <a:pt x="186" y="18"/>
                  <a:pt x="186" y="20"/>
                </a:cubicBezTo>
                <a:cubicBezTo>
                  <a:pt x="188" y="20"/>
                  <a:pt x="191" y="20"/>
                  <a:pt x="190" y="21"/>
                </a:cubicBezTo>
                <a:cubicBezTo>
                  <a:pt x="188" y="22"/>
                  <a:pt x="185" y="23"/>
                  <a:pt x="182" y="22"/>
                </a:cubicBezTo>
                <a:cubicBezTo>
                  <a:pt x="183" y="22"/>
                  <a:pt x="182" y="21"/>
                  <a:pt x="183" y="21"/>
                </a:cubicBezTo>
                <a:cubicBezTo>
                  <a:pt x="184" y="22"/>
                  <a:pt x="184" y="22"/>
                  <a:pt x="184" y="22"/>
                </a:cubicBezTo>
                <a:cubicBezTo>
                  <a:pt x="185" y="22"/>
                  <a:pt x="186" y="22"/>
                  <a:pt x="186" y="22"/>
                </a:cubicBezTo>
                <a:cubicBezTo>
                  <a:pt x="184" y="21"/>
                  <a:pt x="184" y="21"/>
                  <a:pt x="184" y="21"/>
                </a:cubicBezTo>
                <a:cubicBezTo>
                  <a:pt x="184" y="21"/>
                  <a:pt x="183" y="21"/>
                  <a:pt x="182" y="21"/>
                </a:cubicBezTo>
                <a:cubicBezTo>
                  <a:pt x="176" y="17"/>
                  <a:pt x="188" y="17"/>
                  <a:pt x="188" y="13"/>
                </a:cubicBezTo>
                <a:cubicBezTo>
                  <a:pt x="190" y="11"/>
                  <a:pt x="196" y="11"/>
                  <a:pt x="195" y="9"/>
                </a:cubicBezTo>
                <a:cubicBezTo>
                  <a:pt x="199" y="5"/>
                  <a:pt x="197" y="11"/>
                  <a:pt x="201" y="10"/>
                </a:cubicBezTo>
                <a:cubicBezTo>
                  <a:pt x="202" y="9"/>
                  <a:pt x="197" y="8"/>
                  <a:pt x="201" y="6"/>
                </a:cubicBezTo>
                <a:cubicBezTo>
                  <a:pt x="198" y="6"/>
                  <a:pt x="198" y="6"/>
                  <a:pt x="198" y="6"/>
                </a:cubicBezTo>
                <a:cubicBezTo>
                  <a:pt x="199" y="5"/>
                  <a:pt x="202" y="4"/>
                  <a:pt x="204" y="3"/>
                </a:cubicBezTo>
                <a:cubicBezTo>
                  <a:pt x="204" y="1"/>
                  <a:pt x="204" y="1"/>
                  <a:pt x="204" y="1"/>
                </a:cubicBezTo>
                <a:cubicBezTo>
                  <a:pt x="202" y="1"/>
                  <a:pt x="202" y="1"/>
                  <a:pt x="202" y="1"/>
                </a:cubicBezTo>
                <a:cubicBezTo>
                  <a:pt x="202" y="1"/>
                  <a:pt x="202" y="1"/>
                  <a:pt x="201" y="1"/>
                </a:cubicBezTo>
                <a:cubicBezTo>
                  <a:pt x="201" y="2"/>
                  <a:pt x="201" y="2"/>
                  <a:pt x="201" y="2"/>
                </a:cubicBezTo>
                <a:cubicBezTo>
                  <a:pt x="194" y="4"/>
                  <a:pt x="196" y="10"/>
                  <a:pt x="186" y="12"/>
                </a:cubicBezTo>
                <a:cubicBezTo>
                  <a:pt x="185" y="13"/>
                  <a:pt x="184" y="15"/>
                  <a:pt x="180" y="15"/>
                </a:cubicBezTo>
                <a:cubicBezTo>
                  <a:pt x="182" y="14"/>
                  <a:pt x="178" y="13"/>
                  <a:pt x="181" y="12"/>
                </a:cubicBezTo>
                <a:cubicBezTo>
                  <a:pt x="178" y="11"/>
                  <a:pt x="179" y="13"/>
                  <a:pt x="175" y="13"/>
                </a:cubicBezTo>
                <a:cubicBezTo>
                  <a:pt x="179" y="14"/>
                  <a:pt x="179" y="14"/>
                  <a:pt x="179" y="14"/>
                </a:cubicBezTo>
                <a:cubicBezTo>
                  <a:pt x="177" y="15"/>
                  <a:pt x="177" y="18"/>
                  <a:pt x="173" y="18"/>
                </a:cubicBezTo>
                <a:cubicBezTo>
                  <a:pt x="172" y="14"/>
                  <a:pt x="172" y="14"/>
                  <a:pt x="172" y="14"/>
                </a:cubicBezTo>
                <a:cubicBezTo>
                  <a:pt x="173" y="13"/>
                  <a:pt x="173" y="12"/>
                  <a:pt x="176" y="12"/>
                </a:cubicBezTo>
                <a:cubicBezTo>
                  <a:pt x="176" y="10"/>
                  <a:pt x="183" y="12"/>
                  <a:pt x="184" y="10"/>
                </a:cubicBezTo>
                <a:cubicBezTo>
                  <a:pt x="183" y="10"/>
                  <a:pt x="182" y="10"/>
                  <a:pt x="182" y="9"/>
                </a:cubicBezTo>
                <a:cubicBezTo>
                  <a:pt x="181" y="9"/>
                  <a:pt x="179" y="9"/>
                  <a:pt x="179" y="9"/>
                </a:cubicBezTo>
                <a:cubicBezTo>
                  <a:pt x="179" y="7"/>
                  <a:pt x="182" y="8"/>
                  <a:pt x="184" y="8"/>
                </a:cubicBezTo>
                <a:cubicBezTo>
                  <a:pt x="184" y="7"/>
                  <a:pt x="184" y="7"/>
                  <a:pt x="184" y="7"/>
                </a:cubicBezTo>
                <a:cubicBezTo>
                  <a:pt x="181" y="8"/>
                  <a:pt x="181" y="8"/>
                  <a:pt x="181" y="8"/>
                </a:cubicBezTo>
                <a:cubicBezTo>
                  <a:pt x="178" y="6"/>
                  <a:pt x="184" y="5"/>
                  <a:pt x="184" y="3"/>
                </a:cubicBezTo>
                <a:cubicBezTo>
                  <a:pt x="180" y="3"/>
                  <a:pt x="178" y="3"/>
                  <a:pt x="175" y="4"/>
                </a:cubicBezTo>
                <a:cubicBezTo>
                  <a:pt x="175" y="4"/>
                  <a:pt x="176" y="4"/>
                  <a:pt x="177" y="4"/>
                </a:cubicBezTo>
                <a:cubicBezTo>
                  <a:pt x="176" y="4"/>
                  <a:pt x="176" y="4"/>
                  <a:pt x="176" y="4"/>
                </a:cubicBezTo>
                <a:cubicBezTo>
                  <a:pt x="177" y="5"/>
                  <a:pt x="177" y="5"/>
                  <a:pt x="177" y="5"/>
                </a:cubicBezTo>
                <a:cubicBezTo>
                  <a:pt x="177" y="5"/>
                  <a:pt x="177" y="5"/>
                  <a:pt x="177" y="5"/>
                </a:cubicBezTo>
                <a:cubicBezTo>
                  <a:pt x="176" y="5"/>
                  <a:pt x="175" y="5"/>
                  <a:pt x="175" y="5"/>
                </a:cubicBezTo>
                <a:cubicBezTo>
                  <a:pt x="173" y="5"/>
                  <a:pt x="173" y="5"/>
                  <a:pt x="173" y="5"/>
                </a:cubicBezTo>
                <a:cubicBezTo>
                  <a:pt x="174" y="6"/>
                  <a:pt x="171" y="10"/>
                  <a:pt x="177" y="9"/>
                </a:cubicBezTo>
                <a:cubicBezTo>
                  <a:pt x="174" y="10"/>
                  <a:pt x="174" y="10"/>
                  <a:pt x="174" y="10"/>
                </a:cubicBezTo>
                <a:cubicBezTo>
                  <a:pt x="173" y="9"/>
                  <a:pt x="173" y="9"/>
                  <a:pt x="173" y="9"/>
                </a:cubicBezTo>
                <a:cubicBezTo>
                  <a:pt x="169" y="10"/>
                  <a:pt x="171" y="7"/>
                  <a:pt x="169" y="6"/>
                </a:cubicBezTo>
                <a:cubicBezTo>
                  <a:pt x="171" y="6"/>
                  <a:pt x="172" y="5"/>
                  <a:pt x="171" y="5"/>
                </a:cubicBezTo>
                <a:cubicBezTo>
                  <a:pt x="169" y="6"/>
                  <a:pt x="164" y="7"/>
                  <a:pt x="166" y="9"/>
                </a:cubicBezTo>
                <a:cubicBezTo>
                  <a:pt x="166" y="10"/>
                  <a:pt x="161" y="12"/>
                  <a:pt x="165" y="11"/>
                </a:cubicBezTo>
                <a:cubicBezTo>
                  <a:pt x="166" y="11"/>
                  <a:pt x="166" y="10"/>
                  <a:pt x="167" y="11"/>
                </a:cubicBezTo>
                <a:cubicBezTo>
                  <a:pt x="167" y="12"/>
                  <a:pt x="167" y="14"/>
                  <a:pt x="164" y="15"/>
                </a:cubicBezTo>
                <a:cubicBezTo>
                  <a:pt x="163" y="15"/>
                  <a:pt x="161" y="15"/>
                  <a:pt x="160" y="14"/>
                </a:cubicBezTo>
                <a:cubicBezTo>
                  <a:pt x="159" y="15"/>
                  <a:pt x="160" y="15"/>
                  <a:pt x="158" y="16"/>
                </a:cubicBezTo>
                <a:cubicBezTo>
                  <a:pt x="157" y="15"/>
                  <a:pt x="156" y="15"/>
                  <a:pt x="155" y="15"/>
                </a:cubicBezTo>
                <a:cubicBezTo>
                  <a:pt x="155" y="14"/>
                  <a:pt x="156" y="13"/>
                  <a:pt x="156" y="13"/>
                </a:cubicBezTo>
                <a:cubicBezTo>
                  <a:pt x="154" y="12"/>
                  <a:pt x="154" y="13"/>
                  <a:pt x="152" y="12"/>
                </a:cubicBezTo>
                <a:cubicBezTo>
                  <a:pt x="156" y="10"/>
                  <a:pt x="156" y="10"/>
                  <a:pt x="156" y="10"/>
                </a:cubicBezTo>
                <a:cubicBezTo>
                  <a:pt x="154" y="9"/>
                  <a:pt x="151" y="10"/>
                  <a:pt x="150" y="9"/>
                </a:cubicBezTo>
                <a:cubicBezTo>
                  <a:pt x="152" y="8"/>
                  <a:pt x="157" y="9"/>
                  <a:pt x="159" y="9"/>
                </a:cubicBezTo>
                <a:cubicBezTo>
                  <a:pt x="158" y="8"/>
                  <a:pt x="156" y="9"/>
                  <a:pt x="154" y="8"/>
                </a:cubicBezTo>
                <a:cubicBezTo>
                  <a:pt x="156" y="7"/>
                  <a:pt x="160" y="9"/>
                  <a:pt x="161" y="7"/>
                </a:cubicBezTo>
                <a:cubicBezTo>
                  <a:pt x="158" y="8"/>
                  <a:pt x="156" y="8"/>
                  <a:pt x="153" y="7"/>
                </a:cubicBezTo>
                <a:cubicBezTo>
                  <a:pt x="156" y="6"/>
                  <a:pt x="156" y="6"/>
                  <a:pt x="156" y="6"/>
                </a:cubicBezTo>
                <a:cubicBezTo>
                  <a:pt x="155" y="5"/>
                  <a:pt x="151" y="4"/>
                  <a:pt x="154" y="3"/>
                </a:cubicBezTo>
                <a:cubicBezTo>
                  <a:pt x="155" y="3"/>
                  <a:pt x="156" y="3"/>
                  <a:pt x="156" y="3"/>
                </a:cubicBezTo>
                <a:cubicBezTo>
                  <a:pt x="156" y="3"/>
                  <a:pt x="156" y="3"/>
                  <a:pt x="156" y="3"/>
                </a:cubicBezTo>
                <a:cubicBezTo>
                  <a:pt x="152" y="2"/>
                  <a:pt x="159" y="1"/>
                  <a:pt x="157" y="0"/>
                </a:cubicBezTo>
                <a:cubicBezTo>
                  <a:pt x="155" y="0"/>
                  <a:pt x="156" y="1"/>
                  <a:pt x="155" y="1"/>
                </a:cubicBezTo>
                <a:cubicBezTo>
                  <a:pt x="154" y="1"/>
                  <a:pt x="154" y="1"/>
                  <a:pt x="153" y="1"/>
                </a:cubicBezTo>
                <a:cubicBezTo>
                  <a:pt x="154" y="0"/>
                  <a:pt x="154" y="0"/>
                  <a:pt x="154" y="0"/>
                </a:cubicBezTo>
                <a:cubicBezTo>
                  <a:pt x="152" y="0"/>
                  <a:pt x="148" y="1"/>
                  <a:pt x="145" y="0"/>
                </a:cubicBezTo>
                <a:cubicBezTo>
                  <a:pt x="145" y="1"/>
                  <a:pt x="145" y="1"/>
                  <a:pt x="145" y="1"/>
                </a:cubicBezTo>
                <a:cubicBezTo>
                  <a:pt x="146" y="1"/>
                  <a:pt x="147" y="1"/>
                  <a:pt x="147" y="1"/>
                </a:cubicBezTo>
                <a:cubicBezTo>
                  <a:pt x="150" y="2"/>
                  <a:pt x="150" y="2"/>
                  <a:pt x="150" y="2"/>
                </a:cubicBezTo>
                <a:cubicBezTo>
                  <a:pt x="149" y="2"/>
                  <a:pt x="149" y="2"/>
                  <a:pt x="149" y="2"/>
                </a:cubicBezTo>
                <a:cubicBezTo>
                  <a:pt x="149" y="2"/>
                  <a:pt x="148" y="2"/>
                  <a:pt x="147" y="2"/>
                </a:cubicBezTo>
                <a:cubicBezTo>
                  <a:pt x="148" y="3"/>
                  <a:pt x="147" y="4"/>
                  <a:pt x="146" y="4"/>
                </a:cubicBezTo>
                <a:cubicBezTo>
                  <a:pt x="144" y="5"/>
                  <a:pt x="142" y="5"/>
                  <a:pt x="140" y="4"/>
                </a:cubicBezTo>
                <a:cubicBezTo>
                  <a:pt x="139" y="4"/>
                  <a:pt x="140" y="3"/>
                  <a:pt x="140" y="3"/>
                </a:cubicBezTo>
                <a:cubicBezTo>
                  <a:pt x="144" y="2"/>
                  <a:pt x="140" y="1"/>
                  <a:pt x="142" y="0"/>
                </a:cubicBezTo>
                <a:cubicBezTo>
                  <a:pt x="140" y="1"/>
                  <a:pt x="140" y="1"/>
                  <a:pt x="140" y="1"/>
                </a:cubicBezTo>
                <a:cubicBezTo>
                  <a:pt x="142" y="3"/>
                  <a:pt x="138" y="5"/>
                  <a:pt x="136" y="7"/>
                </a:cubicBezTo>
                <a:cubicBezTo>
                  <a:pt x="135" y="8"/>
                  <a:pt x="140" y="10"/>
                  <a:pt x="139" y="11"/>
                </a:cubicBezTo>
                <a:cubicBezTo>
                  <a:pt x="138" y="11"/>
                  <a:pt x="138" y="11"/>
                  <a:pt x="138" y="11"/>
                </a:cubicBezTo>
                <a:cubicBezTo>
                  <a:pt x="138" y="12"/>
                  <a:pt x="138" y="12"/>
                  <a:pt x="138" y="12"/>
                </a:cubicBezTo>
                <a:cubicBezTo>
                  <a:pt x="139" y="12"/>
                  <a:pt x="140" y="12"/>
                  <a:pt x="141" y="11"/>
                </a:cubicBezTo>
                <a:cubicBezTo>
                  <a:pt x="143" y="13"/>
                  <a:pt x="146" y="15"/>
                  <a:pt x="141" y="15"/>
                </a:cubicBezTo>
                <a:cubicBezTo>
                  <a:pt x="142" y="16"/>
                  <a:pt x="142" y="17"/>
                  <a:pt x="142" y="17"/>
                </a:cubicBezTo>
                <a:cubicBezTo>
                  <a:pt x="141" y="17"/>
                  <a:pt x="140" y="17"/>
                  <a:pt x="140" y="17"/>
                </a:cubicBezTo>
                <a:cubicBezTo>
                  <a:pt x="137" y="16"/>
                  <a:pt x="140" y="15"/>
                  <a:pt x="140" y="14"/>
                </a:cubicBezTo>
                <a:cubicBezTo>
                  <a:pt x="138" y="14"/>
                  <a:pt x="138" y="14"/>
                  <a:pt x="138" y="14"/>
                </a:cubicBezTo>
                <a:cubicBezTo>
                  <a:pt x="140" y="12"/>
                  <a:pt x="140" y="12"/>
                  <a:pt x="140" y="12"/>
                </a:cubicBezTo>
                <a:cubicBezTo>
                  <a:pt x="137" y="12"/>
                  <a:pt x="137" y="12"/>
                  <a:pt x="137" y="12"/>
                </a:cubicBezTo>
                <a:cubicBezTo>
                  <a:pt x="138" y="11"/>
                  <a:pt x="130" y="11"/>
                  <a:pt x="134" y="9"/>
                </a:cubicBezTo>
                <a:cubicBezTo>
                  <a:pt x="133" y="9"/>
                  <a:pt x="132" y="9"/>
                  <a:pt x="131" y="9"/>
                </a:cubicBezTo>
                <a:cubicBezTo>
                  <a:pt x="130" y="8"/>
                  <a:pt x="132" y="8"/>
                  <a:pt x="133" y="7"/>
                </a:cubicBezTo>
                <a:cubicBezTo>
                  <a:pt x="131" y="5"/>
                  <a:pt x="138" y="2"/>
                  <a:pt x="136" y="0"/>
                </a:cubicBezTo>
                <a:cubicBezTo>
                  <a:pt x="133" y="1"/>
                  <a:pt x="133" y="1"/>
                  <a:pt x="133" y="1"/>
                </a:cubicBezTo>
                <a:cubicBezTo>
                  <a:pt x="135" y="3"/>
                  <a:pt x="130" y="5"/>
                  <a:pt x="130" y="7"/>
                </a:cubicBezTo>
                <a:cubicBezTo>
                  <a:pt x="128" y="6"/>
                  <a:pt x="128" y="6"/>
                  <a:pt x="128" y="6"/>
                </a:cubicBezTo>
                <a:cubicBezTo>
                  <a:pt x="128" y="5"/>
                  <a:pt x="126" y="4"/>
                  <a:pt x="124" y="3"/>
                </a:cubicBezTo>
                <a:cubicBezTo>
                  <a:pt x="127" y="2"/>
                  <a:pt x="127" y="5"/>
                  <a:pt x="131" y="4"/>
                </a:cubicBezTo>
                <a:cubicBezTo>
                  <a:pt x="128" y="3"/>
                  <a:pt x="131" y="2"/>
                  <a:pt x="129" y="0"/>
                </a:cubicBezTo>
                <a:cubicBezTo>
                  <a:pt x="124" y="1"/>
                  <a:pt x="120" y="0"/>
                  <a:pt x="116" y="1"/>
                </a:cubicBezTo>
                <a:cubicBezTo>
                  <a:pt x="116" y="1"/>
                  <a:pt x="118" y="2"/>
                  <a:pt x="118" y="2"/>
                </a:cubicBezTo>
                <a:cubicBezTo>
                  <a:pt x="118" y="3"/>
                  <a:pt x="116" y="2"/>
                  <a:pt x="115" y="3"/>
                </a:cubicBezTo>
                <a:cubicBezTo>
                  <a:pt x="116" y="4"/>
                  <a:pt x="126" y="1"/>
                  <a:pt x="121" y="4"/>
                </a:cubicBezTo>
                <a:cubicBezTo>
                  <a:pt x="121" y="5"/>
                  <a:pt x="122" y="6"/>
                  <a:pt x="123" y="7"/>
                </a:cubicBezTo>
                <a:cubicBezTo>
                  <a:pt x="122" y="7"/>
                  <a:pt x="120" y="7"/>
                  <a:pt x="118" y="7"/>
                </a:cubicBezTo>
                <a:cubicBezTo>
                  <a:pt x="118" y="7"/>
                  <a:pt x="117" y="7"/>
                  <a:pt x="117" y="6"/>
                </a:cubicBezTo>
                <a:cubicBezTo>
                  <a:pt x="117" y="6"/>
                  <a:pt x="118" y="6"/>
                  <a:pt x="118" y="6"/>
                </a:cubicBezTo>
                <a:cubicBezTo>
                  <a:pt x="116" y="6"/>
                  <a:pt x="117" y="3"/>
                  <a:pt x="114" y="4"/>
                </a:cubicBezTo>
                <a:cubicBezTo>
                  <a:pt x="112" y="4"/>
                  <a:pt x="112" y="3"/>
                  <a:pt x="113" y="3"/>
                </a:cubicBezTo>
                <a:cubicBezTo>
                  <a:pt x="112" y="2"/>
                  <a:pt x="110" y="2"/>
                  <a:pt x="110" y="1"/>
                </a:cubicBezTo>
                <a:cubicBezTo>
                  <a:pt x="109" y="2"/>
                  <a:pt x="110" y="3"/>
                  <a:pt x="108" y="3"/>
                </a:cubicBezTo>
                <a:cubicBezTo>
                  <a:pt x="108" y="0"/>
                  <a:pt x="102" y="1"/>
                  <a:pt x="99" y="1"/>
                </a:cubicBezTo>
                <a:cubicBezTo>
                  <a:pt x="99" y="3"/>
                  <a:pt x="105" y="4"/>
                  <a:pt x="108" y="5"/>
                </a:cubicBezTo>
                <a:cubicBezTo>
                  <a:pt x="107" y="6"/>
                  <a:pt x="107" y="6"/>
                  <a:pt x="107" y="6"/>
                </a:cubicBezTo>
                <a:cubicBezTo>
                  <a:pt x="104" y="6"/>
                  <a:pt x="103" y="5"/>
                  <a:pt x="102" y="4"/>
                </a:cubicBezTo>
                <a:cubicBezTo>
                  <a:pt x="101" y="5"/>
                  <a:pt x="101" y="5"/>
                  <a:pt x="101" y="5"/>
                </a:cubicBezTo>
                <a:cubicBezTo>
                  <a:pt x="97" y="5"/>
                  <a:pt x="97" y="5"/>
                  <a:pt x="97" y="5"/>
                </a:cubicBezTo>
                <a:cubicBezTo>
                  <a:pt x="94" y="4"/>
                  <a:pt x="96" y="2"/>
                  <a:pt x="96" y="1"/>
                </a:cubicBezTo>
                <a:cubicBezTo>
                  <a:pt x="84" y="1"/>
                  <a:pt x="71" y="3"/>
                  <a:pt x="59" y="4"/>
                </a:cubicBezTo>
                <a:cubicBezTo>
                  <a:pt x="62" y="5"/>
                  <a:pt x="62" y="5"/>
                  <a:pt x="62" y="5"/>
                </a:cubicBezTo>
                <a:cubicBezTo>
                  <a:pt x="61" y="5"/>
                  <a:pt x="60" y="5"/>
                  <a:pt x="59" y="5"/>
                </a:cubicBezTo>
                <a:cubicBezTo>
                  <a:pt x="64" y="6"/>
                  <a:pt x="64" y="6"/>
                  <a:pt x="64" y="6"/>
                </a:cubicBezTo>
                <a:cubicBezTo>
                  <a:pt x="63" y="7"/>
                  <a:pt x="59" y="6"/>
                  <a:pt x="60" y="7"/>
                </a:cubicBezTo>
                <a:cubicBezTo>
                  <a:pt x="64" y="7"/>
                  <a:pt x="64" y="7"/>
                  <a:pt x="64" y="7"/>
                </a:cubicBezTo>
                <a:cubicBezTo>
                  <a:pt x="59" y="8"/>
                  <a:pt x="59" y="8"/>
                  <a:pt x="59" y="8"/>
                </a:cubicBezTo>
                <a:cubicBezTo>
                  <a:pt x="66" y="9"/>
                  <a:pt x="66" y="9"/>
                  <a:pt x="66" y="9"/>
                </a:cubicBezTo>
                <a:cubicBezTo>
                  <a:pt x="62" y="10"/>
                  <a:pt x="58" y="10"/>
                  <a:pt x="56" y="11"/>
                </a:cubicBezTo>
                <a:cubicBezTo>
                  <a:pt x="59" y="12"/>
                  <a:pt x="62" y="13"/>
                  <a:pt x="65" y="13"/>
                </a:cubicBezTo>
                <a:cubicBezTo>
                  <a:pt x="64" y="14"/>
                  <a:pt x="60" y="14"/>
                  <a:pt x="58" y="14"/>
                </a:cubicBezTo>
                <a:cubicBezTo>
                  <a:pt x="62" y="14"/>
                  <a:pt x="62" y="17"/>
                  <a:pt x="66" y="17"/>
                </a:cubicBezTo>
                <a:cubicBezTo>
                  <a:pt x="65" y="18"/>
                  <a:pt x="63" y="18"/>
                  <a:pt x="61" y="18"/>
                </a:cubicBezTo>
                <a:cubicBezTo>
                  <a:pt x="64" y="20"/>
                  <a:pt x="64" y="20"/>
                  <a:pt x="64" y="20"/>
                </a:cubicBezTo>
                <a:cubicBezTo>
                  <a:pt x="63" y="20"/>
                  <a:pt x="63" y="20"/>
                  <a:pt x="63" y="20"/>
                </a:cubicBezTo>
                <a:cubicBezTo>
                  <a:pt x="66" y="21"/>
                  <a:pt x="66" y="21"/>
                  <a:pt x="66" y="21"/>
                </a:cubicBezTo>
                <a:cubicBezTo>
                  <a:pt x="65" y="22"/>
                  <a:pt x="62" y="21"/>
                  <a:pt x="60" y="22"/>
                </a:cubicBezTo>
                <a:cubicBezTo>
                  <a:pt x="64" y="23"/>
                  <a:pt x="64" y="23"/>
                  <a:pt x="64" y="23"/>
                </a:cubicBezTo>
                <a:cubicBezTo>
                  <a:pt x="63" y="24"/>
                  <a:pt x="60" y="23"/>
                  <a:pt x="61" y="24"/>
                </a:cubicBezTo>
                <a:cubicBezTo>
                  <a:pt x="64" y="25"/>
                  <a:pt x="64" y="25"/>
                  <a:pt x="64" y="25"/>
                </a:cubicBezTo>
                <a:cubicBezTo>
                  <a:pt x="64" y="25"/>
                  <a:pt x="64" y="25"/>
                  <a:pt x="63" y="25"/>
                </a:cubicBezTo>
                <a:cubicBezTo>
                  <a:pt x="64" y="26"/>
                  <a:pt x="64" y="26"/>
                  <a:pt x="64" y="26"/>
                </a:cubicBezTo>
                <a:cubicBezTo>
                  <a:pt x="63" y="27"/>
                  <a:pt x="62" y="25"/>
                  <a:pt x="60" y="26"/>
                </a:cubicBezTo>
                <a:cubicBezTo>
                  <a:pt x="60" y="27"/>
                  <a:pt x="65" y="28"/>
                  <a:pt x="61" y="28"/>
                </a:cubicBezTo>
                <a:cubicBezTo>
                  <a:pt x="64" y="30"/>
                  <a:pt x="64" y="30"/>
                  <a:pt x="64" y="30"/>
                </a:cubicBezTo>
                <a:cubicBezTo>
                  <a:pt x="64" y="30"/>
                  <a:pt x="64" y="30"/>
                  <a:pt x="64" y="30"/>
                </a:cubicBezTo>
                <a:cubicBezTo>
                  <a:pt x="63" y="30"/>
                  <a:pt x="63" y="30"/>
                  <a:pt x="62" y="30"/>
                </a:cubicBezTo>
                <a:cubicBezTo>
                  <a:pt x="64" y="31"/>
                  <a:pt x="64" y="31"/>
                  <a:pt x="64" y="31"/>
                </a:cubicBezTo>
                <a:cubicBezTo>
                  <a:pt x="63" y="31"/>
                  <a:pt x="63" y="31"/>
                  <a:pt x="62" y="31"/>
                </a:cubicBezTo>
                <a:cubicBezTo>
                  <a:pt x="65" y="33"/>
                  <a:pt x="65" y="33"/>
                  <a:pt x="65" y="33"/>
                </a:cubicBezTo>
                <a:cubicBezTo>
                  <a:pt x="61" y="33"/>
                  <a:pt x="61" y="33"/>
                  <a:pt x="61" y="33"/>
                </a:cubicBezTo>
                <a:cubicBezTo>
                  <a:pt x="63" y="34"/>
                  <a:pt x="64" y="35"/>
                  <a:pt x="66" y="35"/>
                </a:cubicBezTo>
                <a:cubicBezTo>
                  <a:pt x="66" y="36"/>
                  <a:pt x="66" y="36"/>
                  <a:pt x="66" y="36"/>
                </a:cubicBezTo>
                <a:cubicBezTo>
                  <a:pt x="66" y="37"/>
                  <a:pt x="69" y="37"/>
                  <a:pt x="71" y="38"/>
                </a:cubicBezTo>
                <a:cubicBezTo>
                  <a:pt x="67" y="39"/>
                  <a:pt x="65" y="37"/>
                  <a:pt x="61" y="37"/>
                </a:cubicBezTo>
                <a:cubicBezTo>
                  <a:pt x="64" y="38"/>
                  <a:pt x="65" y="39"/>
                  <a:pt x="68" y="39"/>
                </a:cubicBezTo>
                <a:cubicBezTo>
                  <a:pt x="68" y="41"/>
                  <a:pt x="66" y="39"/>
                  <a:pt x="64" y="40"/>
                </a:cubicBezTo>
                <a:cubicBezTo>
                  <a:pt x="64" y="40"/>
                  <a:pt x="67" y="41"/>
                  <a:pt x="65" y="41"/>
                </a:cubicBezTo>
                <a:cubicBezTo>
                  <a:pt x="64" y="41"/>
                  <a:pt x="62" y="40"/>
                  <a:pt x="60" y="41"/>
                </a:cubicBezTo>
                <a:cubicBezTo>
                  <a:pt x="62" y="44"/>
                  <a:pt x="72" y="43"/>
                  <a:pt x="68" y="47"/>
                </a:cubicBezTo>
                <a:cubicBezTo>
                  <a:pt x="63" y="49"/>
                  <a:pt x="68" y="51"/>
                  <a:pt x="66" y="54"/>
                </a:cubicBezTo>
                <a:cubicBezTo>
                  <a:pt x="65" y="54"/>
                  <a:pt x="65" y="54"/>
                  <a:pt x="64" y="54"/>
                </a:cubicBezTo>
                <a:cubicBezTo>
                  <a:pt x="63" y="49"/>
                  <a:pt x="63" y="49"/>
                  <a:pt x="63" y="49"/>
                </a:cubicBezTo>
                <a:cubicBezTo>
                  <a:pt x="63" y="48"/>
                  <a:pt x="61" y="47"/>
                  <a:pt x="59" y="48"/>
                </a:cubicBezTo>
                <a:cubicBezTo>
                  <a:pt x="56" y="49"/>
                  <a:pt x="61" y="49"/>
                  <a:pt x="60" y="51"/>
                </a:cubicBezTo>
                <a:cubicBezTo>
                  <a:pt x="61" y="51"/>
                  <a:pt x="60" y="51"/>
                  <a:pt x="59" y="51"/>
                </a:cubicBezTo>
                <a:cubicBezTo>
                  <a:pt x="58" y="51"/>
                  <a:pt x="57" y="50"/>
                  <a:pt x="57" y="50"/>
                </a:cubicBezTo>
                <a:cubicBezTo>
                  <a:pt x="54" y="49"/>
                  <a:pt x="51" y="46"/>
                  <a:pt x="47" y="48"/>
                </a:cubicBezTo>
                <a:cubicBezTo>
                  <a:pt x="46" y="47"/>
                  <a:pt x="42" y="49"/>
                  <a:pt x="40" y="48"/>
                </a:cubicBezTo>
                <a:cubicBezTo>
                  <a:pt x="30" y="48"/>
                  <a:pt x="19" y="45"/>
                  <a:pt x="8" y="47"/>
                </a:cubicBezTo>
                <a:cubicBezTo>
                  <a:pt x="8" y="47"/>
                  <a:pt x="8" y="49"/>
                  <a:pt x="5" y="49"/>
                </a:cubicBezTo>
                <a:cubicBezTo>
                  <a:pt x="10" y="50"/>
                  <a:pt x="10" y="50"/>
                  <a:pt x="10" y="50"/>
                </a:cubicBezTo>
                <a:cubicBezTo>
                  <a:pt x="6" y="51"/>
                  <a:pt x="6" y="51"/>
                  <a:pt x="6" y="51"/>
                </a:cubicBezTo>
                <a:cubicBezTo>
                  <a:pt x="8" y="51"/>
                  <a:pt x="8" y="51"/>
                  <a:pt x="8" y="51"/>
                </a:cubicBezTo>
                <a:cubicBezTo>
                  <a:pt x="10" y="52"/>
                  <a:pt x="5" y="51"/>
                  <a:pt x="5" y="52"/>
                </a:cubicBezTo>
                <a:cubicBezTo>
                  <a:pt x="7" y="53"/>
                  <a:pt x="12" y="52"/>
                  <a:pt x="13" y="54"/>
                </a:cubicBezTo>
                <a:cubicBezTo>
                  <a:pt x="10" y="54"/>
                  <a:pt x="5" y="53"/>
                  <a:pt x="3" y="54"/>
                </a:cubicBezTo>
                <a:cubicBezTo>
                  <a:pt x="4" y="55"/>
                  <a:pt x="7" y="55"/>
                  <a:pt x="9" y="55"/>
                </a:cubicBezTo>
                <a:cubicBezTo>
                  <a:pt x="5" y="56"/>
                  <a:pt x="5" y="56"/>
                  <a:pt x="5" y="56"/>
                </a:cubicBezTo>
                <a:cubicBezTo>
                  <a:pt x="7" y="56"/>
                  <a:pt x="7" y="58"/>
                  <a:pt x="9" y="58"/>
                </a:cubicBezTo>
                <a:cubicBezTo>
                  <a:pt x="9" y="58"/>
                  <a:pt x="8" y="58"/>
                  <a:pt x="7" y="58"/>
                </a:cubicBezTo>
                <a:cubicBezTo>
                  <a:pt x="11" y="59"/>
                  <a:pt x="11" y="59"/>
                  <a:pt x="11" y="59"/>
                </a:cubicBezTo>
                <a:cubicBezTo>
                  <a:pt x="7" y="60"/>
                  <a:pt x="7" y="60"/>
                  <a:pt x="7" y="60"/>
                </a:cubicBezTo>
                <a:cubicBezTo>
                  <a:pt x="11" y="61"/>
                  <a:pt x="11" y="61"/>
                  <a:pt x="11" y="61"/>
                </a:cubicBezTo>
                <a:cubicBezTo>
                  <a:pt x="11" y="61"/>
                  <a:pt x="10" y="62"/>
                  <a:pt x="9" y="62"/>
                </a:cubicBezTo>
                <a:cubicBezTo>
                  <a:pt x="8" y="62"/>
                  <a:pt x="8" y="63"/>
                  <a:pt x="9" y="63"/>
                </a:cubicBezTo>
                <a:cubicBezTo>
                  <a:pt x="9" y="64"/>
                  <a:pt x="6" y="64"/>
                  <a:pt x="7" y="64"/>
                </a:cubicBezTo>
                <a:cubicBezTo>
                  <a:pt x="11" y="65"/>
                  <a:pt x="11" y="65"/>
                  <a:pt x="11" y="65"/>
                </a:cubicBezTo>
                <a:cubicBezTo>
                  <a:pt x="9" y="66"/>
                  <a:pt x="8" y="65"/>
                  <a:pt x="6" y="66"/>
                </a:cubicBezTo>
                <a:cubicBezTo>
                  <a:pt x="10" y="67"/>
                  <a:pt x="10" y="67"/>
                  <a:pt x="10" y="67"/>
                </a:cubicBezTo>
                <a:cubicBezTo>
                  <a:pt x="9" y="68"/>
                  <a:pt x="8" y="68"/>
                  <a:pt x="6" y="68"/>
                </a:cubicBezTo>
                <a:cubicBezTo>
                  <a:pt x="9" y="69"/>
                  <a:pt x="9" y="69"/>
                  <a:pt x="9" y="69"/>
                </a:cubicBezTo>
                <a:cubicBezTo>
                  <a:pt x="5" y="69"/>
                  <a:pt x="10" y="70"/>
                  <a:pt x="7" y="70"/>
                </a:cubicBezTo>
                <a:cubicBezTo>
                  <a:pt x="0" y="71"/>
                  <a:pt x="13" y="74"/>
                  <a:pt x="6" y="76"/>
                </a:cubicBezTo>
                <a:cubicBezTo>
                  <a:pt x="9" y="77"/>
                  <a:pt x="9" y="77"/>
                  <a:pt x="9" y="77"/>
                </a:cubicBezTo>
                <a:cubicBezTo>
                  <a:pt x="9" y="78"/>
                  <a:pt x="8" y="77"/>
                  <a:pt x="7" y="77"/>
                </a:cubicBezTo>
                <a:cubicBezTo>
                  <a:pt x="12" y="80"/>
                  <a:pt x="12" y="80"/>
                  <a:pt x="12" y="80"/>
                </a:cubicBezTo>
                <a:cubicBezTo>
                  <a:pt x="11" y="80"/>
                  <a:pt x="11" y="80"/>
                  <a:pt x="11" y="80"/>
                </a:cubicBezTo>
                <a:cubicBezTo>
                  <a:pt x="11" y="80"/>
                  <a:pt x="10" y="80"/>
                  <a:pt x="9" y="80"/>
                </a:cubicBezTo>
                <a:cubicBezTo>
                  <a:pt x="12" y="81"/>
                  <a:pt x="12" y="81"/>
                  <a:pt x="12" y="81"/>
                </a:cubicBezTo>
                <a:cubicBezTo>
                  <a:pt x="11" y="82"/>
                  <a:pt x="11" y="82"/>
                  <a:pt x="11" y="82"/>
                </a:cubicBezTo>
                <a:cubicBezTo>
                  <a:pt x="10" y="81"/>
                  <a:pt x="7" y="81"/>
                  <a:pt x="5" y="81"/>
                </a:cubicBezTo>
                <a:cubicBezTo>
                  <a:pt x="7" y="82"/>
                  <a:pt x="8" y="82"/>
                  <a:pt x="10" y="83"/>
                </a:cubicBezTo>
                <a:cubicBezTo>
                  <a:pt x="5" y="84"/>
                  <a:pt x="5" y="84"/>
                  <a:pt x="5" y="84"/>
                </a:cubicBezTo>
                <a:cubicBezTo>
                  <a:pt x="6" y="83"/>
                  <a:pt x="7" y="84"/>
                  <a:pt x="8" y="84"/>
                </a:cubicBezTo>
                <a:cubicBezTo>
                  <a:pt x="7" y="85"/>
                  <a:pt x="4" y="84"/>
                  <a:pt x="5" y="85"/>
                </a:cubicBezTo>
                <a:cubicBezTo>
                  <a:pt x="8" y="86"/>
                  <a:pt x="8" y="86"/>
                  <a:pt x="8" y="86"/>
                </a:cubicBezTo>
                <a:cubicBezTo>
                  <a:pt x="7" y="87"/>
                  <a:pt x="7" y="87"/>
                  <a:pt x="7" y="87"/>
                </a:cubicBezTo>
                <a:cubicBezTo>
                  <a:pt x="10" y="88"/>
                  <a:pt x="14" y="88"/>
                  <a:pt x="16" y="90"/>
                </a:cubicBezTo>
                <a:cubicBezTo>
                  <a:pt x="19" y="90"/>
                  <a:pt x="22" y="92"/>
                  <a:pt x="26" y="92"/>
                </a:cubicBezTo>
                <a:cubicBezTo>
                  <a:pt x="28" y="93"/>
                  <a:pt x="32" y="93"/>
                  <a:pt x="35" y="94"/>
                </a:cubicBezTo>
                <a:cubicBezTo>
                  <a:pt x="35" y="94"/>
                  <a:pt x="33" y="94"/>
                  <a:pt x="32" y="94"/>
                </a:cubicBezTo>
                <a:cubicBezTo>
                  <a:pt x="33" y="96"/>
                  <a:pt x="35" y="93"/>
                  <a:pt x="36" y="95"/>
                </a:cubicBezTo>
                <a:cubicBezTo>
                  <a:pt x="37" y="96"/>
                  <a:pt x="39" y="96"/>
                  <a:pt x="36" y="96"/>
                </a:cubicBezTo>
                <a:cubicBezTo>
                  <a:pt x="35" y="96"/>
                  <a:pt x="35" y="96"/>
                  <a:pt x="35" y="96"/>
                </a:cubicBezTo>
                <a:cubicBezTo>
                  <a:pt x="33" y="96"/>
                  <a:pt x="32" y="96"/>
                  <a:pt x="31" y="96"/>
                </a:cubicBezTo>
                <a:cubicBezTo>
                  <a:pt x="32" y="97"/>
                  <a:pt x="33" y="97"/>
                  <a:pt x="34" y="97"/>
                </a:cubicBezTo>
                <a:cubicBezTo>
                  <a:pt x="32" y="98"/>
                  <a:pt x="32" y="98"/>
                  <a:pt x="32" y="98"/>
                </a:cubicBezTo>
                <a:cubicBezTo>
                  <a:pt x="33" y="99"/>
                  <a:pt x="34" y="100"/>
                  <a:pt x="36" y="100"/>
                </a:cubicBezTo>
                <a:cubicBezTo>
                  <a:pt x="36" y="101"/>
                  <a:pt x="33" y="100"/>
                  <a:pt x="35" y="101"/>
                </a:cubicBezTo>
                <a:cubicBezTo>
                  <a:pt x="38" y="102"/>
                  <a:pt x="38" y="102"/>
                  <a:pt x="38" y="102"/>
                </a:cubicBezTo>
                <a:cubicBezTo>
                  <a:pt x="36" y="102"/>
                  <a:pt x="36" y="102"/>
                  <a:pt x="36" y="102"/>
                </a:cubicBezTo>
                <a:cubicBezTo>
                  <a:pt x="38" y="103"/>
                  <a:pt x="38" y="103"/>
                  <a:pt x="38" y="103"/>
                </a:cubicBezTo>
                <a:cubicBezTo>
                  <a:pt x="36" y="104"/>
                  <a:pt x="36" y="104"/>
                  <a:pt x="36" y="104"/>
                </a:cubicBezTo>
                <a:cubicBezTo>
                  <a:pt x="36" y="105"/>
                  <a:pt x="41" y="105"/>
                  <a:pt x="37" y="106"/>
                </a:cubicBezTo>
                <a:cubicBezTo>
                  <a:pt x="40" y="107"/>
                  <a:pt x="40" y="107"/>
                  <a:pt x="40" y="107"/>
                </a:cubicBezTo>
                <a:cubicBezTo>
                  <a:pt x="37" y="108"/>
                  <a:pt x="37" y="108"/>
                  <a:pt x="37" y="108"/>
                </a:cubicBezTo>
                <a:cubicBezTo>
                  <a:pt x="37" y="109"/>
                  <a:pt x="39" y="109"/>
                  <a:pt x="40" y="110"/>
                </a:cubicBezTo>
                <a:cubicBezTo>
                  <a:pt x="37" y="110"/>
                  <a:pt x="37" y="110"/>
                  <a:pt x="37" y="110"/>
                </a:cubicBezTo>
                <a:cubicBezTo>
                  <a:pt x="38" y="110"/>
                  <a:pt x="39" y="110"/>
                  <a:pt x="40" y="111"/>
                </a:cubicBezTo>
                <a:cubicBezTo>
                  <a:pt x="38" y="111"/>
                  <a:pt x="38" y="111"/>
                  <a:pt x="38" y="111"/>
                </a:cubicBezTo>
                <a:cubicBezTo>
                  <a:pt x="39" y="111"/>
                  <a:pt x="39" y="111"/>
                  <a:pt x="40" y="112"/>
                </a:cubicBezTo>
                <a:cubicBezTo>
                  <a:pt x="39" y="112"/>
                  <a:pt x="39" y="112"/>
                  <a:pt x="38" y="112"/>
                </a:cubicBezTo>
                <a:cubicBezTo>
                  <a:pt x="38" y="112"/>
                  <a:pt x="38" y="112"/>
                  <a:pt x="38" y="112"/>
                </a:cubicBezTo>
                <a:cubicBezTo>
                  <a:pt x="39" y="114"/>
                  <a:pt x="39" y="116"/>
                  <a:pt x="41" y="117"/>
                </a:cubicBezTo>
                <a:cubicBezTo>
                  <a:pt x="40" y="118"/>
                  <a:pt x="40" y="118"/>
                  <a:pt x="40" y="118"/>
                </a:cubicBezTo>
                <a:cubicBezTo>
                  <a:pt x="43" y="119"/>
                  <a:pt x="43" y="119"/>
                  <a:pt x="43" y="119"/>
                </a:cubicBezTo>
                <a:cubicBezTo>
                  <a:pt x="41" y="120"/>
                  <a:pt x="41" y="120"/>
                  <a:pt x="41" y="120"/>
                </a:cubicBezTo>
                <a:cubicBezTo>
                  <a:pt x="43" y="120"/>
                  <a:pt x="44" y="121"/>
                  <a:pt x="46" y="121"/>
                </a:cubicBezTo>
                <a:cubicBezTo>
                  <a:pt x="47" y="123"/>
                  <a:pt x="42" y="122"/>
                  <a:pt x="42" y="123"/>
                </a:cubicBezTo>
                <a:cubicBezTo>
                  <a:pt x="43" y="124"/>
                  <a:pt x="43" y="124"/>
                  <a:pt x="43" y="124"/>
                </a:cubicBezTo>
                <a:cubicBezTo>
                  <a:pt x="43" y="125"/>
                  <a:pt x="39" y="124"/>
                  <a:pt x="39" y="125"/>
                </a:cubicBezTo>
                <a:cubicBezTo>
                  <a:pt x="41" y="125"/>
                  <a:pt x="42" y="126"/>
                  <a:pt x="44" y="126"/>
                </a:cubicBezTo>
                <a:cubicBezTo>
                  <a:pt x="43" y="127"/>
                  <a:pt x="42" y="126"/>
                  <a:pt x="42" y="126"/>
                </a:cubicBezTo>
                <a:cubicBezTo>
                  <a:pt x="45" y="127"/>
                  <a:pt x="41" y="128"/>
                  <a:pt x="42" y="128"/>
                </a:cubicBezTo>
                <a:cubicBezTo>
                  <a:pt x="44" y="129"/>
                  <a:pt x="44" y="129"/>
                  <a:pt x="44" y="129"/>
                </a:cubicBezTo>
                <a:cubicBezTo>
                  <a:pt x="39" y="132"/>
                  <a:pt x="50" y="130"/>
                  <a:pt x="51" y="132"/>
                </a:cubicBezTo>
                <a:cubicBezTo>
                  <a:pt x="49" y="132"/>
                  <a:pt x="49" y="132"/>
                  <a:pt x="49" y="132"/>
                </a:cubicBezTo>
                <a:cubicBezTo>
                  <a:pt x="53" y="133"/>
                  <a:pt x="57" y="133"/>
                  <a:pt x="60" y="133"/>
                </a:cubicBezTo>
                <a:cubicBezTo>
                  <a:pt x="59" y="135"/>
                  <a:pt x="53" y="133"/>
                  <a:pt x="52" y="134"/>
                </a:cubicBezTo>
                <a:cubicBezTo>
                  <a:pt x="55" y="135"/>
                  <a:pt x="59" y="134"/>
                  <a:pt x="61" y="135"/>
                </a:cubicBezTo>
                <a:cubicBezTo>
                  <a:pt x="58" y="136"/>
                  <a:pt x="52" y="136"/>
                  <a:pt x="48" y="137"/>
                </a:cubicBezTo>
                <a:cubicBezTo>
                  <a:pt x="51" y="137"/>
                  <a:pt x="51" y="137"/>
                  <a:pt x="51" y="137"/>
                </a:cubicBezTo>
                <a:cubicBezTo>
                  <a:pt x="52" y="139"/>
                  <a:pt x="59" y="137"/>
                  <a:pt x="62" y="139"/>
                </a:cubicBezTo>
                <a:cubicBezTo>
                  <a:pt x="61" y="140"/>
                  <a:pt x="56" y="140"/>
                  <a:pt x="53" y="140"/>
                </a:cubicBezTo>
                <a:cubicBezTo>
                  <a:pt x="56" y="140"/>
                  <a:pt x="58" y="140"/>
                  <a:pt x="60" y="141"/>
                </a:cubicBezTo>
                <a:cubicBezTo>
                  <a:pt x="57" y="142"/>
                  <a:pt x="53" y="142"/>
                  <a:pt x="50" y="142"/>
                </a:cubicBezTo>
                <a:cubicBezTo>
                  <a:pt x="55" y="142"/>
                  <a:pt x="62" y="142"/>
                  <a:pt x="66" y="143"/>
                </a:cubicBezTo>
                <a:cubicBezTo>
                  <a:pt x="60" y="143"/>
                  <a:pt x="60" y="143"/>
                  <a:pt x="60" y="143"/>
                </a:cubicBezTo>
                <a:cubicBezTo>
                  <a:pt x="62" y="143"/>
                  <a:pt x="63" y="143"/>
                  <a:pt x="64" y="144"/>
                </a:cubicBezTo>
                <a:cubicBezTo>
                  <a:pt x="61" y="144"/>
                  <a:pt x="61" y="144"/>
                  <a:pt x="61" y="144"/>
                </a:cubicBezTo>
                <a:cubicBezTo>
                  <a:pt x="58" y="145"/>
                  <a:pt x="52" y="143"/>
                  <a:pt x="51" y="146"/>
                </a:cubicBezTo>
                <a:cubicBezTo>
                  <a:pt x="52" y="146"/>
                  <a:pt x="53" y="146"/>
                  <a:pt x="55" y="146"/>
                </a:cubicBezTo>
                <a:cubicBezTo>
                  <a:pt x="54" y="146"/>
                  <a:pt x="55" y="146"/>
                  <a:pt x="55" y="146"/>
                </a:cubicBezTo>
                <a:cubicBezTo>
                  <a:pt x="58" y="147"/>
                  <a:pt x="58" y="147"/>
                  <a:pt x="58" y="147"/>
                </a:cubicBezTo>
                <a:cubicBezTo>
                  <a:pt x="61" y="148"/>
                  <a:pt x="64" y="146"/>
                  <a:pt x="66" y="148"/>
                </a:cubicBezTo>
                <a:cubicBezTo>
                  <a:pt x="66" y="148"/>
                  <a:pt x="65" y="148"/>
                  <a:pt x="64" y="148"/>
                </a:cubicBezTo>
                <a:cubicBezTo>
                  <a:pt x="63" y="148"/>
                  <a:pt x="63" y="149"/>
                  <a:pt x="62" y="149"/>
                </a:cubicBezTo>
                <a:cubicBezTo>
                  <a:pt x="60" y="148"/>
                  <a:pt x="60" y="148"/>
                  <a:pt x="60" y="148"/>
                </a:cubicBezTo>
                <a:cubicBezTo>
                  <a:pt x="60" y="150"/>
                  <a:pt x="55" y="149"/>
                  <a:pt x="53" y="150"/>
                </a:cubicBezTo>
                <a:cubicBezTo>
                  <a:pt x="57" y="150"/>
                  <a:pt x="61" y="150"/>
                  <a:pt x="65" y="151"/>
                </a:cubicBezTo>
                <a:cubicBezTo>
                  <a:pt x="68" y="149"/>
                  <a:pt x="71" y="152"/>
                  <a:pt x="74" y="151"/>
                </a:cubicBezTo>
                <a:cubicBezTo>
                  <a:pt x="73" y="152"/>
                  <a:pt x="69" y="151"/>
                  <a:pt x="68" y="152"/>
                </a:cubicBezTo>
                <a:cubicBezTo>
                  <a:pt x="67" y="152"/>
                  <a:pt x="67" y="152"/>
                  <a:pt x="67" y="152"/>
                </a:cubicBezTo>
                <a:cubicBezTo>
                  <a:pt x="65" y="152"/>
                  <a:pt x="62" y="151"/>
                  <a:pt x="62" y="152"/>
                </a:cubicBezTo>
                <a:cubicBezTo>
                  <a:pt x="65" y="153"/>
                  <a:pt x="68" y="153"/>
                  <a:pt x="71" y="153"/>
                </a:cubicBezTo>
                <a:cubicBezTo>
                  <a:pt x="79" y="151"/>
                  <a:pt x="78" y="156"/>
                  <a:pt x="86" y="154"/>
                </a:cubicBezTo>
                <a:cubicBezTo>
                  <a:pt x="85" y="152"/>
                  <a:pt x="92" y="154"/>
                  <a:pt x="94" y="153"/>
                </a:cubicBezTo>
                <a:cubicBezTo>
                  <a:pt x="95" y="153"/>
                  <a:pt x="95" y="153"/>
                  <a:pt x="95" y="153"/>
                </a:cubicBezTo>
                <a:cubicBezTo>
                  <a:pt x="97" y="153"/>
                  <a:pt x="97" y="153"/>
                  <a:pt x="97" y="153"/>
                </a:cubicBezTo>
                <a:cubicBezTo>
                  <a:pt x="98" y="153"/>
                  <a:pt x="97" y="153"/>
                  <a:pt x="97" y="152"/>
                </a:cubicBezTo>
                <a:cubicBezTo>
                  <a:pt x="96" y="152"/>
                  <a:pt x="96" y="152"/>
                  <a:pt x="96" y="152"/>
                </a:cubicBezTo>
                <a:cubicBezTo>
                  <a:pt x="95" y="152"/>
                  <a:pt x="95" y="152"/>
                  <a:pt x="95" y="151"/>
                </a:cubicBezTo>
                <a:cubicBezTo>
                  <a:pt x="99" y="150"/>
                  <a:pt x="97" y="149"/>
                  <a:pt x="98" y="147"/>
                </a:cubicBezTo>
                <a:cubicBezTo>
                  <a:pt x="104" y="147"/>
                  <a:pt x="101" y="145"/>
                  <a:pt x="103" y="144"/>
                </a:cubicBezTo>
                <a:cubicBezTo>
                  <a:pt x="101" y="144"/>
                  <a:pt x="101" y="144"/>
                  <a:pt x="101" y="144"/>
                </a:cubicBezTo>
                <a:cubicBezTo>
                  <a:pt x="101" y="144"/>
                  <a:pt x="101" y="144"/>
                  <a:pt x="102" y="143"/>
                </a:cubicBezTo>
                <a:cubicBezTo>
                  <a:pt x="104" y="143"/>
                  <a:pt x="105" y="144"/>
                  <a:pt x="107" y="145"/>
                </a:cubicBezTo>
                <a:cubicBezTo>
                  <a:pt x="106" y="147"/>
                  <a:pt x="102" y="148"/>
                  <a:pt x="103" y="151"/>
                </a:cubicBezTo>
                <a:cubicBezTo>
                  <a:pt x="98" y="151"/>
                  <a:pt x="101" y="153"/>
                  <a:pt x="99" y="153"/>
                </a:cubicBezTo>
                <a:cubicBezTo>
                  <a:pt x="104" y="153"/>
                  <a:pt x="104" y="153"/>
                  <a:pt x="104" y="153"/>
                </a:cubicBezTo>
                <a:cubicBezTo>
                  <a:pt x="109" y="157"/>
                  <a:pt x="109" y="152"/>
                  <a:pt x="114" y="153"/>
                </a:cubicBezTo>
                <a:cubicBezTo>
                  <a:pt x="112" y="152"/>
                  <a:pt x="112" y="152"/>
                  <a:pt x="112" y="152"/>
                </a:cubicBezTo>
                <a:cubicBezTo>
                  <a:pt x="116" y="151"/>
                  <a:pt x="111" y="149"/>
                  <a:pt x="114" y="148"/>
                </a:cubicBezTo>
                <a:cubicBezTo>
                  <a:pt x="115" y="148"/>
                  <a:pt x="115" y="148"/>
                  <a:pt x="115" y="148"/>
                </a:cubicBezTo>
                <a:cubicBezTo>
                  <a:pt x="116" y="148"/>
                  <a:pt x="116" y="148"/>
                  <a:pt x="116" y="148"/>
                </a:cubicBezTo>
                <a:cubicBezTo>
                  <a:pt x="116" y="147"/>
                  <a:pt x="113" y="147"/>
                  <a:pt x="112" y="146"/>
                </a:cubicBezTo>
                <a:cubicBezTo>
                  <a:pt x="113" y="146"/>
                  <a:pt x="117" y="147"/>
                  <a:pt x="118" y="145"/>
                </a:cubicBezTo>
                <a:cubicBezTo>
                  <a:pt x="119" y="145"/>
                  <a:pt x="121" y="145"/>
                  <a:pt x="122" y="145"/>
                </a:cubicBezTo>
                <a:cubicBezTo>
                  <a:pt x="123" y="147"/>
                  <a:pt x="119" y="148"/>
                  <a:pt x="119" y="149"/>
                </a:cubicBezTo>
                <a:cubicBezTo>
                  <a:pt x="124" y="151"/>
                  <a:pt x="124" y="154"/>
                  <a:pt x="129" y="155"/>
                </a:cubicBezTo>
                <a:cubicBezTo>
                  <a:pt x="129" y="154"/>
                  <a:pt x="129" y="154"/>
                  <a:pt x="129" y="154"/>
                </a:cubicBezTo>
                <a:cubicBezTo>
                  <a:pt x="128" y="154"/>
                  <a:pt x="128" y="154"/>
                  <a:pt x="127" y="154"/>
                </a:cubicBezTo>
                <a:cubicBezTo>
                  <a:pt x="128" y="154"/>
                  <a:pt x="128" y="154"/>
                  <a:pt x="128" y="154"/>
                </a:cubicBezTo>
                <a:cubicBezTo>
                  <a:pt x="127" y="152"/>
                  <a:pt x="122" y="151"/>
                  <a:pt x="122" y="149"/>
                </a:cubicBezTo>
                <a:cubicBezTo>
                  <a:pt x="124" y="149"/>
                  <a:pt x="123" y="150"/>
                  <a:pt x="124" y="150"/>
                </a:cubicBezTo>
                <a:cubicBezTo>
                  <a:pt x="125" y="150"/>
                  <a:pt x="125" y="150"/>
                  <a:pt x="125" y="150"/>
                </a:cubicBezTo>
                <a:cubicBezTo>
                  <a:pt x="126" y="150"/>
                  <a:pt x="128" y="150"/>
                  <a:pt x="128" y="151"/>
                </a:cubicBezTo>
                <a:cubicBezTo>
                  <a:pt x="126" y="153"/>
                  <a:pt x="134" y="152"/>
                  <a:pt x="131" y="155"/>
                </a:cubicBezTo>
                <a:cubicBezTo>
                  <a:pt x="133" y="155"/>
                  <a:pt x="133" y="155"/>
                  <a:pt x="133" y="155"/>
                </a:cubicBezTo>
                <a:cubicBezTo>
                  <a:pt x="132" y="154"/>
                  <a:pt x="132" y="153"/>
                  <a:pt x="134" y="152"/>
                </a:cubicBezTo>
                <a:cubicBezTo>
                  <a:pt x="135" y="153"/>
                  <a:pt x="135" y="153"/>
                  <a:pt x="135" y="153"/>
                </a:cubicBezTo>
                <a:cubicBezTo>
                  <a:pt x="137" y="153"/>
                  <a:pt x="136" y="154"/>
                  <a:pt x="136" y="154"/>
                </a:cubicBezTo>
                <a:cubicBezTo>
                  <a:pt x="136" y="154"/>
                  <a:pt x="136" y="154"/>
                  <a:pt x="136" y="154"/>
                </a:cubicBezTo>
                <a:cubicBezTo>
                  <a:pt x="138" y="155"/>
                  <a:pt x="138" y="155"/>
                  <a:pt x="138" y="155"/>
                </a:cubicBezTo>
                <a:cubicBezTo>
                  <a:pt x="138" y="154"/>
                  <a:pt x="138" y="154"/>
                  <a:pt x="138" y="154"/>
                </a:cubicBezTo>
                <a:cubicBezTo>
                  <a:pt x="137" y="154"/>
                  <a:pt x="137" y="154"/>
                  <a:pt x="137" y="154"/>
                </a:cubicBezTo>
                <a:cubicBezTo>
                  <a:pt x="141" y="153"/>
                  <a:pt x="138" y="152"/>
                  <a:pt x="142" y="151"/>
                </a:cubicBezTo>
                <a:cubicBezTo>
                  <a:pt x="146" y="152"/>
                  <a:pt x="147" y="154"/>
                  <a:pt x="149" y="155"/>
                </a:cubicBezTo>
                <a:cubicBezTo>
                  <a:pt x="144" y="158"/>
                  <a:pt x="144" y="158"/>
                  <a:pt x="144" y="158"/>
                </a:cubicBezTo>
                <a:cubicBezTo>
                  <a:pt x="143" y="157"/>
                  <a:pt x="143" y="157"/>
                  <a:pt x="143" y="157"/>
                </a:cubicBezTo>
                <a:cubicBezTo>
                  <a:pt x="143" y="157"/>
                  <a:pt x="143" y="156"/>
                  <a:pt x="144" y="156"/>
                </a:cubicBezTo>
                <a:cubicBezTo>
                  <a:pt x="143" y="155"/>
                  <a:pt x="142" y="156"/>
                  <a:pt x="142" y="155"/>
                </a:cubicBezTo>
                <a:cubicBezTo>
                  <a:pt x="141" y="159"/>
                  <a:pt x="139" y="154"/>
                  <a:pt x="135" y="155"/>
                </a:cubicBezTo>
                <a:cubicBezTo>
                  <a:pt x="134" y="156"/>
                  <a:pt x="137" y="157"/>
                  <a:pt x="137" y="157"/>
                </a:cubicBezTo>
                <a:cubicBezTo>
                  <a:pt x="135" y="158"/>
                  <a:pt x="136" y="160"/>
                  <a:pt x="136" y="161"/>
                </a:cubicBezTo>
                <a:cubicBezTo>
                  <a:pt x="137" y="161"/>
                  <a:pt x="139" y="160"/>
                  <a:pt x="140" y="159"/>
                </a:cubicBezTo>
                <a:cubicBezTo>
                  <a:pt x="142" y="160"/>
                  <a:pt x="137" y="161"/>
                  <a:pt x="138" y="162"/>
                </a:cubicBezTo>
                <a:cubicBezTo>
                  <a:pt x="141" y="162"/>
                  <a:pt x="143" y="161"/>
                  <a:pt x="146" y="161"/>
                </a:cubicBezTo>
                <a:cubicBezTo>
                  <a:pt x="147" y="162"/>
                  <a:pt x="148" y="162"/>
                  <a:pt x="147" y="162"/>
                </a:cubicBezTo>
                <a:cubicBezTo>
                  <a:pt x="149" y="161"/>
                  <a:pt x="149" y="161"/>
                  <a:pt x="149" y="161"/>
                </a:cubicBezTo>
                <a:cubicBezTo>
                  <a:pt x="151" y="162"/>
                  <a:pt x="153" y="164"/>
                  <a:pt x="156" y="162"/>
                </a:cubicBezTo>
                <a:cubicBezTo>
                  <a:pt x="157" y="162"/>
                  <a:pt x="159" y="161"/>
                  <a:pt x="156" y="160"/>
                </a:cubicBezTo>
                <a:cubicBezTo>
                  <a:pt x="158" y="159"/>
                  <a:pt x="158" y="158"/>
                  <a:pt x="160" y="158"/>
                </a:cubicBezTo>
                <a:cubicBezTo>
                  <a:pt x="161" y="160"/>
                  <a:pt x="161" y="160"/>
                  <a:pt x="161" y="160"/>
                </a:cubicBezTo>
                <a:cubicBezTo>
                  <a:pt x="162" y="159"/>
                  <a:pt x="165" y="159"/>
                  <a:pt x="167" y="159"/>
                </a:cubicBezTo>
                <a:cubicBezTo>
                  <a:pt x="166" y="160"/>
                  <a:pt x="166" y="161"/>
                  <a:pt x="165" y="161"/>
                </a:cubicBezTo>
                <a:cubicBezTo>
                  <a:pt x="166" y="161"/>
                  <a:pt x="167" y="161"/>
                  <a:pt x="168" y="161"/>
                </a:cubicBezTo>
                <a:cubicBezTo>
                  <a:pt x="167" y="162"/>
                  <a:pt x="166" y="162"/>
                  <a:pt x="166" y="162"/>
                </a:cubicBezTo>
                <a:cubicBezTo>
                  <a:pt x="169" y="163"/>
                  <a:pt x="176" y="162"/>
                  <a:pt x="179" y="163"/>
                </a:cubicBezTo>
                <a:cubicBezTo>
                  <a:pt x="180" y="159"/>
                  <a:pt x="180" y="159"/>
                  <a:pt x="180" y="159"/>
                </a:cubicBezTo>
                <a:cubicBezTo>
                  <a:pt x="185" y="159"/>
                  <a:pt x="180" y="161"/>
                  <a:pt x="184" y="162"/>
                </a:cubicBezTo>
                <a:cubicBezTo>
                  <a:pt x="186" y="161"/>
                  <a:pt x="190" y="161"/>
                  <a:pt x="190" y="160"/>
                </a:cubicBezTo>
                <a:cubicBezTo>
                  <a:pt x="193" y="159"/>
                  <a:pt x="195" y="158"/>
                  <a:pt x="197" y="159"/>
                </a:cubicBezTo>
                <a:cubicBezTo>
                  <a:pt x="198" y="160"/>
                  <a:pt x="193" y="161"/>
                  <a:pt x="192" y="162"/>
                </a:cubicBezTo>
                <a:cubicBezTo>
                  <a:pt x="193" y="163"/>
                  <a:pt x="194" y="163"/>
                  <a:pt x="195" y="163"/>
                </a:cubicBezTo>
                <a:cubicBezTo>
                  <a:pt x="201" y="164"/>
                  <a:pt x="201" y="161"/>
                  <a:pt x="206" y="161"/>
                </a:cubicBezTo>
                <a:cubicBezTo>
                  <a:pt x="207" y="162"/>
                  <a:pt x="208" y="162"/>
                  <a:pt x="208" y="163"/>
                </a:cubicBezTo>
                <a:cubicBezTo>
                  <a:pt x="210" y="161"/>
                  <a:pt x="213" y="164"/>
                  <a:pt x="215" y="162"/>
                </a:cubicBezTo>
                <a:cubicBezTo>
                  <a:pt x="213" y="161"/>
                  <a:pt x="214" y="160"/>
                  <a:pt x="214" y="160"/>
                </a:cubicBezTo>
                <a:cubicBezTo>
                  <a:pt x="213" y="157"/>
                  <a:pt x="218" y="159"/>
                  <a:pt x="219" y="159"/>
                </a:cubicBezTo>
                <a:cubicBezTo>
                  <a:pt x="222" y="161"/>
                  <a:pt x="215" y="160"/>
                  <a:pt x="217" y="162"/>
                </a:cubicBezTo>
                <a:cubicBezTo>
                  <a:pt x="218" y="162"/>
                  <a:pt x="219" y="162"/>
                  <a:pt x="220" y="162"/>
                </a:cubicBezTo>
                <a:cubicBezTo>
                  <a:pt x="219" y="163"/>
                  <a:pt x="219" y="163"/>
                  <a:pt x="219" y="163"/>
                </a:cubicBezTo>
                <a:cubicBezTo>
                  <a:pt x="225" y="165"/>
                  <a:pt x="226" y="161"/>
                  <a:pt x="231" y="161"/>
                </a:cubicBezTo>
                <a:cubicBezTo>
                  <a:pt x="231" y="161"/>
                  <a:pt x="231" y="160"/>
                  <a:pt x="232" y="160"/>
                </a:cubicBezTo>
                <a:cubicBezTo>
                  <a:pt x="234" y="160"/>
                  <a:pt x="233" y="161"/>
                  <a:pt x="234" y="161"/>
                </a:cubicBezTo>
                <a:cubicBezTo>
                  <a:pt x="235" y="161"/>
                  <a:pt x="235" y="161"/>
                  <a:pt x="235" y="161"/>
                </a:cubicBezTo>
                <a:cubicBezTo>
                  <a:pt x="235" y="160"/>
                  <a:pt x="239" y="160"/>
                  <a:pt x="240" y="160"/>
                </a:cubicBezTo>
                <a:cubicBezTo>
                  <a:pt x="245" y="158"/>
                  <a:pt x="249" y="161"/>
                  <a:pt x="253" y="159"/>
                </a:cubicBezTo>
                <a:cubicBezTo>
                  <a:pt x="254" y="159"/>
                  <a:pt x="255" y="159"/>
                  <a:pt x="254" y="160"/>
                </a:cubicBezTo>
                <a:cubicBezTo>
                  <a:pt x="253" y="161"/>
                  <a:pt x="251" y="162"/>
                  <a:pt x="248" y="162"/>
                </a:cubicBezTo>
                <a:cubicBezTo>
                  <a:pt x="247" y="162"/>
                  <a:pt x="246" y="161"/>
                  <a:pt x="246" y="161"/>
                </a:cubicBezTo>
                <a:cubicBezTo>
                  <a:pt x="245" y="160"/>
                  <a:pt x="242" y="160"/>
                  <a:pt x="241" y="161"/>
                </a:cubicBezTo>
                <a:cubicBezTo>
                  <a:pt x="236" y="160"/>
                  <a:pt x="235" y="163"/>
                  <a:pt x="232" y="163"/>
                </a:cubicBezTo>
                <a:cubicBezTo>
                  <a:pt x="232" y="163"/>
                  <a:pt x="232" y="163"/>
                  <a:pt x="232" y="163"/>
                </a:cubicBezTo>
                <a:cubicBezTo>
                  <a:pt x="241" y="160"/>
                  <a:pt x="248" y="166"/>
                  <a:pt x="256" y="163"/>
                </a:cubicBezTo>
                <a:cubicBezTo>
                  <a:pt x="256" y="162"/>
                  <a:pt x="256" y="162"/>
                  <a:pt x="256" y="162"/>
                </a:cubicBezTo>
                <a:cubicBezTo>
                  <a:pt x="257" y="162"/>
                  <a:pt x="258" y="162"/>
                  <a:pt x="259" y="162"/>
                </a:cubicBezTo>
                <a:cubicBezTo>
                  <a:pt x="262" y="160"/>
                  <a:pt x="258" y="159"/>
                  <a:pt x="260" y="157"/>
                </a:cubicBezTo>
                <a:cubicBezTo>
                  <a:pt x="261" y="157"/>
                  <a:pt x="263" y="157"/>
                  <a:pt x="263" y="157"/>
                </a:cubicBezTo>
                <a:cubicBezTo>
                  <a:pt x="264" y="158"/>
                  <a:pt x="263" y="158"/>
                  <a:pt x="262" y="159"/>
                </a:cubicBezTo>
                <a:cubicBezTo>
                  <a:pt x="265" y="160"/>
                  <a:pt x="265" y="160"/>
                  <a:pt x="265" y="160"/>
                </a:cubicBezTo>
                <a:cubicBezTo>
                  <a:pt x="265" y="161"/>
                  <a:pt x="266" y="162"/>
                  <a:pt x="264" y="162"/>
                </a:cubicBezTo>
                <a:cubicBezTo>
                  <a:pt x="263" y="162"/>
                  <a:pt x="263" y="162"/>
                  <a:pt x="262" y="162"/>
                </a:cubicBezTo>
                <a:cubicBezTo>
                  <a:pt x="262" y="163"/>
                  <a:pt x="262" y="163"/>
                  <a:pt x="262" y="163"/>
                </a:cubicBezTo>
                <a:cubicBezTo>
                  <a:pt x="263" y="163"/>
                  <a:pt x="264" y="164"/>
                  <a:pt x="265" y="164"/>
                </a:cubicBezTo>
                <a:cubicBezTo>
                  <a:pt x="265" y="163"/>
                  <a:pt x="265" y="163"/>
                  <a:pt x="265" y="163"/>
                </a:cubicBezTo>
                <a:cubicBezTo>
                  <a:pt x="267" y="164"/>
                  <a:pt x="267" y="164"/>
                  <a:pt x="267" y="164"/>
                </a:cubicBezTo>
                <a:cubicBezTo>
                  <a:pt x="268" y="163"/>
                  <a:pt x="270" y="162"/>
                  <a:pt x="269" y="161"/>
                </a:cubicBezTo>
                <a:cubicBezTo>
                  <a:pt x="270" y="159"/>
                  <a:pt x="272" y="160"/>
                  <a:pt x="274" y="160"/>
                </a:cubicBezTo>
                <a:cubicBezTo>
                  <a:pt x="274" y="161"/>
                  <a:pt x="273" y="161"/>
                  <a:pt x="272" y="162"/>
                </a:cubicBezTo>
                <a:cubicBezTo>
                  <a:pt x="272" y="162"/>
                  <a:pt x="272" y="163"/>
                  <a:pt x="273" y="164"/>
                </a:cubicBezTo>
                <a:cubicBezTo>
                  <a:pt x="275" y="164"/>
                  <a:pt x="274" y="162"/>
                  <a:pt x="276" y="162"/>
                </a:cubicBezTo>
                <a:cubicBezTo>
                  <a:pt x="278" y="162"/>
                  <a:pt x="276" y="163"/>
                  <a:pt x="276" y="163"/>
                </a:cubicBezTo>
                <a:cubicBezTo>
                  <a:pt x="278" y="163"/>
                  <a:pt x="280" y="162"/>
                  <a:pt x="282" y="163"/>
                </a:cubicBezTo>
                <a:cubicBezTo>
                  <a:pt x="285" y="162"/>
                  <a:pt x="285" y="162"/>
                  <a:pt x="285" y="162"/>
                </a:cubicBezTo>
                <a:cubicBezTo>
                  <a:pt x="284" y="161"/>
                  <a:pt x="283" y="161"/>
                  <a:pt x="284" y="161"/>
                </a:cubicBezTo>
                <a:cubicBezTo>
                  <a:pt x="284" y="160"/>
                  <a:pt x="284" y="160"/>
                  <a:pt x="285" y="160"/>
                </a:cubicBezTo>
                <a:cubicBezTo>
                  <a:pt x="285" y="160"/>
                  <a:pt x="284" y="159"/>
                  <a:pt x="284" y="159"/>
                </a:cubicBezTo>
                <a:cubicBezTo>
                  <a:pt x="286" y="157"/>
                  <a:pt x="289" y="159"/>
                  <a:pt x="291" y="159"/>
                </a:cubicBezTo>
                <a:cubicBezTo>
                  <a:pt x="288" y="160"/>
                  <a:pt x="288" y="160"/>
                  <a:pt x="288" y="160"/>
                </a:cubicBezTo>
                <a:cubicBezTo>
                  <a:pt x="289" y="161"/>
                  <a:pt x="289" y="161"/>
                  <a:pt x="289" y="161"/>
                </a:cubicBezTo>
                <a:cubicBezTo>
                  <a:pt x="286" y="162"/>
                  <a:pt x="286" y="162"/>
                  <a:pt x="286" y="162"/>
                </a:cubicBezTo>
                <a:cubicBezTo>
                  <a:pt x="287" y="163"/>
                  <a:pt x="289" y="162"/>
                  <a:pt x="291" y="162"/>
                </a:cubicBezTo>
                <a:cubicBezTo>
                  <a:pt x="291" y="162"/>
                  <a:pt x="291" y="162"/>
                  <a:pt x="291" y="162"/>
                </a:cubicBezTo>
                <a:cubicBezTo>
                  <a:pt x="292" y="161"/>
                  <a:pt x="294" y="161"/>
                  <a:pt x="295" y="162"/>
                </a:cubicBezTo>
                <a:cubicBezTo>
                  <a:pt x="296" y="162"/>
                  <a:pt x="291" y="163"/>
                  <a:pt x="294" y="162"/>
                </a:cubicBezTo>
                <a:cubicBezTo>
                  <a:pt x="296" y="163"/>
                  <a:pt x="296" y="161"/>
                  <a:pt x="298" y="161"/>
                </a:cubicBezTo>
                <a:cubicBezTo>
                  <a:pt x="299" y="161"/>
                  <a:pt x="298" y="161"/>
                  <a:pt x="298" y="162"/>
                </a:cubicBezTo>
                <a:cubicBezTo>
                  <a:pt x="300" y="162"/>
                  <a:pt x="300" y="162"/>
                  <a:pt x="300" y="162"/>
                </a:cubicBezTo>
                <a:cubicBezTo>
                  <a:pt x="304" y="162"/>
                  <a:pt x="300" y="163"/>
                  <a:pt x="301" y="164"/>
                </a:cubicBezTo>
                <a:cubicBezTo>
                  <a:pt x="304" y="164"/>
                  <a:pt x="304" y="163"/>
                  <a:pt x="306" y="162"/>
                </a:cubicBezTo>
                <a:cubicBezTo>
                  <a:pt x="307" y="162"/>
                  <a:pt x="307" y="163"/>
                  <a:pt x="308" y="163"/>
                </a:cubicBezTo>
                <a:cubicBezTo>
                  <a:pt x="309" y="162"/>
                  <a:pt x="312" y="163"/>
                  <a:pt x="313" y="163"/>
                </a:cubicBezTo>
                <a:cubicBezTo>
                  <a:pt x="313" y="162"/>
                  <a:pt x="313" y="162"/>
                  <a:pt x="313" y="162"/>
                </a:cubicBezTo>
                <a:cubicBezTo>
                  <a:pt x="309" y="162"/>
                  <a:pt x="309" y="162"/>
                  <a:pt x="309" y="162"/>
                </a:cubicBezTo>
                <a:cubicBezTo>
                  <a:pt x="309" y="161"/>
                  <a:pt x="313" y="161"/>
                  <a:pt x="315" y="161"/>
                </a:cubicBezTo>
                <a:cubicBezTo>
                  <a:pt x="318" y="162"/>
                  <a:pt x="316" y="162"/>
                  <a:pt x="317" y="163"/>
                </a:cubicBezTo>
                <a:cubicBezTo>
                  <a:pt x="318" y="163"/>
                  <a:pt x="318" y="163"/>
                  <a:pt x="319" y="163"/>
                </a:cubicBezTo>
                <a:cubicBezTo>
                  <a:pt x="320" y="163"/>
                  <a:pt x="320" y="163"/>
                  <a:pt x="320" y="163"/>
                </a:cubicBezTo>
                <a:cubicBezTo>
                  <a:pt x="321" y="162"/>
                  <a:pt x="325" y="161"/>
                  <a:pt x="326" y="160"/>
                </a:cubicBezTo>
                <a:cubicBezTo>
                  <a:pt x="326" y="160"/>
                  <a:pt x="325" y="160"/>
                  <a:pt x="325" y="160"/>
                </a:cubicBezTo>
                <a:cubicBezTo>
                  <a:pt x="328" y="160"/>
                  <a:pt x="330" y="159"/>
                  <a:pt x="333" y="160"/>
                </a:cubicBezTo>
                <a:cubicBezTo>
                  <a:pt x="333" y="160"/>
                  <a:pt x="333" y="160"/>
                  <a:pt x="333" y="160"/>
                </a:cubicBezTo>
                <a:cubicBezTo>
                  <a:pt x="330" y="161"/>
                  <a:pt x="333" y="163"/>
                  <a:pt x="330" y="163"/>
                </a:cubicBezTo>
                <a:cubicBezTo>
                  <a:pt x="328" y="162"/>
                  <a:pt x="328" y="162"/>
                  <a:pt x="328" y="162"/>
                </a:cubicBezTo>
                <a:cubicBezTo>
                  <a:pt x="327" y="162"/>
                  <a:pt x="327" y="163"/>
                  <a:pt x="326" y="163"/>
                </a:cubicBezTo>
                <a:cubicBezTo>
                  <a:pt x="324" y="162"/>
                  <a:pt x="324" y="162"/>
                  <a:pt x="324" y="162"/>
                </a:cubicBezTo>
                <a:cubicBezTo>
                  <a:pt x="323" y="163"/>
                  <a:pt x="323" y="163"/>
                  <a:pt x="323" y="163"/>
                </a:cubicBezTo>
                <a:cubicBezTo>
                  <a:pt x="323" y="163"/>
                  <a:pt x="323" y="164"/>
                  <a:pt x="324" y="164"/>
                </a:cubicBezTo>
                <a:cubicBezTo>
                  <a:pt x="329" y="163"/>
                  <a:pt x="329" y="163"/>
                  <a:pt x="329" y="163"/>
                </a:cubicBezTo>
                <a:cubicBezTo>
                  <a:pt x="331" y="164"/>
                  <a:pt x="331" y="164"/>
                  <a:pt x="331" y="164"/>
                </a:cubicBezTo>
                <a:cubicBezTo>
                  <a:pt x="333" y="163"/>
                  <a:pt x="339" y="163"/>
                  <a:pt x="339" y="163"/>
                </a:cubicBezTo>
                <a:cubicBezTo>
                  <a:pt x="337" y="162"/>
                  <a:pt x="337" y="162"/>
                  <a:pt x="337" y="162"/>
                </a:cubicBezTo>
                <a:cubicBezTo>
                  <a:pt x="340" y="161"/>
                  <a:pt x="340" y="161"/>
                  <a:pt x="340" y="161"/>
                </a:cubicBezTo>
                <a:cubicBezTo>
                  <a:pt x="342" y="161"/>
                  <a:pt x="345" y="161"/>
                  <a:pt x="346" y="162"/>
                </a:cubicBezTo>
                <a:cubicBezTo>
                  <a:pt x="345" y="163"/>
                  <a:pt x="342" y="162"/>
                  <a:pt x="342" y="163"/>
                </a:cubicBezTo>
                <a:cubicBezTo>
                  <a:pt x="343" y="164"/>
                  <a:pt x="343" y="164"/>
                  <a:pt x="343" y="164"/>
                </a:cubicBezTo>
                <a:cubicBezTo>
                  <a:pt x="345" y="164"/>
                  <a:pt x="347" y="163"/>
                  <a:pt x="348" y="162"/>
                </a:cubicBezTo>
                <a:cubicBezTo>
                  <a:pt x="347" y="162"/>
                  <a:pt x="347" y="162"/>
                  <a:pt x="347" y="162"/>
                </a:cubicBezTo>
                <a:cubicBezTo>
                  <a:pt x="349" y="163"/>
                  <a:pt x="351" y="161"/>
                  <a:pt x="354" y="161"/>
                </a:cubicBezTo>
                <a:cubicBezTo>
                  <a:pt x="356" y="163"/>
                  <a:pt x="350" y="162"/>
                  <a:pt x="350" y="164"/>
                </a:cubicBezTo>
                <a:cubicBezTo>
                  <a:pt x="354" y="164"/>
                  <a:pt x="356" y="162"/>
                  <a:pt x="359" y="162"/>
                </a:cubicBezTo>
                <a:cubicBezTo>
                  <a:pt x="362" y="162"/>
                  <a:pt x="366" y="161"/>
                  <a:pt x="369" y="162"/>
                </a:cubicBezTo>
                <a:cubicBezTo>
                  <a:pt x="368" y="162"/>
                  <a:pt x="367" y="163"/>
                  <a:pt x="367" y="163"/>
                </a:cubicBezTo>
                <a:cubicBezTo>
                  <a:pt x="370" y="164"/>
                  <a:pt x="369" y="162"/>
                  <a:pt x="370" y="162"/>
                </a:cubicBezTo>
                <a:cubicBezTo>
                  <a:pt x="369" y="161"/>
                  <a:pt x="369" y="161"/>
                  <a:pt x="369" y="161"/>
                </a:cubicBezTo>
                <a:cubicBezTo>
                  <a:pt x="369" y="161"/>
                  <a:pt x="370" y="160"/>
                  <a:pt x="371" y="160"/>
                </a:cubicBezTo>
                <a:cubicBezTo>
                  <a:pt x="376" y="160"/>
                  <a:pt x="371" y="158"/>
                  <a:pt x="374" y="157"/>
                </a:cubicBezTo>
                <a:cubicBezTo>
                  <a:pt x="379" y="158"/>
                  <a:pt x="374" y="160"/>
                  <a:pt x="376" y="160"/>
                </a:cubicBezTo>
                <a:cubicBezTo>
                  <a:pt x="377" y="160"/>
                  <a:pt x="379" y="160"/>
                  <a:pt x="380" y="159"/>
                </a:cubicBezTo>
                <a:cubicBezTo>
                  <a:pt x="379" y="159"/>
                  <a:pt x="378" y="159"/>
                  <a:pt x="378" y="158"/>
                </a:cubicBezTo>
                <a:cubicBezTo>
                  <a:pt x="379" y="157"/>
                  <a:pt x="380" y="158"/>
                  <a:pt x="381" y="159"/>
                </a:cubicBezTo>
                <a:cubicBezTo>
                  <a:pt x="382" y="159"/>
                  <a:pt x="381" y="159"/>
                  <a:pt x="380" y="160"/>
                </a:cubicBezTo>
                <a:cubicBezTo>
                  <a:pt x="381" y="160"/>
                  <a:pt x="381" y="160"/>
                  <a:pt x="381" y="160"/>
                </a:cubicBezTo>
                <a:cubicBezTo>
                  <a:pt x="382" y="160"/>
                  <a:pt x="382" y="160"/>
                  <a:pt x="383" y="159"/>
                </a:cubicBezTo>
                <a:cubicBezTo>
                  <a:pt x="384" y="161"/>
                  <a:pt x="384" y="161"/>
                  <a:pt x="384" y="161"/>
                </a:cubicBezTo>
                <a:cubicBezTo>
                  <a:pt x="385" y="160"/>
                  <a:pt x="386" y="159"/>
                  <a:pt x="384" y="159"/>
                </a:cubicBezTo>
                <a:cubicBezTo>
                  <a:pt x="383" y="159"/>
                  <a:pt x="383" y="159"/>
                  <a:pt x="383" y="159"/>
                </a:cubicBezTo>
                <a:cubicBezTo>
                  <a:pt x="381" y="157"/>
                  <a:pt x="385" y="156"/>
                  <a:pt x="383" y="155"/>
                </a:cubicBezTo>
                <a:cubicBezTo>
                  <a:pt x="384" y="154"/>
                  <a:pt x="385" y="153"/>
                  <a:pt x="387" y="153"/>
                </a:cubicBezTo>
                <a:cubicBezTo>
                  <a:pt x="390" y="153"/>
                  <a:pt x="389" y="155"/>
                  <a:pt x="389" y="155"/>
                </a:cubicBezTo>
                <a:cubicBezTo>
                  <a:pt x="388" y="155"/>
                  <a:pt x="388" y="155"/>
                  <a:pt x="388" y="155"/>
                </a:cubicBezTo>
                <a:cubicBezTo>
                  <a:pt x="387" y="155"/>
                  <a:pt x="387" y="155"/>
                  <a:pt x="387" y="154"/>
                </a:cubicBezTo>
                <a:cubicBezTo>
                  <a:pt x="386" y="154"/>
                  <a:pt x="386" y="154"/>
                  <a:pt x="386" y="154"/>
                </a:cubicBezTo>
                <a:cubicBezTo>
                  <a:pt x="386" y="155"/>
                  <a:pt x="386" y="155"/>
                  <a:pt x="386" y="155"/>
                </a:cubicBezTo>
                <a:cubicBezTo>
                  <a:pt x="387" y="156"/>
                  <a:pt x="390" y="155"/>
                  <a:pt x="391" y="156"/>
                </a:cubicBezTo>
                <a:cubicBezTo>
                  <a:pt x="390" y="156"/>
                  <a:pt x="390" y="156"/>
                  <a:pt x="390" y="156"/>
                </a:cubicBezTo>
                <a:cubicBezTo>
                  <a:pt x="391" y="157"/>
                  <a:pt x="392" y="157"/>
                  <a:pt x="392" y="157"/>
                </a:cubicBezTo>
                <a:cubicBezTo>
                  <a:pt x="389" y="158"/>
                  <a:pt x="389" y="158"/>
                  <a:pt x="389" y="158"/>
                </a:cubicBezTo>
                <a:cubicBezTo>
                  <a:pt x="389" y="157"/>
                  <a:pt x="389" y="155"/>
                  <a:pt x="385" y="156"/>
                </a:cubicBezTo>
                <a:cubicBezTo>
                  <a:pt x="387" y="157"/>
                  <a:pt x="387" y="157"/>
                  <a:pt x="387" y="157"/>
                </a:cubicBezTo>
                <a:cubicBezTo>
                  <a:pt x="385" y="158"/>
                  <a:pt x="385" y="158"/>
                  <a:pt x="385" y="158"/>
                </a:cubicBezTo>
                <a:cubicBezTo>
                  <a:pt x="386" y="159"/>
                  <a:pt x="387" y="158"/>
                  <a:pt x="389" y="158"/>
                </a:cubicBezTo>
                <a:cubicBezTo>
                  <a:pt x="390" y="158"/>
                  <a:pt x="392" y="159"/>
                  <a:pt x="391" y="160"/>
                </a:cubicBezTo>
                <a:cubicBezTo>
                  <a:pt x="387" y="159"/>
                  <a:pt x="387" y="159"/>
                  <a:pt x="387" y="159"/>
                </a:cubicBezTo>
                <a:cubicBezTo>
                  <a:pt x="387" y="160"/>
                  <a:pt x="387" y="160"/>
                  <a:pt x="387" y="160"/>
                </a:cubicBezTo>
                <a:cubicBezTo>
                  <a:pt x="388" y="160"/>
                  <a:pt x="388" y="160"/>
                  <a:pt x="389" y="160"/>
                </a:cubicBezTo>
                <a:cubicBezTo>
                  <a:pt x="389" y="161"/>
                  <a:pt x="389" y="161"/>
                  <a:pt x="389" y="161"/>
                </a:cubicBezTo>
                <a:cubicBezTo>
                  <a:pt x="390" y="160"/>
                  <a:pt x="396" y="160"/>
                  <a:pt x="396" y="159"/>
                </a:cubicBezTo>
                <a:cubicBezTo>
                  <a:pt x="397" y="159"/>
                  <a:pt x="398" y="159"/>
                  <a:pt x="399" y="160"/>
                </a:cubicBezTo>
                <a:cubicBezTo>
                  <a:pt x="398" y="160"/>
                  <a:pt x="398" y="160"/>
                  <a:pt x="398" y="160"/>
                </a:cubicBezTo>
                <a:cubicBezTo>
                  <a:pt x="400" y="160"/>
                  <a:pt x="400" y="160"/>
                  <a:pt x="400" y="160"/>
                </a:cubicBezTo>
                <a:cubicBezTo>
                  <a:pt x="400" y="160"/>
                  <a:pt x="400" y="160"/>
                  <a:pt x="400" y="160"/>
                </a:cubicBezTo>
                <a:cubicBezTo>
                  <a:pt x="399" y="160"/>
                  <a:pt x="399" y="160"/>
                  <a:pt x="398" y="159"/>
                </a:cubicBezTo>
                <a:cubicBezTo>
                  <a:pt x="399" y="159"/>
                  <a:pt x="400" y="159"/>
                  <a:pt x="401" y="159"/>
                </a:cubicBezTo>
                <a:cubicBezTo>
                  <a:pt x="399" y="158"/>
                  <a:pt x="401" y="157"/>
                  <a:pt x="402" y="156"/>
                </a:cubicBezTo>
                <a:cubicBezTo>
                  <a:pt x="401" y="156"/>
                  <a:pt x="400" y="156"/>
                  <a:pt x="400" y="156"/>
                </a:cubicBezTo>
                <a:cubicBezTo>
                  <a:pt x="398" y="156"/>
                  <a:pt x="398" y="156"/>
                  <a:pt x="398" y="156"/>
                </a:cubicBezTo>
                <a:cubicBezTo>
                  <a:pt x="399" y="157"/>
                  <a:pt x="399" y="157"/>
                  <a:pt x="399" y="157"/>
                </a:cubicBezTo>
                <a:cubicBezTo>
                  <a:pt x="399" y="157"/>
                  <a:pt x="399" y="158"/>
                  <a:pt x="398" y="158"/>
                </a:cubicBezTo>
                <a:cubicBezTo>
                  <a:pt x="397" y="159"/>
                  <a:pt x="396" y="158"/>
                  <a:pt x="394" y="157"/>
                </a:cubicBezTo>
                <a:cubicBezTo>
                  <a:pt x="394" y="156"/>
                  <a:pt x="395" y="155"/>
                  <a:pt x="395" y="154"/>
                </a:cubicBezTo>
                <a:cubicBezTo>
                  <a:pt x="392" y="155"/>
                  <a:pt x="392" y="155"/>
                  <a:pt x="392" y="155"/>
                </a:cubicBezTo>
                <a:cubicBezTo>
                  <a:pt x="391" y="155"/>
                  <a:pt x="390" y="154"/>
                  <a:pt x="391" y="154"/>
                </a:cubicBezTo>
                <a:cubicBezTo>
                  <a:pt x="393" y="154"/>
                  <a:pt x="395" y="154"/>
                  <a:pt x="396" y="153"/>
                </a:cubicBezTo>
                <a:cubicBezTo>
                  <a:pt x="397" y="155"/>
                  <a:pt x="402" y="152"/>
                  <a:pt x="401" y="153"/>
                </a:cubicBezTo>
                <a:cubicBezTo>
                  <a:pt x="402" y="153"/>
                  <a:pt x="402" y="153"/>
                  <a:pt x="402" y="153"/>
                </a:cubicBezTo>
                <a:cubicBezTo>
                  <a:pt x="402" y="153"/>
                  <a:pt x="402" y="153"/>
                  <a:pt x="402" y="153"/>
                </a:cubicBezTo>
                <a:cubicBezTo>
                  <a:pt x="401" y="153"/>
                  <a:pt x="401" y="153"/>
                  <a:pt x="401" y="153"/>
                </a:cubicBezTo>
                <a:cubicBezTo>
                  <a:pt x="400" y="153"/>
                  <a:pt x="398" y="153"/>
                  <a:pt x="398" y="153"/>
                </a:cubicBezTo>
                <a:cubicBezTo>
                  <a:pt x="401" y="153"/>
                  <a:pt x="402" y="151"/>
                  <a:pt x="403" y="150"/>
                </a:cubicBezTo>
                <a:cubicBezTo>
                  <a:pt x="407" y="152"/>
                  <a:pt x="407" y="152"/>
                  <a:pt x="407" y="152"/>
                </a:cubicBezTo>
                <a:cubicBezTo>
                  <a:pt x="410" y="152"/>
                  <a:pt x="410" y="150"/>
                  <a:pt x="409" y="149"/>
                </a:cubicBezTo>
                <a:cubicBezTo>
                  <a:pt x="408" y="150"/>
                  <a:pt x="408" y="150"/>
                  <a:pt x="408" y="150"/>
                </a:cubicBezTo>
                <a:cubicBezTo>
                  <a:pt x="405" y="151"/>
                  <a:pt x="403" y="149"/>
                  <a:pt x="402" y="148"/>
                </a:cubicBezTo>
                <a:cubicBezTo>
                  <a:pt x="403" y="147"/>
                  <a:pt x="406" y="146"/>
                  <a:pt x="406" y="145"/>
                </a:cubicBezTo>
                <a:cubicBezTo>
                  <a:pt x="407" y="145"/>
                  <a:pt x="407" y="145"/>
                  <a:pt x="408" y="145"/>
                </a:cubicBezTo>
                <a:cubicBezTo>
                  <a:pt x="408" y="144"/>
                  <a:pt x="408" y="143"/>
                  <a:pt x="409" y="143"/>
                </a:cubicBezTo>
                <a:cubicBezTo>
                  <a:pt x="410" y="144"/>
                  <a:pt x="412" y="146"/>
                  <a:pt x="407" y="146"/>
                </a:cubicBezTo>
                <a:cubicBezTo>
                  <a:pt x="411" y="147"/>
                  <a:pt x="406" y="148"/>
                  <a:pt x="407" y="148"/>
                </a:cubicBezTo>
                <a:cubicBezTo>
                  <a:pt x="414" y="150"/>
                  <a:pt x="409" y="145"/>
                  <a:pt x="413" y="145"/>
                </a:cubicBezTo>
                <a:cubicBezTo>
                  <a:pt x="411" y="145"/>
                  <a:pt x="409" y="144"/>
                  <a:pt x="409" y="143"/>
                </a:cubicBezTo>
                <a:cubicBezTo>
                  <a:pt x="412" y="143"/>
                  <a:pt x="409" y="141"/>
                  <a:pt x="407" y="141"/>
                </a:cubicBezTo>
                <a:cubicBezTo>
                  <a:pt x="406" y="141"/>
                  <a:pt x="406" y="143"/>
                  <a:pt x="404" y="142"/>
                </a:cubicBezTo>
                <a:cubicBezTo>
                  <a:pt x="401" y="142"/>
                  <a:pt x="403" y="141"/>
                  <a:pt x="402" y="140"/>
                </a:cubicBezTo>
                <a:cubicBezTo>
                  <a:pt x="409" y="140"/>
                  <a:pt x="409" y="140"/>
                  <a:pt x="409" y="140"/>
                </a:cubicBezTo>
                <a:cubicBezTo>
                  <a:pt x="409" y="139"/>
                  <a:pt x="408" y="138"/>
                  <a:pt x="407" y="138"/>
                </a:cubicBezTo>
                <a:cubicBezTo>
                  <a:pt x="409" y="138"/>
                  <a:pt x="410" y="137"/>
                  <a:pt x="411" y="137"/>
                </a:cubicBezTo>
                <a:cubicBezTo>
                  <a:pt x="412" y="137"/>
                  <a:pt x="411" y="137"/>
                  <a:pt x="411" y="138"/>
                </a:cubicBezTo>
                <a:cubicBezTo>
                  <a:pt x="414" y="138"/>
                  <a:pt x="411" y="137"/>
                  <a:pt x="413" y="137"/>
                </a:cubicBezTo>
                <a:cubicBezTo>
                  <a:pt x="414" y="137"/>
                  <a:pt x="416" y="137"/>
                  <a:pt x="416" y="138"/>
                </a:cubicBezTo>
                <a:cubicBezTo>
                  <a:pt x="417" y="137"/>
                  <a:pt x="417" y="137"/>
                  <a:pt x="417" y="137"/>
                </a:cubicBezTo>
                <a:cubicBezTo>
                  <a:pt x="417" y="137"/>
                  <a:pt x="416" y="136"/>
                  <a:pt x="415" y="136"/>
                </a:cubicBezTo>
                <a:cubicBezTo>
                  <a:pt x="414" y="137"/>
                  <a:pt x="412" y="136"/>
                  <a:pt x="410" y="136"/>
                </a:cubicBezTo>
                <a:cubicBezTo>
                  <a:pt x="410" y="135"/>
                  <a:pt x="412" y="135"/>
                  <a:pt x="412" y="134"/>
                </a:cubicBezTo>
                <a:cubicBezTo>
                  <a:pt x="410" y="135"/>
                  <a:pt x="408" y="137"/>
                  <a:pt x="406" y="135"/>
                </a:cubicBezTo>
                <a:cubicBezTo>
                  <a:pt x="409" y="134"/>
                  <a:pt x="412" y="133"/>
                  <a:pt x="415" y="133"/>
                </a:cubicBezTo>
                <a:cubicBezTo>
                  <a:pt x="414" y="133"/>
                  <a:pt x="414" y="134"/>
                  <a:pt x="414" y="134"/>
                </a:cubicBezTo>
                <a:cubicBezTo>
                  <a:pt x="415" y="134"/>
                  <a:pt x="415" y="134"/>
                  <a:pt x="415" y="134"/>
                </a:cubicBezTo>
                <a:cubicBezTo>
                  <a:pt x="415" y="132"/>
                  <a:pt x="415" y="132"/>
                  <a:pt x="415" y="132"/>
                </a:cubicBezTo>
                <a:cubicBezTo>
                  <a:pt x="413" y="133"/>
                  <a:pt x="408" y="131"/>
                  <a:pt x="407" y="133"/>
                </a:cubicBezTo>
                <a:cubicBezTo>
                  <a:pt x="406" y="133"/>
                  <a:pt x="407" y="132"/>
                  <a:pt x="406" y="132"/>
                </a:cubicBezTo>
                <a:cubicBezTo>
                  <a:pt x="408" y="131"/>
                  <a:pt x="411" y="130"/>
                  <a:pt x="413" y="131"/>
                </a:cubicBezTo>
                <a:cubicBezTo>
                  <a:pt x="413" y="132"/>
                  <a:pt x="413" y="132"/>
                  <a:pt x="413" y="132"/>
                </a:cubicBezTo>
                <a:cubicBezTo>
                  <a:pt x="417" y="131"/>
                  <a:pt x="423" y="131"/>
                  <a:pt x="427" y="131"/>
                </a:cubicBezTo>
                <a:cubicBezTo>
                  <a:pt x="427" y="130"/>
                  <a:pt x="427" y="130"/>
                  <a:pt x="427" y="130"/>
                </a:cubicBezTo>
                <a:cubicBezTo>
                  <a:pt x="421" y="129"/>
                  <a:pt x="414" y="130"/>
                  <a:pt x="407" y="129"/>
                </a:cubicBezTo>
                <a:cubicBezTo>
                  <a:pt x="410" y="128"/>
                  <a:pt x="410" y="128"/>
                  <a:pt x="410" y="128"/>
                </a:cubicBezTo>
                <a:cubicBezTo>
                  <a:pt x="412" y="129"/>
                  <a:pt x="412" y="129"/>
                  <a:pt x="412" y="129"/>
                </a:cubicBezTo>
                <a:cubicBezTo>
                  <a:pt x="415" y="128"/>
                  <a:pt x="413" y="126"/>
                  <a:pt x="416" y="127"/>
                </a:cubicBezTo>
                <a:cubicBezTo>
                  <a:pt x="416" y="129"/>
                  <a:pt x="416" y="129"/>
                  <a:pt x="416" y="129"/>
                </a:cubicBezTo>
                <a:cubicBezTo>
                  <a:pt x="419" y="127"/>
                  <a:pt x="423" y="129"/>
                  <a:pt x="426" y="128"/>
                </a:cubicBezTo>
                <a:cubicBezTo>
                  <a:pt x="426" y="128"/>
                  <a:pt x="426" y="128"/>
                  <a:pt x="426" y="128"/>
                </a:cubicBezTo>
                <a:cubicBezTo>
                  <a:pt x="425" y="126"/>
                  <a:pt x="421" y="126"/>
                  <a:pt x="420" y="127"/>
                </a:cubicBezTo>
                <a:cubicBezTo>
                  <a:pt x="420" y="127"/>
                  <a:pt x="421" y="127"/>
                  <a:pt x="421" y="127"/>
                </a:cubicBezTo>
                <a:cubicBezTo>
                  <a:pt x="418" y="128"/>
                  <a:pt x="417" y="126"/>
                  <a:pt x="414" y="126"/>
                </a:cubicBezTo>
                <a:cubicBezTo>
                  <a:pt x="418" y="125"/>
                  <a:pt x="423" y="125"/>
                  <a:pt x="428" y="126"/>
                </a:cubicBezTo>
                <a:cubicBezTo>
                  <a:pt x="431" y="125"/>
                  <a:pt x="431" y="125"/>
                  <a:pt x="431" y="125"/>
                </a:cubicBezTo>
                <a:cubicBezTo>
                  <a:pt x="433" y="126"/>
                  <a:pt x="433" y="126"/>
                  <a:pt x="433" y="126"/>
                </a:cubicBezTo>
                <a:cubicBezTo>
                  <a:pt x="433" y="125"/>
                  <a:pt x="433" y="125"/>
                  <a:pt x="433" y="125"/>
                </a:cubicBezTo>
                <a:cubicBezTo>
                  <a:pt x="433" y="125"/>
                  <a:pt x="434" y="125"/>
                  <a:pt x="435" y="125"/>
                </a:cubicBezTo>
                <a:cubicBezTo>
                  <a:pt x="436" y="125"/>
                  <a:pt x="437" y="125"/>
                  <a:pt x="437" y="126"/>
                </a:cubicBezTo>
                <a:cubicBezTo>
                  <a:pt x="439" y="126"/>
                  <a:pt x="439" y="126"/>
                  <a:pt x="439" y="126"/>
                </a:cubicBezTo>
                <a:cubicBezTo>
                  <a:pt x="436" y="126"/>
                  <a:pt x="436" y="123"/>
                  <a:pt x="433" y="125"/>
                </a:cubicBezTo>
                <a:close/>
              </a:path>
            </a:pathLst>
          </a:custGeom>
          <a:blipFill>
            <a:blip r:embed="rId6"/>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AB1C5F51-BB02-457A-9D9B-2B606C2E188A}"/>
              </a:ext>
            </a:extLst>
          </p:cNvPr>
          <p:cNvSpPr txBox="1"/>
          <p:nvPr/>
        </p:nvSpPr>
        <p:spPr>
          <a:xfrm>
            <a:off x="9292182" y="2510741"/>
            <a:ext cx="2308324" cy="3789906"/>
          </a:xfrm>
          <a:prstGeom prst="rect">
            <a:avLst/>
          </a:prstGeom>
          <a:noFill/>
        </p:spPr>
        <p:txBody>
          <a:bodyPr vert="eaVert" wrap="square" rtlCol="0">
            <a:spAutoFit/>
          </a:bodyPr>
          <a:lstStyle/>
          <a:p>
            <a:r>
              <a:rPr lang="zh-CN" altLang="en-US" sz="13800" dirty="0">
                <a:latin typeface="方正手迹-蓝阁寒心体 简" panose="02000500000000000000" pitchFamily="2" charset="-122"/>
                <a:ea typeface="方正手迹-蓝阁寒心体 简" panose="02000500000000000000" pitchFamily="2" charset="-122"/>
              </a:rPr>
              <a:t>津彩</a:t>
            </a:r>
          </a:p>
        </p:txBody>
      </p:sp>
    </p:spTree>
    <p:extLst>
      <p:ext uri="{BB962C8B-B14F-4D97-AF65-F5344CB8AC3E}">
        <p14:creationId xmlns:p14="http://schemas.microsoft.com/office/powerpoint/2010/main" val="2496124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50000"/>
                <a:lumOff val="50000"/>
              </a:schemeClr>
            </a:gs>
            <a:gs pos="67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45CC55E-D17F-4752-B3D3-4170BC1C93A6}"/>
              </a:ext>
            </a:extLst>
          </p:cNvPr>
          <p:cNvPicPr>
            <a:picLocks noChangeAspect="1"/>
          </p:cNvPicPr>
          <p:nvPr/>
        </p:nvPicPr>
        <p:blipFill>
          <a:blip r:embed="rId3"/>
          <a:stretch>
            <a:fillRect/>
          </a:stretch>
        </p:blipFill>
        <p:spPr>
          <a:xfrm>
            <a:off x="6096003" y="3429000"/>
            <a:ext cx="6095997" cy="3429000"/>
          </a:xfrm>
          <a:prstGeom prst="rect">
            <a:avLst/>
          </a:prstGeom>
        </p:spPr>
      </p:pic>
      <p:pic>
        <p:nvPicPr>
          <p:cNvPr id="10" name="图片 9">
            <a:extLst>
              <a:ext uri="{FF2B5EF4-FFF2-40B4-BE49-F238E27FC236}">
                <a16:creationId xmlns:a16="http://schemas.microsoft.com/office/drawing/2014/main" id="{5EDE32E2-2C4F-445F-8ED4-534DA1B78775}"/>
              </a:ext>
            </a:extLst>
          </p:cNvPr>
          <p:cNvPicPr>
            <a:picLocks noChangeAspect="1"/>
          </p:cNvPicPr>
          <p:nvPr/>
        </p:nvPicPr>
        <p:blipFill rotWithShape="1">
          <a:blip r:embed="rId4"/>
          <a:srcRect l="13107" t="4813" r="17002" b="3616"/>
          <a:stretch/>
        </p:blipFill>
        <p:spPr>
          <a:xfrm rot="16200000">
            <a:off x="1333499" y="-1333507"/>
            <a:ext cx="3429001" cy="6096000"/>
          </a:xfrm>
          <a:prstGeom prst="rect">
            <a:avLst/>
          </a:prstGeom>
        </p:spPr>
      </p:pic>
      <p:sp>
        <p:nvSpPr>
          <p:cNvPr id="2" name="文本框 1">
            <a:extLst>
              <a:ext uri="{FF2B5EF4-FFF2-40B4-BE49-F238E27FC236}">
                <a16:creationId xmlns:a16="http://schemas.microsoft.com/office/drawing/2014/main" id="{97CC3CCA-AC84-4151-BBFE-A1C6B209F0D0}"/>
              </a:ext>
            </a:extLst>
          </p:cNvPr>
          <p:cNvSpPr txBox="1"/>
          <p:nvPr/>
        </p:nvSpPr>
        <p:spPr>
          <a:xfrm>
            <a:off x="8437177" y="246658"/>
            <a:ext cx="1569660" cy="923330"/>
          </a:xfrm>
          <a:prstGeom prst="rect">
            <a:avLst/>
          </a:prstGeom>
          <a:noFill/>
        </p:spPr>
        <p:txBody>
          <a:bodyPr wrap="none" rtlCol="0">
            <a:spAutoFit/>
          </a:bodyPr>
          <a:lstStyle/>
          <a:p>
            <a:r>
              <a:rPr lang="zh-CN" altLang="en-US" sz="5400" dirty="0">
                <a:solidFill>
                  <a:schemeClr val="bg1"/>
                </a:solidFill>
                <a:latin typeface="方正兰亭超细黑简体" panose="02000000000000000000" pitchFamily="2" charset="-122"/>
                <a:ea typeface="方正兰亭超细黑简体" panose="02000000000000000000" pitchFamily="2" charset="-122"/>
              </a:rPr>
              <a:t>高端</a:t>
            </a:r>
          </a:p>
        </p:txBody>
      </p:sp>
      <p:sp>
        <p:nvSpPr>
          <p:cNvPr id="3" name="文本框 2">
            <a:extLst>
              <a:ext uri="{FF2B5EF4-FFF2-40B4-BE49-F238E27FC236}">
                <a16:creationId xmlns:a16="http://schemas.microsoft.com/office/drawing/2014/main" id="{02DE38AE-1D31-4E38-A333-51C121A6F731}"/>
              </a:ext>
            </a:extLst>
          </p:cNvPr>
          <p:cNvSpPr txBox="1"/>
          <p:nvPr/>
        </p:nvSpPr>
        <p:spPr>
          <a:xfrm>
            <a:off x="8437177" y="1861967"/>
            <a:ext cx="1569660" cy="923330"/>
          </a:xfrm>
          <a:prstGeom prst="rect">
            <a:avLst/>
          </a:prstGeom>
          <a:noFill/>
        </p:spPr>
        <p:txBody>
          <a:bodyPr wrap="none" rtlCol="0">
            <a:spAutoFit/>
          </a:bodyPr>
          <a:lstStyle/>
          <a:p>
            <a:r>
              <a:rPr lang="zh-CN" altLang="en-US" sz="5400" dirty="0">
                <a:solidFill>
                  <a:schemeClr val="bg1"/>
                </a:solidFill>
                <a:latin typeface="方正兰亭细黑_GBK" panose="02000000000000000000" pitchFamily="2" charset="-122"/>
                <a:ea typeface="方正兰亭细黑_GBK" panose="02000000000000000000" pitchFamily="2" charset="-122"/>
              </a:rPr>
              <a:t>大气</a:t>
            </a:r>
          </a:p>
        </p:txBody>
      </p:sp>
      <p:sp>
        <p:nvSpPr>
          <p:cNvPr id="4" name="文本框 3">
            <a:extLst>
              <a:ext uri="{FF2B5EF4-FFF2-40B4-BE49-F238E27FC236}">
                <a16:creationId xmlns:a16="http://schemas.microsoft.com/office/drawing/2014/main" id="{81E8B90A-0918-4C36-B7A0-D3F6A57B0710}"/>
              </a:ext>
            </a:extLst>
          </p:cNvPr>
          <p:cNvSpPr txBox="1"/>
          <p:nvPr/>
        </p:nvSpPr>
        <p:spPr>
          <a:xfrm>
            <a:off x="1899452" y="4464591"/>
            <a:ext cx="2188939" cy="830997"/>
          </a:xfrm>
          <a:prstGeom prst="rect">
            <a:avLst/>
          </a:prstGeom>
          <a:noFill/>
        </p:spPr>
        <p:txBody>
          <a:bodyPr wrap="square" rtlCol="0">
            <a:spAutoFit/>
          </a:bodyPr>
          <a:lstStyle/>
          <a:p>
            <a:r>
              <a:rPr lang="zh-CN" altLang="en-US" sz="4800" dirty="0">
                <a:solidFill>
                  <a:schemeClr val="bg1"/>
                </a:solidFill>
                <a:latin typeface="微软雅黑 Light" panose="020B0502040204020203" pitchFamily="34" charset="-122"/>
                <a:ea typeface="微软雅黑 Light" panose="020B0502040204020203" pitchFamily="34" charset="-122"/>
              </a:rPr>
              <a:t>上档次</a:t>
            </a:r>
          </a:p>
        </p:txBody>
      </p:sp>
      <p:sp>
        <p:nvSpPr>
          <p:cNvPr id="5" name="文本框 4">
            <a:extLst>
              <a:ext uri="{FF2B5EF4-FFF2-40B4-BE49-F238E27FC236}">
                <a16:creationId xmlns:a16="http://schemas.microsoft.com/office/drawing/2014/main" id="{63A3F151-CFEC-4840-AF35-996158629959}"/>
              </a:ext>
            </a:extLst>
          </p:cNvPr>
          <p:cNvSpPr txBox="1"/>
          <p:nvPr/>
        </p:nvSpPr>
        <p:spPr>
          <a:xfrm>
            <a:off x="1774139" y="5151546"/>
            <a:ext cx="2314252" cy="52322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微软雅黑</a:t>
            </a:r>
            <a:r>
              <a:rPr lang="en-US" altLang="zh-CN" sz="2800" dirty="0">
                <a:solidFill>
                  <a:schemeClr val="bg1"/>
                </a:solidFill>
                <a:latin typeface="微软雅黑 Light" panose="020B0502040204020203" pitchFamily="34" charset="-122"/>
                <a:ea typeface="微软雅黑 Light" panose="020B0502040204020203" pitchFamily="34" charset="-122"/>
              </a:rPr>
              <a:t>light</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6" name="文本框 5">
            <a:extLst>
              <a:ext uri="{FF2B5EF4-FFF2-40B4-BE49-F238E27FC236}">
                <a16:creationId xmlns:a16="http://schemas.microsoft.com/office/drawing/2014/main" id="{FA162B54-22E2-4B6F-AD3A-5B460003B027}"/>
              </a:ext>
            </a:extLst>
          </p:cNvPr>
          <p:cNvSpPr txBox="1"/>
          <p:nvPr/>
        </p:nvSpPr>
        <p:spPr>
          <a:xfrm>
            <a:off x="7771390" y="2554464"/>
            <a:ext cx="3057247" cy="523220"/>
          </a:xfrm>
          <a:prstGeom prst="rect">
            <a:avLst/>
          </a:prstGeom>
          <a:noFill/>
        </p:spPr>
        <p:txBody>
          <a:bodyPr wrap="none" rtlCol="0">
            <a:spAutoFit/>
          </a:bodyPr>
          <a:lstStyle/>
          <a:p>
            <a:r>
              <a:rPr lang="zh-CN" altLang="en-US" sz="2800" dirty="0">
                <a:solidFill>
                  <a:schemeClr val="bg1"/>
                </a:solidFill>
                <a:latin typeface="方正兰亭细黑_GBK" panose="02000000000000000000" pitchFamily="2" charset="-122"/>
                <a:ea typeface="方正兰亭细黑_GBK" panose="02000000000000000000" pitchFamily="2" charset="-122"/>
              </a:rPr>
              <a:t>方正兰亭细黑简体</a:t>
            </a:r>
          </a:p>
        </p:txBody>
      </p:sp>
      <p:sp>
        <p:nvSpPr>
          <p:cNvPr id="7" name="文本框 6">
            <a:extLst>
              <a:ext uri="{FF2B5EF4-FFF2-40B4-BE49-F238E27FC236}">
                <a16:creationId xmlns:a16="http://schemas.microsoft.com/office/drawing/2014/main" id="{08FCA867-D52F-4E15-80AD-DAC96A6649D6}"/>
              </a:ext>
            </a:extLst>
          </p:cNvPr>
          <p:cNvSpPr txBox="1"/>
          <p:nvPr/>
        </p:nvSpPr>
        <p:spPr>
          <a:xfrm>
            <a:off x="7513847" y="987432"/>
            <a:ext cx="3416320" cy="523220"/>
          </a:xfrm>
          <a:prstGeom prst="rect">
            <a:avLst/>
          </a:prstGeom>
          <a:noFill/>
        </p:spPr>
        <p:txBody>
          <a:bodyPr wrap="none" rtlCol="0">
            <a:spAutoFit/>
          </a:bodyPr>
          <a:lstStyle/>
          <a:p>
            <a:r>
              <a:rPr lang="zh-CN" altLang="en-US" sz="2800" dirty="0">
                <a:solidFill>
                  <a:schemeClr val="bg1"/>
                </a:solidFill>
                <a:latin typeface="方正兰亭超细黑简体" panose="02000000000000000000" pitchFamily="2" charset="-122"/>
                <a:ea typeface="方正兰亭超细黑简体" panose="02000000000000000000" pitchFamily="2" charset="-122"/>
              </a:rPr>
              <a:t>方正兰亭超细黑简体</a:t>
            </a:r>
          </a:p>
        </p:txBody>
      </p:sp>
      <p:pic>
        <p:nvPicPr>
          <p:cNvPr id="11" name="图形 10" descr="苹果色">
            <a:extLst>
              <a:ext uri="{FF2B5EF4-FFF2-40B4-BE49-F238E27FC236}">
                <a16:creationId xmlns:a16="http://schemas.microsoft.com/office/drawing/2014/main" id="{900FF663-F1DA-4AB5-A967-EF2BBB559F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49967" y="1282209"/>
            <a:ext cx="887908" cy="887908"/>
          </a:xfrm>
          <a:prstGeom prst="rect">
            <a:avLst/>
          </a:prstGeom>
        </p:spPr>
      </p:pic>
    </p:spTree>
    <p:extLst>
      <p:ext uri="{BB962C8B-B14F-4D97-AF65-F5344CB8AC3E}">
        <p14:creationId xmlns:p14="http://schemas.microsoft.com/office/powerpoint/2010/main" val="397630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1F759CA8-330B-47A7-889E-19C4CA8AC6C3}"/>
              </a:ext>
            </a:extLst>
          </p:cNvPr>
          <p:cNvSpPr/>
          <p:nvPr/>
        </p:nvSpPr>
        <p:spPr>
          <a:xfrm>
            <a:off x="6096000" y="3444684"/>
            <a:ext cx="6096000" cy="3429281"/>
          </a:xfrm>
          <a:prstGeom prst="rect">
            <a:avLst/>
          </a:prstGeom>
          <a:gradFill>
            <a:gsLst>
              <a:gs pos="50000">
                <a:schemeClr val="tx1"/>
              </a:gs>
              <a:gs pos="100000">
                <a:schemeClr val="bg2">
                  <a:lumMod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59D1F81-AE81-41A4-B424-69F70BED0242}"/>
              </a:ext>
            </a:extLst>
          </p:cNvPr>
          <p:cNvSpPr/>
          <p:nvPr/>
        </p:nvSpPr>
        <p:spPr>
          <a:xfrm>
            <a:off x="0" y="3435548"/>
            <a:ext cx="6096000" cy="3429281"/>
          </a:xfrm>
          <a:prstGeom prst="rect">
            <a:avLst/>
          </a:prstGeom>
          <a:gradFill>
            <a:gsLst>
              <a:gs pos="0">
                <a:srgbClr val="3333CC">
                  <a:alpha val="64000"/>
                </a:srgbClr>
              </a:gs>
              <a:gs pos="100000">
                <a:srgbClr val="FF00FF"/>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7600F3F-2728-47C7-ADB7-504881FE0CB5}"/>
              </a:ext>
            </a:extLst>
          </p:cNvPr>
          <p:cNvSpPr/>
          <p:nvPr/>
        </p:nvSpPr>
        <p:spPr>
          <a:xfrm>
            <a:off x="6096000" y="0"/>
            <a:ext cx="6096000" cy="3429000"/>
          </a:xfrm>
          <a:prstGeom prst="rect">
            <a:avLst/>
          </a:prstGeom>
          <a:gradFill>
            <a:gsLst>
              <a:gs pos="2000">
                <a:schemeClr val="accent6">
                  <a:lumMod val="20000"/>
                  <a:lumOff val="80000"/>
                </a:schemeClr>
              </a:gs>
              <a:gs pos="30000">
                <a:schemeClr val="accent4">
                  <a:lumMod val="20000"/>
                  <a:lumOff val="80000"/>
                </a:schemeClr>
              </a:gs>
              <a:gs pos="67000">
                <a:schemeClr val="accent1">
                  <a:lumMod val="20000"/>
                  <a:lumOff val="80000"/>
                </a:schemeClr>
              </a:gs>
              <a:gs pos="94000">
                <a:schemeClr val="accent6">
                  <a:lumMod val="20000"/>
                  <a:lumOff val="80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46CFB55-FC3B-46DD-A205-633FDB6CA6D2}"/>
              </a:ext>
            </a:extLst>
          </p:cNvPr>
          <p:cNvSpPr/>
          <p:nvPr/>
        </p:nvSpPr>
        <p:spPr>
          <a:xfrm>
            <a:off x="0" y="0"/>
            <a:ext cx="6096000" cy="3429000"/>
          </a:xfrm>
          <a:prstGeom prst="rect">
            <a:avLst/>
          </a:prstGeom>
          <a:solidFill>
            <a:srgbClr val="2C0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BDCCC00-A90B-4E44-87A0-92AE781F935E}"/>
              </a:ext>
            </a:extLst>
          </p:cNvPr>
          <p:cNvGrpSpPr/>
          <p:nvPr/>
        </p:nvGrpSpPr>
        <p:grpSpPr>
          <a:xfrm>
            <a:off x="7615661" y="102197"/>
            <a:ext cx="3626475" cy="2825384"/>
            <a:chOff x="2336279" y="-195720"/>
            <a:chExt cx="3626475" cy="2825384"/>
          </a:xfrm>
        </p:grpSpPr>
        <p:sp>
          <p:nvSpPr>
            <p:cNvPr id="4" name="文本框 3">
              <a:extLst>
                <a:ext uri="{FF2B5EF4-FFF2-40B4-BE49-F238E27FC236}">
                  <a16:creationId xmlns:a16="http://schemas.microsoft.com/office/drawing/2014/main" id="{DFF47103-1DEE-4036-A4EC-83667620D957}"/>
                </a:ext>
              </a:extLst>
            </p:cNvPr>
            <p:cNvSpPr txBox="1"/>
            <p:nvPr/>
          </p:nvSpPr>
          <p:spPr>
            <a:xfrm>
              <a:off x="2336279" y="-17214"/>
              <a:ext cx="3623108" cy="2646878"/>
            </a:xfrm>
            <a:prstGeom prst="rect">
              <a:avLst/>
            </a:prstGeom>
            <a:noFill/>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5" name="文本框 4">
              <a:extLst>
                <a:ext uri="{FF2B5EF4-FFF2-40B4-BE49-F238E27FC236}">
                  <a16:creationId xmlns:a16="http://schemas.microsoft.com/office/drawing/2014/main" id="{78334E2F-BCD0-4121-AD4E-DBDEFBEB588E}"/>
                </a:ext>
              </a:extLst>
            </p:cNvPr>
            <p:cNvSpPr txBox="1"/>
            <p:nvPr/>
          </p:nvSpPr>
          <p:spPr>
            <a:xfrm>
              <a:off x="2336279" y="-78878"/>
              <a:ext cx="3623108" cy="2646878"/>
            </a:xfrm>
            <a:prstGeom prst="rect">
              <a:avLst/>
            </a:prstGeom>
            <a:noFill/>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6" name="文本框 5">
              <a:extLst>
                <a:ext uri="{FF2B5EF4-FFF2-40B4-BE49-F238E27FC236}">
                  <a16:creationId xmlns:a16="http://schemas.microsoft.com/office/drawing/2014/main" id="{45AAA488-C443-468A-A4B9-921D13998642}"/>
                </a:ext>
              </a:extLst>
            </p:cNvPr>
            <p:cNvSpPr txBox="1"/>
            <p:nvPr/>
          </p:nvSpPr>
          <p:spPr>
            <a:xfrm>
              <a:off x="2339646" y="-195720"/>
              <a:ext cx="3623108" cy="2646878"/>
            </a:xfrm>
            <a:prstGeom prst="rect">
              <a:avLst/>
            </a:prstGeom>
            <a:noFill/>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7" name="文本框 6">
              <a:extLst>
                <a:ext uri="{FF2B5EF4-FFF2-40B4-BE49-F238E27FC236}">
                  <a16:creationId xmlns:a16="http://schemas.microsoft.com/office/drawing/2014/main" id="{0146A2BB-43C8-4D22-8B62-C6B05D44E13B}"/>
                </a:ext>
              </a:extLst>
            </p:cNvPr>
            <p:cNvSpPr txBox="1"/>
            <p:nvPr/>
          </p:nvSpPr>
          <p:spPr>
            <a:xfrm>
              <a:off x="2339459" y="-140361"/>
              <a:ext cx="3623108" cy="2646878"/>
            </a:xfrm>
            <a:prstGeom prst="rect">
              <a:avLst/>
            </a:prstGeom>
            <a:noFill/>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grpSp>
      <p:grpSp>
        <p:nvGrpSpPr>
          <p:cNvPr id="9" name="组合 8">
            <a:extLst>
              <a:ext uri="{FF2B5EF4-FFF2-40B4-BE49-F238E27FC236}">
                <a16:creationId xmlns:a16="http://schemas.microsoft.com/office/drawing/2014/main" id="{B5F312F5-752C-4342-A3FB-C35F7D171CA4}"/>
              </a:ext>
            </a:extLst>
          </p:cNvPr>
          <p:cNvGrpSpPr/>
          <p:nvPr/>
        </p:nvGrpSpPr>
        <p:grpSpPr>
          <a:xfrm>
            <a:off x="949864" y="791614"/>
            <a:ext cx="3995895" cy="1527233"/>
            <a:chOff x="838199" y="922243"/>
            <a:chExt cx="3995895" cy="1527233"/>
          </a:xfrm>
        </p:grpSpPr>
        <p:sp>
          <p:nvSpPr>
            <p:cNvPr id="10" name="文本框 9">
              <a:extLst>
                <a:ext uri="{FF2B5EF4-FFF2-40B4-BE49-F238E27FC236}">
                  <a16:creationId xmlns:a16="http://schemas.microsoft.com/office/drawing/2014/main" id="{4C4BC079-7207-485F-9242-4F1DABCF9B8D}"/>
                </a:ext>
              </a:extLst>
            </p:cNvPr>
            <p:cNvSpPr txBox="1"/>
            <p:nvPr/>
          </p:nvSpPr>
          <p:spPr>
            <a:xfrm>
              <a:off x="891989" y="1002926"/>
              <a:ext cx="3942105" cy="1446550"/>
            </a:xfrm>
            <a:prstGeom prst="rect">
              <a:avLst/>
            </a:prstGeom>
            <a:noFill/>
            <a:ln>
              <a:noFill/>
            </a:ln>
          </p:spPr>
          <p:txBody>
            <a:bodyPr wrap="none" rtlCol="0" anchor="t">
              <a:spAutoFit/>
            </a:bodyPr>
            <a:lstStyle/>
            <a:p>
              <a:pPr algn="r"/>
              <a:r>
                <a:rPr lang="en-US" altLang="zh-CN" sz="8800" dirty="0">
                  <a:ln w="25400">
                    <a:solidFill>
                      <a:schemeClr val="bg1"/>
                    </a:solidFill>
                  </a:ln>
                  <a:solidFill>
                    <a:srgbClr val="2C08F0"/>
                  </a:solidFill>
                  <a:latin typeface="华光超粗黑_CNKI" panose="02000500000000000000" pitchFamily="2" charset="-122"/>
                  <a:ea typeface="华光超粗黑_CNKI" panose="02000500000000000000" pitchFamily="2" charset="-122"/>
                </a:rPr>
                <a:t>10</a:t>
              </a:r>
              <a:r>
                <a:rPr lang="zh-CN" altLang="en-US" sz="8800" dirty="0">
                  <a:ln w="25400">
                    <a:solidFill>
                      <a:schemeClr val="bg1"/>
                    </a:solidFill>
                  </a:ln>
                  <a:solidFill>
                    <a:srgbClr val="2C08F0"/>
                  </a:solidFill>
                  <a:latin typeface="华光超粗黑_CNKI" panose="02000500000000000000" pitchFamily="2" charset="-122"/>
                  <a:ea typeface="华光超粗黑_CNKI" panose="02000500000000000000" pitchFamily="2" charset="-122"/>
                </a:rPr>
                <a:t>周年</a:t>
              </a:r>
            </a:p>
          </p:txBody>
        </p:sp>
        <p:sp>
          <p:nvSpPr>
            <p:cNvPr id="11" name="文本框 10">
              <a:extLst>
                <a:ext uri="{FF2B5EF4-FFF2-40B4-BE49-F238E27FC236}">
                  <a16:creationId xmlns:a16="http://schemas.microsoft.com/office/drawing/2014/main" id="{49F21AF7-2915-4658-9AD6-9822BC97C339}"/>
                </a:ext>
              </a:extLst>
            </p:cNvPr>
            <p:cNvSpPr txBox="1"/>
            <p:nvPr/>
          </p:nvSpPr>
          <p:spPr>
            <a:xfrm>
              <a:off x="838199" y="922243"/>
              <a:ext cx="3942105" cy="1446550"/>
            </a:xfrm>
            <a:prstGeom prst="rect">
              <a:avLst/>
            </a:prstGeom>
            <a:noFill/>
          </p:spPr>
          <p:txBody>
            <a:bodyPr wrap="none" rtlCol="0" anchor="t">
              <a:spAutoFit/>
            </a:bodyPr>
            <a:lstStyle/>
            <a:p>
              <a:pPr algn="r"/>
              <a:r>
                <a:rPr lang="en-US" altLang="zh-CN" sz="8800" dirty="0">
                  <a:solidFill>
                    <a:schemeClr val="bg1"/>
                  </a:solidFill>
                  <a:latin typeface="华光超粗黑_CNKI" panose="02000500000000000000" pitchFamily="2" charset="-122"/>
                  <a:ea typeface="华光超粗黑_CNKI" panose="02000500000000000000" pitchFamily="2" charset="-122"/>
                </a:rPr>
                <a:t>10</a:t>
              </a:r>
              <a:r>
                <a:rPr lang="zh-CN" altLang="en-US" sz="8800" dirty="0">
                  <a:solidFill>
                    <a:schemeClr val="bg1"/>
                  </a:solidFill>
                  <a:latin typeface="华光超粗黑_CNKI" panose="02000500000000000000" pitchFamily="2" charset="-122"/>
                  <a:ea typeface="华光超粗黑_CNKI" panose="02000500000000000000" pitchFamily="2" charset="-122"/>
                </a:rPr>
                <a:t>周年</a:t>
              </a:r>
            </a:p>
          </p:txBody>
        </p:sp>
      </p:grpSp>
      <p:grpSp>
        <p:nvGrpSpPr>
          <p:cNvPr id="14" name="组合 13">
            <a:extLst>
              <a:ext uri="{FF2B5EF4-FFF2-40B4-BE49-F238E27FC236}">
                <a16:creationId xmlns:a16="http://schemas.microsoft.com/office/drawing/2014/main" id="{4AD4AB9F-CA08-477E-86CE-C4B759D26DB6}"/>
              </a:ext>
            </a:extLst>
          </p:cNvPr>
          <p:cNvGrpSpPr/>
          <p:nvPr/>
        </p:nvGrpSpPr>
        <p:grpSpPr>
          <a:xfrm>
            <a:off x="654847" y="3974277"/>
            <a:ext cx="4639718" cy="1465600"/>
            <a:chOff x="3776142" y="1529656"/>
            <a:chExt cx="4639718" cy="1465600"/>
          </a:xfrm>
        </p:grpSpPr>
        <p:sp>
          <p:nvSpPr>
            <p:cNvPr id="15" name="文本框 14">
              <a:extLst>
                <a:ext uri="{FF2B5EF4-FFF2-40B4-BE49-F238E27FC236}">
                  <a16:creationId xmlns:a16="http://schemas.microsoft.com/office/drawing/2014/main" id="{4AA2AE31-0B05-4F7D-BAB7-81265D63B32C}"/>
                </a:ext>
              </a:extLst>
            </p:cNvPr>
            <p:cNvSpPr txBox="1"/>
            <p:nvPr/>
          </p:nvSpPr>
          <p:spPr>
            <a:xfrm rot="20593693">
              <a:off x="3776142" y="1529656"/>
              <a:ext cx="4506362" cy="1446550"/>
            </a:xfrm>
            <a:prstGeom prst="rect">
              <a:avLst/>
            </a:prstGeom>
            <a:noFill/>
          </p:spPr>
          <p:txBody>
            <a:bodyPr wrap="none" rtlCol="0">
              <a:spAutoFit/>
            </a:bodyPr>
            <a:lstStyle/>
            <a:p>
              <a:pPr algn="ctr"/>
              <a:r>
                <a:rPr lang="zh-CN" altLang="en-US" sz="4400" i="1" dirty="0">
                  <a:solidFill>
                    <a:srgbClr val="00FAF0"/>
                  </a:solidFill>
                  <a:latin typeface="庞门正道标题体" panose="02010600030101010101" pitchFamily="2" charset="-122"/>
                  <a:ea typeface="庞门正道标题体" panose="02010600030101010101" pitchFamily="2" charset="-122"/>
                </a:rPr>
                <a:t>艾瑞巴蒂</a:t>
              </a:r>
              <a:endParaRPr lang="en-US" altLang="zh-CN" sz="4400" i="1" dirty="0">
                <a:solidFill>
                  <a:srgbClr val="00FAF0"/>
                </a:solidFill>
                <a:latin typeface="庞门正道标题体" panose="02010600030101010101" pitchFamily="2" charset="-122"/>
                <a:ea typeface="庞门正道标题体" panose="02010600030101010101" pitchFamily="2" charset="-122"/>
              </a:endParaRPr>
            </a:p>
            <a:p>
              <a:r>
                <a:rPr lang="zh-CN" altLang="en-US" sz="4400" i="1" dirty="0">
                  <a:solidFill>
                    <a:srgbClr val="00FAF0"/>
                  </a:solidFill>
                  <a:latin typeface="庞门正道标题体" panose="02010600030101010101" pitchFamily="2" charset="-122"/>
                  <a:ea typeface="庞门正道标题体" panose="02010600030101010101" pitchFamily="2" charset="-122"/>
                </a:rPr>
                <a:t>和我一起</a:t>
              </a:r>
              <a:r>
                <a:rPr lang="en-US" altLang="zh-CN" sz="4400" i="1" dirty="0">
                  <a:solidFill>
                    <a:srgbClr val="00FAF0"/>
                  </a:solidFill>
                  <a:latin typeface="庞门正道标题体" panose="02010600030101010101" pitchFamily="2" charset="-122"/>
                  <a:ea typeface="庞门正道标题体" panose="02010600030101010101" pitchFamily="2" charset="-122"/>
                </a:rPr>
                <a:t>High</a:t>
              </a:r>
              <a:r>
                <a:rPr lang="zh-CN" altLang="en-US" sz="4400" i="1" dirty="0">
                  <a:solidFill>
                    <a:srgbClr val="00FAF0"/>
                  </a:solidFill>
                  <a:latin typeface="庞门正道标题体" panose="02010600030101010101" pitchFamily="2" charset="-122"/>
                  <a:ea typeface="庞门正道标题体" panose="02010600030101010101" pitchFamily="2" charset="-122"/>
                </a:rPr>
                <a:t>起来</a:t>
              </a:r>
            </a:p>
          </p:txBody>
        </p:sp>
        <p:sp>
          <p:nvSpPr>
            <p:cNvPr id="16" name="文本框 15">
              <a:extLst>
                <a:ext uri="{FF2B5EF4-FFF2-40B4-BE49-F238E27FC236}">
                  <a16:creationId xmlns:a16="http://schemas.microsoft.com/office/drawing/2014/main" id="{0BD17CEB-3F34-4A0E-B297-C43EB11B767B}"/>
                </a:ext>
              </a:extLst>
            </p:cNvPr>
            <p:cNvSpPr txBox="1"/>
            <p:nvPr/>
          </p:nvSpPr>
          <p:spPr>
            <a:xfrm rot="20593693">
              <a:off x="3909498" y="1548706"/>
              <a:ext cx="4506362" cy="1446550"/>
            </a:xfrm>
            <a:prstGeom prst="rect">
              <a:avLst/>
            </a:prstGeom>
            <a:noFill/>
          </p:spPr>
          <p:txBody>
            <a:bodyPr wrap="none" rtlCol="0">
              <a:spAutoFit/>
            </a:bodyPr>
            <a:lstStyle/>
            <a:p>
              <a:pPr algn="ctr"/>
              <a:r>
                <a:rPr lang="zh-CN" altLang="en-US" sz="4400" i="1" dirty="0">
                  <a:solidFill>
                    <a:srgbClr val="FF0050"/>
                  </a:solidFill>
                  <a:latin typeface="庞门正道标题体" panose="02010600030101010101" pitchFamily="2" charset="-122"/>
                  <a:ea typeface="庞门正道标题体" panose="02010600030101010101" pitchFamily="2" charset="-122"/>
                </a:rPr>
                <a:t>艾瑞巴蒂</a:t>
              </a:r>
              <a:endParaRPr lang="en-US" altLang="zh-CN" sz="4400" i="1" dirty="0">
                <a:solidFill>
                  <a:srgbClr val="FF0050"/>
                </a:solidFill>
                <a:latin typeface="庞门正道标题体" panose="02010600030101010101" pitchFamily="2" charset="-122"/>
                <a:ea typeface="庞门正道标题体" panose="02010600030101010101" pitchFamily="2" charset="-122"/>
              </a:endParaRPr>
            </a:p>
            <a:p>
              <a:r>
                <a:rPr lang="zh-CN" altLang="en-US" sz="4400" i="1" dirty="0">
                  <a:solidFill>
                    <a:srgbClr val="FF0050"/>
                  </a:solidFill>
                  <a:latin typeface="庞门正道标题体" panose="02010600030101010101" pitchFamily="2" charset="-122"/>
                  <a:ea typeface="庞门正道标题体" panose="02010600030101010101" pitchFamily="2" charset="-122"/>
                </a:rPr>
                <a:t>和我一起</a:t>
              </a:r>
              <a:r>
                <a:rPr lang="en-US" altLang="zh-CN" sz="4400" i="1" dirty="0">
                  <a:solidFill>
                    <a:srgbClr val="FF0050"/>
                  </a:solidFill>
                  <a:latin typeface="庞门正道标题体" panose="02010600030101010101" pitchFamily="2" charset="-122"/>
                  <a:ea typeface="庞门正道标题体" panose="02010600030101010101" pitchFamily="2" charset="-122"/>
                </a:rPr>
                <a:t>High</a:t>
              </a:r>
              <a:r>
                <a:rPr lang="zh-CN" altLang="en-US" sz="4400" i="1" dirty="0">
                  <a:solidFill>
                    <a:srgbClr val="FF0050"/>
                  </a:solidFill>
                  <a:latin typeface="庞门正道标题体" panose="02010600030101010101" pitchFamily="2" charset="-122"/>
                  <a:ea typeface="庞门正道标题体" panose="02010600030101010101" pitchFamily="2" charset="-122"/>
                </a:rPr>
                <a:t>起来</a:t>
              </a:r>
            </a:p>
          </p:txBody>
        </p:sp>
        <p:sp>
          <p:nvSpPr>
            <p:cNvPr id="17" name="文本框 16">
              <a:extLst>
                <a:ext uri="{FF2B5EF4-FFF2-40B4-BE49-F238E27FC236}">
                  <a16:creationId xmlns:a16="http://schemas.microsoft.com/office/drawing/2014/main" id="{3217FE1F-E1E6-4EED-BA30-436A8C037994}"/>
                </a:ext>
              </a:extLst>
            </p:cNvPr>
            <p:cNvSpPr txBox="1"/>
            <p:nvPr/>
          </p:nvSpPr>
          <p:spPr>
            <a:xfrm rot="20593693">
              <a:off x="3842819" y="1539181"/>
              <a:ext cx="4506362" cy="1446550"/>
            </a:xfrm>
            <a:prstGeom prst="rect">
              <a:avLst/>
            </a:prstGeom>
            <a:noFill/>
          </p:spPr>
          <p:txBody>
            <a:bodyPr wrap="none" rtlCol="0">
              <a:spAutoFit/>
            </a:bodyPr>
            <a:lstStyle/>
            <a:p>
              <a:pPr algn="ctr"/>
              <a:r>
                <a:rPr lang="zh-CN" altLang="en-US" sz="4400" i="1" dirty="0">
                  <a:solidFill>
                    <a:srgbClr val="FFFFFF"/>
                  </a:solidFill>
                  <a:latin typeface="庞门正道标题体" panose="02010600030101010101" pitchFamily="2" charset="-122"/>
                  <a:ea typeface="庞门正道标题体" panose="02010600030101010101" pitchFamily="2" charset="-122"/>
                </a:rPr>
                <a:t>艾瑞巴蒂</a:t>
              </a:r>
              <a:endParaRPr lang="en-US" altLang="zh-CN" sz="4400" i="1" dirty="0">
                <a:solidFill>
                  <a:srgbClr val="FFFFFF"/>
                </a:solidFill>
                <a:latin typeface="庞门正道标题体" panose="02010600030101010101" pitchFamily="2" charset="-122"/>
                <a:ea typeface="庞门正道标题体" panose="02010600030101010101" pitchFamily="2" charset="-122"/>
              </a:endParaRPr>
            </a:p>
            <a:p>
              <a:r>
                <a:rPr lang="zh-CN" altLang="en-US" sz="4400" i="1" dirty="0">
                  <a:solidFill>
                    <a:srgbClr val="FFFFFF"/>
                  </a:solidFill>
                  <a:latin typeface="庞门正道标题体" panose="02010600030101010101" pitchFamily="2" charset="-122"/>
                  <a:ea typeface="庞门正道标题体" panose="02010600030101010101" pitchFamily="2" charset="-122"/>
                </a:rPr>
                <a:t>和我一起</a:t>
              </a:r>
              <a:r>
                <a:rPr lang="en-US" altLang="zh-CN" sz="4400" i="1" dirty="0">
                  <a:solidFill>
                    <a:srgbClr val="FFFFFF"/>
                  </a:solidFill>
                  <a:latin typeface="庞门正道标题体" panose="02010600030101010101" pitchFamily="2" charset="-122"/>
                  <a:ea typeface="庞门正道标题体" panose="02010600030101010101" pitchFamily="2" charset="-122"/>
                </a:rPr>
                <a:t>High</a:t>
              </a:r>
              <a:r>
                <a:rPr lang="zh-CN" altLang="en-US" sz="4400" i="1" dirty="0">
                  <a:solidFill>
                    <a:srgbClr val="FFFFFF"/>
                  </a:solidFill>
                  <a:latin typeface="庞门正道标题体" panose="02010600030101010101" pitchFamily="2" charset="-122"/>
                  <a:ea typeface="庞门正道标题体" panose="02010600030101010101" pitchFamily="2" charset="-122"/>
                </a:rPr>
                <a:t>起来</a:t>
              </a:r>
            </a:p>
          </p:txBody>
        </p:sp>
      </p:grpSp>
      <p:grpSp>
        <p:nvGrpSpPr>
          <p:cNvPr id="21" name="组合 20">
            <a:extLst>
              <a:ext uri="{FF2B5EF4-FFF2-40B4-BE49-F238E27FC236}">
                <a16:creationId xmlns:a16="http://schemas.microsoft.com/office/drawing/2014/main" id="{AA4F29A1-1DD0-4002-9294-3C94BC66B82E}"/>
              </a:ext>
            </a:extLst>
          </p:cNvPr>
          <p:cNvGrpSpPr/>
          <p:nvPr/>
        </p:nvGrpSpPr>
        <p:grpSpPr>
          <a:xfrm>
            <a:off x="2525150" y="5555489"/>
            <a:ext cx="1045699" cy="979025"/>
            <a:chOff x="5634042" y="3981450"/>
            <a:chExt cx="1045699" cy="979025"/>
          </a:xfrm>
        </p:grpSpPr>
        <p:pic>
          <p:nvPicPr>
            <p:cNvPr id="18" name="图形 17" descr="音乐笔记">
              <a:extLst>
                <a:ext uri="{FF2B5EF4-FFF2-40B4-BE49-F238E27FC236}">
                  <a16:creationId xmlns:a16="http://schemas.microsoft.com/office/drawing/2014/main" id="{B38F77CD-6ACB-4281-BCD2-6451E9154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4042" y="3981450"/>
              <a:ext cx="914400" cy="914400"/>
            </a:xfrm>
            <a:prstGeom prst="rect">
              <a:avLst/>
            </a:prstGeom>
          </p:spPr>
        </p:pic>
        <p:pic>
          <p:nvPicPr>
            <p:cNvPr id="19" name="图形 18" descr="音乐笔记">
              <a:extLst>
                <a:ext uri="{FF2B5EF4-FFF2-40B4-BE49-F238E27FC236}">
                  <a16:creationId xmlns:a16="http://schemas.microsoft.com/office/drawing/2014/main" id="{1B07A516-93B1-4177-8B9C-7C001F7E3A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5341" y="4046075"/>
              <a:ext cx="914400" cy="914400"/>
            </a:xfrm>
            <a:prstGeom prst="rect">
              <a:avLst/>
            </a:prstGeom>
          </p:spPr>
        </p:pic>
        <p:pic>
          <p:nvPicPr>
            <p:cNvPr id="20" name="图形 19" descr="音乐笔记">
              <a:extLst>
                <a:ext uri="{FF2B5EF4-FFF2-40B4-BE49-F238E27FC236}">
                  <a16:creationId xmlns:a16="http://schemas.microsoft.com/office/drawing/2014/main" id="{262D5304-DDDA-461F-8634-6E77614E9C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3904" y="4019550"/>
              <a:ext cx="914400" cy="914400"/>
            </a:xfrm>
            <a:prstGeom prst="rect">
              <a:avLst/>
            </a:prstGeom>
          </p:spPr>
        </p:pic>
      </p:grpSp>
      <p:grpSp>
        <p:nvGrpSpPr>
          <p:cNvPr id="22" name="组合 21">
            <a:extLst>
              <a:ext uri="{FF2B5EF4-FFF2-40B4-BE49-F238E27FC236}">
                <a16:creationId xmlns:a16="http://schemas.microsoft.com/office/drawing/2014/main" id="{F2003DA1-B5BA-45D3-9202-836FF4AEA861}"/>
              </a:ext>
            </a:extLst>
          </p:cNvPr>
          <p:cNvGrpSpPr/>
          <p:nvPr/>
        </p:nvGrpSpPr>
        <p:grpSpPr>
          <a:xfrm rot="176540">
            <a:off x="4181470" y="5423900"/>
            <a:ext cx="1524108" cy="537723"/>
            <a:chOff x="8705850" y="2228850"/>
            <a:chExt cx="2510760" cy="885825"/>
          </a:xfrm>
        </p:grpSpPr>
        <p:sp>
          <p:nvSpPr>
            <p:cNvPr id="23" name="任意多边形: 形状 22">
              <a:extLst>
                <a:ext uri="{FF2B5EF4-FFF2-40B4-BE49-F238E27FC236}">
                  <a16:creationId xmlns:a16="http://schemas.microsoft.com/office/drawing/2014/main" id="{75C8AB86-2DF8-460C-96D7-0439014098BF}"/>
                </a:ext>
              </a:extLst>
            </p:cNvPr>
            <p:cNvSpPr/>
            <p:nvPr/>
          </p:nvSpPr>
          <p:spPr>
            <a:xfrm>
              <a:off x="8705850" y="2228850"/>
              <a:ext cx="2352675" cy="781050"/>
            </a:xfrm>
            <a:custGeom>
              <a:avLst/>
              <a:gdLst>
                <a:gd name="connsiteX0" fmla="*/ 66675 w 2352675"/>
                <a:gd name="connsiteY0" fmla="*/ 0 h 781050"/>
                <a:gd name="connsiteX1" fmla="*/ 0 w 2352675"/>
                <a:gd name="connsiteY1" fmla="*/ 428625 h 781050"/>
                <a:gd name="connsiteX2" fmla="*/ 2343150 w 2352675"/>
                <a:gd name="connsiteY2" fmla="*/ 781050 h 781050"/>
                <a:gd name="connsiteX3" fmla="*/ 2352675 w 2352675"/>
                <a:gd name="connsiteY3" fmla="*/ 171450 h 781050"/>
                <a:gd name="connsiteX4" fmla="*/ 66675 w 2352675"/>
                <a:gd name="connsiteY4" fmla="*/ 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75" h="781050">
                  <a:moveTo>
                    <a:pt x="66675" y="0"/>
                  </a:moveTo>
                  <a:lnTo>
                    <a:pt x="0" y="428625"/>
                  </a:lnTo>
                  <a:lnTo>
                    <a:pt x="2343150" y="781050"/>
                  </a:lnTo>
                  <a:lnTo>
                    <a:pt x="2352675" y="171450"/>
                  </a:lnTo>
                  <a:lnTo>
                    <a:pt x="66675" y="0"/>
                  </a:lnTo>
                  <a:close/>
                </a:path>
              </a:pathLst>
            </a:custGeom>
            <a:solidFill>
              <a:srgbClr val="00F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4B236490-703C-4847-95C5-D6E57E28864B}"/>
                </a:ext>
              </a:extLst>
            </p:cNvPr>
            <p:cNvSpPr/>
            <p:nvPr/>
          </p:nvSpPr>
          <p:spPr>
            <a:xfrm>
              <a:off x="8863935" y="2333625"/>
              <a:ext cx="2352675" cy="781050"/>
            </a:xfrm>
            <a:custGeom>
              <a:avLst/>
              <a:gdLst>
                <a:gd name="connsiteX0" fmla="*/ 66675 w 2352675"/>
                <a:gd name="connsiteY0" fmla="*/ 0 h 781050"/>
                <a:gd name="connsiteX1" fmla="*/ 0 w 2352675"/>
                <a:gd name="connsiteY1" fmla="*/ 428625 h 781050"/>
                <a:gd name="connsiteX2" fmla="*/ 2343150 w 2352675"/>
                <a:gd name="connsiteY2" fmla="*/ 781050 h 781050"/>
                <a:gd name="connsiteX3" fmla="*/ 2352675 w 2352675"/>
                <a:gd name="connsiteY3" fmla="*/ 171450 h 781050"/>
                <a:gd name="connsiteX4" fmla="*/ 66675 w 2352675"/>
                <a:gd name="connsiteY4" fmla="*/ 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75" h="781050">
                  <a:moveTo>
                    <a:pt x="66675" y="0"/>
                  </a:moveTo>
                  <a:lnTo>
                    <a:pt x="0" y="428625"/>
                  </a:lnTo>
                  <a:lnTo>
                    <a:pt x="2343150" y="781050"/>
                  </a:lnTo>
                  <a:lnTo>
                    <a:pt x="2352675" y="171450"/>
                  </a:lnTo>
                  <a:lnTo>
                    <a:pt x="66675" y="0"/>
                  </a:lnTo>
                  <a:close/>
                </a:path>
              </a:pathLst>
            </a:custGeom>
            <a:solidFill>
              <a:srgbClr val="FF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E6DE9270-9726-4331-9AE6-CD91D11E9756}"/>
                </a:ext>
              </a:extLst>
            </p:cNvPr>
            <p:cNvSpPr/>
            <p:nvPr/>
          </p:nvSpPr>
          <p:spPr>
            <a:xfrm>
              <a:off x="8801100" y="2266950"/>
              <a:ext cx="2352675" cy="781050"/>
            </a:xfrm>
            <a:custGeom>
              <a:avLst/>
              <a:gdLst>
                <a:gd name="connsiteX0" fmla="*/ 66675 w 2352675"/>
                <a:gd name="connsiteY0" fmla="*/ 0 h 781050"/>
                <a:gd name="connsiteX1" fmla="*/ 0 w 2352675"/>
                <a:gd name="connsiteY1" fmla="*/ 428625 h 781050"/>
                <a:gd name="connsiteX2" fmla="*/ 2343150 w 2352675"/>
                <a:gd name="connsiteY2" fmla="*/ 781050 h 781050"/>
                <a:gd name="connsiteX3" fmla="*/ 2352675 w 2352675"/>
                <a:gd name="connsiteY3" fmla="*/ 171450 h 781050"/>
                <a:gd name="connsiteX4" fmla="*/ 66675 w 2352675"/>
                <a:gd name="connsiteY4" fmla="*/ 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75" h="781050">
                  <a:moveTo>
                    <a:pt x="66675" y="0"/>
                  </a:moveTo>
                  <a:lnTo>
                    <a:pt x="0" y="428625"/>
                  </a:lnTo>
                  <a:lnTo>
                    <a:pt x="2343150" y="781050"/>
                  </a:lnTo>
                  <a:lnTo>
                    <a:pt x="2352675" y="171450"/>
                  </a:lnTo>
                  <a:lnTo>
                    <a:pt x="666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E2CE6CA2-5CBF-485E-B9DA-5FEB4B81DDB4}"/>
              </a:ext>
            </a:extLst>
          </p:cNvPr>
          <p:cNvGrpSpPr/>
          <p:nvPr/>
        </p:nvGrpSpPr>
        <p:grpSpPr>
          <a:xfrm>
            <a:off x="0" y="4127095"/>
            <a:ext cx="1496250" cy="699828"/>
            <a:chOff x="1247775" y="1847850"/>
            <a:chExt cx="2301210" cy="1076325"/>
          </a:xfrm>
        </p:grpSpPr>
        <p:sp>
          <p:nvSpPr>
            <p:cNvPr id="27" name="任意多边形: 形状 26">
              <a:extLst>
                <a:ext uri="{FF2B5EF4-FFF2-40B4-BE49-F238E27FC236}">
                  <a16:creationId xmlns:a16="http://schemas.microsoft.com/office/drawing/2014/main" id="{16F2B8E0-6CE0-4706-8B18-46F740B6C18F}"/>
                </a:ext>
              </a:extLst>
            </p:cNvPr>
            <p:cNvSpPr/>
            <p:nvPr/>
          </p:nvSpPr>
          <p:spPr>
            <a:xfrm>
              <a:off x="1247775" y="1847850"/>
              <a:ext cx="2209800" cy="1019175"/>
            </a:xfrm>
            <a:custGeom>
              <a:avLst/>
              <a:gdLst>
                <a:gd name="connsiteX0" fmla="*/ 342900 w 2209800"/>
                <a:gd name="connsiteY0" fmla="*/ 0 h 1019175"/>
                <a:gd name="connsiteX1" fmla="*/ 0 w 2209800"/>
                <a:gd name="connsiteY1" fmla="*/ 752475 h 1019175"/>
                <a:gd name="connsiteX2" fmla="*/ 2124075 w 2209800"/>
                <a:gd name="connsiteY2" fmla="*/ 1019175 h 1019175"/>
                <a:gd name="connsiteX3" fmla="*/ 2209800 w 2209800"/>
                <a:gd name="connsiteY3" fmla="*/ 723900 h 1019175"/>
                <a:gd name="connsiteX4" fmla="*/ 342900 w 2209800"/>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1019175">
                  <a:moveTo>
                    <a:pt x="342900" y="0"/>
                  </a:moveTo>
                  <a:lnTo>
                    <a:pt x="0" y="752475"/>
                  </a:lnTo>
                  <a:lnTo>
                    <a:pt x="2124075" y="1019175"/>
                  </a:lnTo>
                  <a:lnTo>
                    <a:pt x="2209800" y="723900"/>
                  </a:lnTo>
                  <a:lnTo>
                    <a:pt x="342900" y="0"/>
                  </a:lnTo>
                  <a:close/>
                </a:path>
              </a:pathLst>
            </a:custGeom>
            <a:solidFill>
              <a:srgbClr val="00F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FBFAE6DB-09C2-42FA-8165-06E2A51B1404}"/>
                </a:ext>
              </a:extLst>
            </p:cNvPr>
            <p:cNvSpPr/>
            <p:nvPr/>
          </p:nvSpPr>
          <p:spPr>
            <a:xfrm>
              <a:off x="1339185" y="1905000"/>
              <a:ext cx="2209800" cy="1019175"/>
            </a:xfrm>
            <a:custGeom>
              <a:avLst/>
              <a:gdLst>
                <a:gd name="connsiteX0" fmla="*/ 342900 w 2209800"/>
                <a:gd name="connsiteY0" fmla="*/ 0 h 1019175"/>
                <a:gd name="connsiteX1" fmla="*/ 0 w 2209800"/>
                <a:gd name="connsiteY1" fmla="*/ 752475 h 1019175"/>
                <a:gd name="connsiteX2" fmla="*/ 2124075 w 2209800"/>
                <a:gd name="connsiteY2" fmla="*/ 1019175 h 1019175"/>
                <a:gd name="connsiteX3" fmla="*/ 2209800 w 2209800"/>
                <a:gd name="connsiteY3" fmla="*/ 723900 h 1019175"/>
                <a:gd name="connsiteX4" fmla="*/ 342900 w 2209800"/>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1019175">
                  <a:moveTo>
                    <a:pt x="342900" y="0"/>
                  </a:moveTo>
                  <a:lnTo>
                    <a:pt x="0" y="752475"/>
                  </a:lnTo>
                  <a:lnTo>
                    <a:pt x="2124075" y="1019175"/>
                  </a:lnTo>
                  <a:lnTo>
                    <a:pt x="2209800" y="723900"/>
                  </a:lnTo>
                  <a:lnTo>
                    <a:pt x="342900" y="0"/>
                  </a:lnTo>
                  <a:close/>
                </a:path>
              </a:pathLst>
            </a:custGeom>
            <a:solidFill>
              <a:srgbClr val="FF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EE1BC4DF-B8ED-407D-8093-E61BBC24FFE0}"/>
                </a:ext>
              </a:extLst>
            </p:cNvPr>
            <p:cNvSpPr/>
            <p:nvPr/>
          </p:nvSpPr>
          <p:spPr>
            <a:xfrm>
              <a:off x="1323975" y="1847850"/>
              <a:ext cx="2209800" cy="1019175"/>
            </a:xfrm>
            <a:custGeom>
              <a:avLst/>
              <a:gdLst>
                <a:gd name="connsiteX0" fmla="*/ 342900 w 2209800"/>
                <a:gd name="connsiteY0" fmla="*/ 0 h 1019175"/>
                <a:gd name="connsiteX1" fmla="*/ 0 w 2209800"/>
                <a:gd name="connsiteY1" fmla="*/ 752475 h 1019175"/>
                <a:gd name="connsiteX2" fmla="*/ 2124075 w 2209800"/>
                <a:gd name="connsiteY2" fmla="*/ 1019175 h 1019175"/>
                <a:gd name="connsiteX3" fmla="*/ 2209800 w 2209800"/>
                <a:gd name="connsiteY3" fmla="*/ 723900 h 1019175"/>
                <a:gd name="connsiteX4" fmla="*/ 342900 w 2209800"/>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1019175">
                  <a:moveTo>
                    <a:pt x="342900" y="0"/>
                  </a:moveTo>
                  <a:lnTo>
                    <a:pt x="0" y="752475"/>
                  </a:lnTo>
                  <a:lnTo>
                    <a:pt x="2124075" y="1019175"/>
                  </a:lnTo>
                  <a:lnTo>
                    <a:pt x="2209800" y="723900"/>
                  </a:lnTo>
                  <a:lnTo>
                    <a:pt x="3429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DDAA31A8-9C8C-4122-BA12-A712869F1C5B}"/>
              </a:ext>
            </a:extLst>
          </p:cNvPr>
          <p:cNvGrpSpPr/>
          <p:nvPr/>
        </p:nvGrpSpPr>
        <p:grpSpPr>
          <a:xfrm>
            <a:off x="6882527" y="3641548"/>
            <a:ext cx="4365992" cy="2935749"/>
            <a:chOff x="822960" y="868680"/>
            <a:chExt cx="4683760" cy="3149420"/>
          </a:xfrm>
        </p:grpSpPr>
        <p:grpSp>
          <p:nvGrpSpPr>
            <p:cNvPr id="32" name="组合 31">
              <a:extLst>
                <a:ext uri="{FF2B5EF4-FFF2-40B4-BE49-F238E27FC236}">
                  <a16:creationId xmlns:a16="http://schemas.microsoft.com/office/drawing/2014/main" id="{2EE68C80-B53B-4DE4-8937-B3937DF93892}"/>
                </a:ext>
              </a:extLst>
            </p:cNvPr>
            <p:cNvGrpSpPr/>
            <p:nvPr/>
          </p:nvGrpSpPr>
          <p:grpSpPr>
            <a:xfrm>
              <a:off x="822960" y="868680"/>
              <a:ext cx="1391920" cy="1569660"/>
              <a:chOff x="1930400" y="3429000"/>
              <a:chExt cx="1391920" cy="1569660"/>
            </a:xfrm>
          </p:grpSpPr>
          <p:sp>
            <p:nvSpPr>
              <p:cNvPr id="49" name="文本框 48">
                <a:extLst>
                  <a:ext uri="{FF2B5EF4-FFF2-40B4-BE49-F238E27FC236}">
                    <a16:creationId xmlns:a16="http://schemas.microsoft.com/office/drawing/2014/main" id="{1CAB4F9D-13A6-4346-8B73-313EB8FAA9F2}"/>
                  </a:ext>
                </a:extLst>
              </p:cNvPr>
              <p:cNvSpPr txBox="1"/>
              <p:nvPr/>
            </p:nvSpPr>
            <p:spPr>
              <a:xfrm>
                <a:off x="1930400" y="3429000"/>
                <a:ext cx="1381760" cy="1569660"/>
              </a:xfrm>
              <a:prstGeom prst="rect">
                <a:avLst/>
              </a:prstGeom>
              <a:noFill/>
            </p:spPr>
            <p:txBody>
              <a:bodyPr wrap="square" rtlCol="0">
                <a:spAutoFit/>
              </a:bodyPr>
              <a:lstStyle/>
              <a:p>
                <a:r>
                  <a:rPr lang="zh-CN" altLang="en-US" sz="9600" i="1" dirty="0">
                    <a:ln w="180975">
                      <a:solidFill>
                        <a:schemeClr val="bg1">
                          <a:lumMod val="65000"/>
                        </a:schemeClr>
                      </a:solidFill>
                    </a:ln>
                    <a:solidFill>
                      <a:schemeClr val="bg1"/>
                    </a:solidFill>
                    <a:latin typeface="庞门正道标题体" panose="02010600030101010101" pitchFamily="2" charset="-122"/>
                    <a:ea typeface="庞门正道标题体" panose="02010600030101010101" pitchFamily="2" charset="-122"/>
                  </a:rPr>
                  <a:t>加</a:t>
                </a:r>
              </a:p>
            </p:txBody>
          </p:sp>
          <p:sp>
            <p:nvSpPr>
              <p:cNvPr id="50" name="文本框 49">
                <a:extLst>
                  <a:ext uri="{FF2B5EF4-FFF2-40B4-BE49-F238E27FC236}">
                    <a16:creationId xmlns:a16="http://schemas.microsoft.com/office/drawing/2014/main" id="{366E9471-0771-4790-BA32-EFD55E3234DF}"/>
                  </a:ext>
                </a:extLst>
              </p:cNvPr>
              <p:cNvSpPr txBox="1"/>
              <p:nvPr/>
            </p:nvSpPr>
            <p:spPr>
              <a:xfrm>
                <a:off x="1940560" y="3429000"/>
                <a:ext cx="1381760" cy="1569660"/>
              </a:xfrm>
              <a:prstGeom prst="rect">
                <a:avLst/>
              </a:prstGeom>
              <a:noFill/>
            </p:spPr>
            <p:txBody>
              <a:bodyPr wrap="square" rtlCol="0">
                <a:spAutoFit/>
              </a:bodyPr>
              <a:lstStyle/>
              <a:p>
                <a:r>
                  <a:rPr lang="zh-CN" altLang="en-US" sz="9600" i="1" dirty="0">
                    <a:ln w="114300">
                      <a:solidFill>
                        <a:schemeClr val="tx1"/>
                      </a:solidFill>
                    </a:ln>
                    <a:solidFill>
                      <a:schemeClr val="bg1"/>
                    </a:solidFill>
                    <a:latin typeface="庞门正道标题体" panose="02010600030101010101" pitchFamily="2" charset="-122"/>
                    <a:ea typeface="庞门正道标题体" panose="02010600030101010101" pitchFamily="2" charset="-122"/>
                  </a:rPr>
                  <a:t>加</a:t>
                </a:r>
              </a:p>
            </p:txBody>
          </p:sp>
          <p:sp>
            <p:nvSpPr>
              <p:cNvPr id="51" name="文本框 50">
                <a:extLst>
                  <a:ext uri="{FF2B5EF4-FFF2-40B4-BE49-F238E27FC236}">
                    <a16:creationId xmlns:a16="http://schemas.microsoft.com/office/drawing/2014/main" id="{1E072A83-9C0C-4560-90C7-C722D07D2669}"/>
                  </a:ext>
                </a:extLst>
              </p:cNvPr>
              <p:cNvSpPr txBox="1"/>
              <p:nvPr/>
            </p:nvSpPr>
            <p:spPr>
              <a:xfrm>
                <a:off x="1940560" y="3429000"/>
                <a:ext cx="1381760" cy="1569660"/>
              </a:xfrm>
              <a:prstGeom prst="rect">
                <a:avLst/>
              </a:prstGeom>
              <a:noFill/>
            </p:spPr>
            <p:txBody>
              <a:bodyPr wrap="square" rtlCol="0">
                <a:spAutoFit/>
              </a:bodyPr>
              <a:lstStyle/>
              <a:p>
                <a:r>
                  <a:rPr lang="zh-CN" altLang="en-US" sz="9600" i="1" dirty="0">
                    <a:solidFill>
                      <a:schemeClr val="bg1"/>
                    </a:solidFill>
                    <a:latin typeface="庞门正道标题体" panose="02010600030101010101" pitchFamily="2" charset="-122"/>
                    <a:ea typeface="庞门正道标题体" panose="02010600030101010101" pitchFamily="2" charset="-122"/>
                  </a:rPr>
                  <a:t>加</a:t>
                </a:r>
              </a:p>
            </p:txBody>
          </p:sp>
        </p:grpSp>
        <p:grpSp>
          <p:nvGrpSpPr>
            <p:cNvPr id="33" name="组合 32">
              <a:extLst>
                <a:ext uri="{FF2B5EF4-FFF2-40B4-BE49-F238E27FC236}">
                  <a16:creationId xmlns:a16="http://schemas.microsoft.com/office/drawing/2014/main" id="{44EBF494-6F17-4663-81F5-1E5D84C83088}"/>
                </a:ext>
              </a:extLst>
            </p:cNvPr>
            <p:cNvGrpSpPr/>
            <p:nvPr/>
          </p:nvGrpSpPr>
          <p:grpSpPr>
            <a:xfrm>
              <a:off x="2225040" y="868680"/>
              <a:ext cx="1402080" cy="1569660"/>
              <a:chOff x="6278880" y="2514600"/>
              <a:chExt cx="1402080" cy="1569660"/>
            </a:xfrm>
          </p:grpSpPr>
          <p:sp>
            <p:nvSpPr>
              <p:cNvPr id="46" name="文本框 45">
                <a:extLst>
                  <a:ext uri="{FF2B5EF4-FFF2-40B4-BE49-F238E27FC236}">
                    <a16:creationId xmlns:a16="http://schemas.microsoft.com/office/drawing/2014/main" id="{DB3AD354-63BE-4E84-A683-2E0A5A918D36}"/>
                  </a:ext>
                </a:extLst>
              </p:cNvPr>
              <p:cNvSpPr txBox="1"/>
              <p:nvPr/>
            </p:nvSpPr>
            <p:spPr>
              <a:xfrm>
                <a:off x="6278880" y="2514600"/>
                <a:ext cx="1381760" cy="1569660"/>
              </a:xfrm>
              <a:prstGeom prst="rect">
                <a:avLst/>
              </a:prstGeom>
              <a:noFill/>
            </p:spPr>
            <p:txBody>
              <a:bodyPr wrap="square" rtlCol="0">
                <a:spAutoFit/>
              </a:bodyPr>
              <a:lstStyle/>
              <a:p>
                <a:r>
                  <a:rPr lang="zh-CN" altLang="en-US" sz="9600" i="1" dirty="0">
                    <a:ln w="180975">
                      <a:solidFill>
                        <a:schemeClr val="bg1">
                          <a:lumMod val="65000"/>
                        </a:schemeClr>
                      </a:solidFill>
                    </a:ln>
                    <a:solidFill>
                      <a:schemeClr val="bg1"/>
                    </a:solidFill>
                    <a:latin typeface="庞门正道标题体" panose="02010600030101010101" pitchFamily="2" charset="-122"/>
                    <a:ea typeface="庞门正道标题体" panose="02010600030101010101" pitchFamily="2" charset="-122"/>
                  </a:rPr>
                  <a:t>油</a:t>
                </a:r>
              </a:p>
            </p:txBody>
          </p:sp>
          <p:sp>
            <p:nvSpPr>
              <p:cNvPr id="47" name="文本框 46">
                <a:extLst>
                  <a:ext uri="{FF2B5EF4-FFF2-40B4-BE49-F238E27FC236}">
                    <a16:creationId xmlns:a16="http://schemas.microsoft.com/office/drawing/2014/main" id="{F39B80CE-450A-46C7-A028-BDFA18B43CBA}"/>
                  </a:ext>
                </a:extLst>
              </p:cNvPr>
              <p:cNvSpPr txBox="1"/>
              <p:nvPr/>
            </p:nvSpPr>
            <p:spPr>
              <a:xfrm>
                <a:off x="6299200" y="2514600"/>
                <a:ext cx="1381760" cy="1569660"/>
              </a:xfrm>
              <a:prstGeom prst="rect">
                <a:avLst/>
              </a:prstGeom>
              <a:noFill/>
            </p:spPr>
            <p:txBody>
              <a:bodyPr wrap="square" rtlCol="0">
                <a:spAutoFit/>
              </a:bodyPr>
              <a:lstStyle/>
              <a:p>
                <a:r>
                  <a:rPr lang="zh-CN" altLang="en-US" sz="9600" i="1" dirty="0">
                    <a:ln w="114300">
                      <a:solidFill>
                        <a:schemeClr val="tx1"/>
                      </a:solidFill>
                    </a:ln>
                    <a:solidFill>
                      <a:schemeClr val="bg1"/>
                    </a:solidFill>
                    <a:latin typeface="庞门正道标题体" panose="02010600030101010101" pitchFamily="2" charset="-122"/>
                    <a:ea typeface="庞门正道标题体" panose="02010600030101010101" pitchFamily="2" charset="-122"/>
                  </a:rPr>
                  <a:t>油</a:t>
                </a:r>
              </a:p>
            </p:txBody>
          </p:sp>
          <p:sp>
            <p:nvSpPr>
              <p:cNvPr id="48" name="文本框 47">
                <a:extLst>
                  <a:ext uri="{FF2B5EF4-FFF2-40B4-BE49-F238E27FC236}">
                    <a16:creationId xmlns:a16="http://schemas.microsoft.com/office/drawing/2014/main" id="{F2BA843B-E36D-43EA-9E54-5C2F956A7926}"/>
                  </a:ext>
                </a:extLst>
              </p:cNvPr>
              <p:cNvSpPr txBox="1"/>
              <p:nvPr/>
            </p:nvSpPr>
            <p:spPr>
              <a:xfrm>
                <a:off x="6289040" y="2514600"/>
                <a:ext cx="1381760" cy="1569660"/>
              </a:xfrm>
              <a:prstGeom prst="rect">
                <a:avLst/>
              </a:prstGeom>
              <a:noFill/>
            </p:spPr>
            <p:txBody>
              <a:bodyPr wrap="square" rtlCol="0">
                <a:spAutoFit/>
              </a:bodyPr>
              <a:lstStyle/>
              <a:p>
                <a:r>
                  <a:rPr lang="zh-CN" altLang="en-US" sz="9600" i="1" dirty="0">
                    <a:solidFill>
                      <a:schemeClr val="bg1"/>
                    </a:solidFill>
                    <a:latin typeface="庞门正道标题体" panose="02010600030101010101" pitchFamily="2" charset="-122"/>
                    <a:ea typeface="庞门正道标题体" panose="02010600030101010101" pitchFamily="2" charset="-122"/>
                  </a:rPr>
                  <a:t>油</a:t>
                </a:r>
              </a:p>
            </p:txBody>
          </p:sp>
        </p:grpSp>
        <p:grpSp>
          <p:nvGrpSpPr>
            <p:cNvPr id="34" name="组合 33">
              <a:extLst>
                <a:ext uri="{FF2B5EF4-FFF2-40B4-BE49-F238E27FC236}">
                  <a16:creationId xmlns:a16="http://schemas.microsoft.com/office/drawing/2014/main" id="{186CD53A-3B2E-449F-8E1A-B9AA8CEB7B40}"/>
                </a:ext>
              </a:extLst>
            </p:cNvPr>
            <p:cNvGrpSpPr/>
            <p:nvPr/>
          </p:nvGrpSpPr>
          <p:grpSpPr>
            <a:xfrm>
              <a:off x="1148080" y="2438340"/>
              <a:ext cx="1402080" cy="1569660"/>
              <a:chOff x="4978400" y="5074920"/>
              <a:chExt cx="1402080" cy="1569660"/>
            </a:xfrm>
          </p:grpSpPr>
          <p:sp>
            <p:nvSpPr>
              <p:cNvPr id="43" name="文本框 42">
                <a:extLst>
                  <a:ext uri="{FF2B5EF4-FFF2-40B4-BE49-F238E27FC236}">
                    <a16:creationId xmlns:a16="http://schemas.microsoft.com/office/drawing/2014/main" id="{D769C5F0-48F7-4323-A01B-468276EF8E6B}"/>
                  </a:ext>
                </a:extLst>
              </p:cNvPr>
              <p:cNvSpPr txBox="1"/>
              <p:nvPr/>
            </p:nvSpPr>
            <p:spPr>
              <a:xfrm>
                <a:off x="4978400" y="5074920"/>
                <a:ext cx="1381760" cy="1569660"/>
              </a:xfrm>
              <a:prstGeom prst="rect">
                <a:avLst/>
              </a:prstGeom>
              <a:noFill/>
            </p:spPr>
            <p:txBody>
              <a:bodyPr wrap="square" rtlCol="0">
                <a:spAutoFit/>
              </a:bodyPr>
              <a:lstStyle/>
              <a:p>
                <a:r>
                  <a:rPr lang="zh-CN" altLang="en-US" sz="9600" i="1" dirty="0">
                    <a:ln w="180975">
                      <a:solidFill>
                        <a:schemeClr val="bg1">
                          <a:lumMod val="65000"/>
                        </a:schemeClr>
                      </a:solidFill>
                    </a:ln>
                    <a:solidFill>
                      <a:schemeClr val="bg1"/>
                    </a:solidFill>
                    <a:latin typeface="庞门正道标题体" panose="02010600030101010101" pitchFamily="2" charset="-122"/>
                    <a:ea typeface="庞门正道标题体" panose="02010600030101010101" pitchFamily="2" charset="-122"/>
                  </a:rPr>
                  <a:t>大</a:t>
                </a:r>
              </a:p>
            </p:txBody>
          </p:sp>
          <p:sp>
            <p:nvSpPr>
              <p:cNvPr id="44" name="文本框 43">
                <a:extLst>
                  <a:ext uri="{FF2B5EF4-FFF2-40B4-BE49-F238E27FC236}">
                    <a16:creationId xmlns:a16="http://schemas.microsoft.com/office/drawing/2014/main" id="{D6A191E4-F4ED-4020-9E32-69873E11F2EA}"/>
                  </a:ext>
                </a:extLst>
              </p:cNvPr>
              <p:cNvSpPr txBox="1"/>
              <p:nvPr/>
            </p:nvSpPr>
            <p:spPr>
              <a:xfrm>
                <a:off x="4988560" y="5074920"/>
                <a:ext cx="1381760" cy="1569660"/>
              </a:xfrm>
              <a:prstGeom prst="rect">
                <a:avLst/>
              </a:prstGeom>
              <a:noFill/>
            </p:spPr>
            <p:txBody>
              <a:bodyPr wrap="square" rtlCol="0">
                <a:spAutoFit/>
              </a:bodyPr>
              <a:lstStyle/>
              <a:p>
                <a:r>
                  <a:rPr lang="zh-CN" altLang="en-US" sz="9600" i="1" dirty="0">
                    <a:ln w="114300">
                      <a:solidFill>
                        <a:schemeClr val="tx1"/>
                      </a:solidFill>
                    </a:ln>
                    <a:solidFill>
                      <a:schemeClr val="bg1"/>
                    </a:solidFill>
                    <a:latin typeface="庞门正道标题体" panose="02010600030101010101" pitchFamily="2" charset="-122"/>
                    <a:ea typeface="庞门正道标题体" panose="02010600030101010101" pitchFamily="2" charset="-122"/>
                  </a:rPr>
                  <a:t>大</a:t>
                </a:r>
              </a:p>
            </p:txBody>
          </p:sp>
          <p:sp>
            <p:nvSpPr>
              <p:cNvPr id="45" name="文本框 44">
                <a:extLst>
                  <a:ext uri="{FF2B5EF4-FFF2-40B4-BE49-F238E27FC236}">
                    <a16:creationId xmlns:a16="http://schemas.microsoft.com/office/drawing/2014/main" id="{AE859349-E5DA-463F-A39E-B591AD86FFAE}"/>
                  </a:ext>
                </a:extLst>
              </p:cNvPr>
              <p:cNvSpPr txBox="1"/>
              <p:nvPr/>
            </p:nvSpPr>
            <p:spPr>
              <a:xfrm>
                <a:off x="4998720" y="5074920"/>
                <a:ext cx="1381760" cy="1569660"/>
              </a:xfrm>
              <a:prstGeom prst="rect">
                <a:avLst/>
              </a:prstGeom>
              <a:noFill/>
            </p:spPr>
            <p:txBody>
              <a:bodyPr wrap="square" rtlCol="0">
                <a:spAutoFit/>
              </a:bodyPr>
              <a:lstStyle/>
              <a:p>
                <a:r>
                  <a:rPr lang="zh-CN" altLang="en-US" sz="9600" i="1" dirty="0">
                    <a:solidFill>
                      <a:schemeClr val="bg1"/>
                    </a:solidFill>
                    <a:latin typeface="庞门正道标题体" panose="02010600030101010101" pitchFamily="2" charset="-122"/>
                    <a:ea typeface="庞门正道标题体" panose="02010600030101010101" pitchFamily="2" charset="-122"/>
                  </a:rPr>
                  <a:t>大</a:t>
                </a:r>
              </a:p>
            </p:txBody>
          </p:sp>
        </p:grpSp>
        <p:grpSp>
          <p:nvGrpSpPr>
            <p:cNvPr id="35" name="组合 34">
              <a:extLst>
                <a:ext uri="{FF2B5EF4-FFF2-40B4-BE49-F238E27FC236}">
                  <a16:creationId xmlns:a16="http://schemas.microsoft.com/office/drawing/2014/main" id="{5CDA423C-6530-473D-A41D-1457D64F42C0}"/>
                </a:ext>
              </a:extLst>
            </p:cNvPr>
            <p:cNvGrpSpPr/>
            <p:nvPr/>
          </p:nvGrpSpPr>
          <p:grpSpPr>
            <a:xfrm>
              <a:off x="2611120" y="2448440"/>
              <a:ext cx="1402080" cy="1569660"/>
              <a:chOff x="8940800" y="4998660"/>
              <a:chExt cx="1402080" cy="1569660"/>
            </a:xfrm>
          </p:grpSpPr>
          <p:sp>
            <p:nvSpPr>
              <p:cNvPr id="40" name="文本框 39">
                <a:extLst>
                  <a:ext uri="{FF2B5EF4-FFF2-40B4-BE49-F238E27FC236}">
                    <a16:creationId xmlns:a16="http://schemas.microsoft.com/office/drawing/2014/main" id="{DF017F5F-4271-4ADB-A0CE-B1C9454433C1}"/>
                  </a:ext>
                </a:extLst>
              </p:cNvPr>
              <p:cNvSpPr txBox="1"/>
              <p:nvPr/>
            </p:nvSpPr>
            <p:spPr>
              <a:xfrm>
                <a:off x="8940800" y="4998660"/>
                <a:ext cx="1381760" cy="1569660"/>
              </a:xfrm>
              <a:prstGeom prst="rect">
                <a:avLst/>
              </a:prstGeom>
              <a:noFill/>
            </p:spPr>
            <p:txBody>
              <a:bodyPr wrap="square" rtlCol="0">
                <a:spAutoFit/>
              </a:bodyPr>
              <a:lstStyle/>
              <a:p>
                <a:r>
                  <a:rPr lang="zh-CN" altLang="en-US" sz="9600" i="1" dirty="0">
                    <a:ln w="180975">
                      <a:solidFill>
                        <a:schemeClr val="bg1">
                          <a:lumMod val="65000"/>
                        </a:schemeClr>
                      </a:solidFill>
                    </a:ln>
                    <a:solidFill>
                      <a:schemeClr val="bg1"/>
                    </a:solidFill>
                    <a:latin typeface="庞门正道标题体" panose="02010600030101010101" pitchFamily="2" charset="-122"/>
                    <a:ea typeface="庞门正道标题体" panose="02010600030101010101" pitchFamily="2" charset="-122"/>
                  </a:rPr>
                  <a:t>角</a:t>
                </a:r>
              </a:p>
            </p:txBody>
          </p:sp>
          <p:sp>
            <p:nvSpPr>
              <p:cNvPr id="41" name="文本框 40">
                <a:extLst>
                  <a:ext uri="{FF2B5EF4-FFF2-40B4-BE49-F238E27FC236}">
                    <a16:creationId xmlns:a16="http://schemas.microsoft.com/office/drawing/2014/main" id="{5FD6B89F-ACC0-442E-BDB6-DFF8C6048E6C}"/>
                  </a:ext>
                </a:extLst>
              </p:cNvPr>
              <p:cNvSpPr txBox="1"/>
              <p:nvPr/>
            </p:nvSpPr>
            <p:spPr>
              <a:xfrm>
                <a:off x="8961120" y="4998660"/>
                <a:ext cx="1381760" cy="1569660"/>
              </a:xfrm>
              <a:prstGeom prst="rect">
                <a:avLst/>
              </a:prstGeom>
              <a:noFill/>
            </p:spPr>
            <p:txBody>
              <a:bodyPr wrap="square" rtlCol="0">
                <a:spAutoFit/>
              </a:bodyPr>
              <a:lstStyle/>
              <a:p>
                <a:r>
                  <a:rPr lang="zh-CN" altLang="en-US" sz="9600" i="1" dirty="0">
                    <a:ln w="114300">
                      <a:solidFill>
                        <a:schemeClr val="tx1"/>
                      </a:solidFill>
                    </a:ln>
                    <a:solidFill>
                      <a:schemeClr val="bg1"/>
                    </a:solidFill>
                    <a:latin typeface="庞门正道标题体" panose="02010600030101010101" pitchFamily="2" charset="-122"/>
                    <a:ea typeface="庞门正道标题体" panose="02010600030101010101" pitchFamily="2" charset="-122"/>
                  </a:rPr>
                  <a:t>角</a:t>
                </a:r>
              </a:p>
            </p:txBody>
          </p:sp>
          <p:sp>
            <p:nvSpPr>
              <p:cNvPr id="42" name="文本框 41">
                <a:extLst>
                  <a:ext uri="{FF2B5EF4-FFF2-40B4-BE49-F238E27FC236}">
                    <a16:creationId xmlns:a16="http://schemas.microsoft.com/office/drawing/2014/main" id="{3A41E67B-B6FC-4F64-BEF2-B78AEBA07144}"/>
                  </a:ext>
                </a:extLst>
              </p:cNvPr>
              <p:cNvSpPr txBox="1"/>
              <p:nvPr/>
            </p:nvSpPr>
            <p:spPr>
              <a:xfrm>
                <a:off x="8961120" y="4998660"/>
                <a:ext cx="1381760" cy="1569660"/>
              </a:xfrm>
              <a:prstGeom prst="rect">
                <a:avLst/>
              </a:prstGeom>
              <a:noFill/>
            </p:spPr>
            <p:txBody>
              <a:bodyPr wrap="square" rtlCol="0">
                <a:spAutoFit/>
              </a:bodyPr>
              <a:lstStyle/>
              <a:p>
                <a:r>
                  <a:rPr lang="zh-CN" altLang="en-US" sz="9600" i="1" dirty="0">
                    <a:solidFill>
                      <a:schemeClr val="bg1"/>
                    </a:solidFill>
                    <a:latin typeface="庞门正道标题体" panose="02010600030101010101" pitchFamily="2" charset="-122"/>
                    <a:ea typeface="庞门正道标题体" panose="02010600030101010101" pitchFamily="2" charset="-122"/>
                  </a:rPr>
                  <a:t>角</a:t>
                </a:r>
              </a:p>
            </p:txBody>
          </p:sp>
        </p:grpSp>
        <p:grpSp>
          <p:nvGrpSpPr>
            <p:cNvPr id="36" name="组合 35">
              <a:extLst>
                <a:ext uri="{FF2B5EF4-FFF2-40B4-BE49-F238E27FC236}">
                  <a16:creationId xmlns:a16="http://schemas.microsoft.com/office/drawing/2014/main" id="{05AE9B6D-2E87-4C80-9EBB-B0FD44939FA5}"/>
                </a:ext>
              </a:extLst>
            </p:cNvPr>
            <p:cNvGrpSpPr/>
            <p:nvPr/>
          </p:nvGrpSpPr>
          <p:grpSpPr>
            <a:xfrm>
              <a:off x="4104640" y="2448440"/>
              <a:ext cx="1402080" cy="1569660"/>
              <a:chOff x="5577840" y="5034280"/>
              <a:chExt cx="1402080" cy="1569660"/>
            </a:xfrm>
          </p:grpSpPr>
          <p:sp>
            <p:nvSpPr>
              <p:cNvPr id="37" name="文本框 36">
                <a:extLst>
                  <a:ext uri="{FF2B5EF4-FFF2-40B4-BE49-F238E27FC236}">
                    <a16:creationId xmlns:a16="http://schemas.microsoft.com/office/drawing/2014/main" id="{5CCCD7E4-7DBA-4C9E-AAE5-88689C07520A}"/>
                  </a:ext>
                </a:extLst>
              </p:cNvPr>
              <p:cNvSpPr txBox="1"/>
              <p:nvPr/>
            </p:nvSpPr>
            <p:spPr>
              <a:xfrm>
                <a:off x="5577840" y="5034280"/>
                <a:ext cx="1381760" cy="1569660"/>
              </a:xfrm>
              <a:prstGeom prst="rect">
                <a:avLst/>
              </a:prstGeom>
              <a:noFill/>
            </p:spPr>
            <p:txBody>
              <a:bodyPr wrap="square" rtlCol="0">
                <a:spAutoFit/>
              </a:bodyPr>
              <a:lstStyle/>
              <a:p>
                <a:r>
                  <a:rPr lang="zh-CN" altLang="en-US" sz="9600" i="1" dirty="0">
                    <a:ln w="180975">
                      <a:solidFill>
                        <a:schemeClr val="bg1">
                          <a:lumMod val="65000"/>
                        </a:schemeClr>
                      </a:solidFill>
                    </a:ln>
                    <a:solidFill>
                      <a:schemeClr val="bg1"/>
                    </a:solidFill>
                    <a:latin typeface="庞门正道标题体" panose="02010600030101010101" pitchFamily="2" charset="-122"/>
                    <a:ea typeface="庞门正道标题体" panose="02010600030101010101" pitchFamily="2" charset="-122"/>
                  </a:rPr>
                  <a:t>牛</a:t>
                </a:r>
              </a:p>
            </p:txBody>
          </p:sp>
          <p:sp>
            <p:nvSpPr>
              <p:cNvPr id="38" name="文本框 37">
                <a:extLst>
                  <a:ext uri="{FF2B5EF4-FFF2-40B4-BE49-F238E27FC236}">
                    <a16:creationId xmlns:a16="http://schemas.microsoft.com/office/drawing/2014/main" id="{BC814703-2D18-45DE-893A-C9B41BE4E178}"/>
                  </a:ext>
                </a:extLst>
              </p:cNvPr>
              <p:cNvSpPr txBox="1"/>
              <p:nvPr/>
            </p:nvSpPr>
            <p:spPr>
              <a:xfrm>
                <a:off x="5577840" y="5034280"/>
                <a:ext cx="1381760" cy="1569660"/>
              </a:xfrm>
              <a:prstGeom prst="rect">
                <a:avLst/>
              </a:prstGeom>
              <a:noFill/>
            </p:spPr>
            <p:txBody>
              <a:bodyPr wrap="square" rtlCol="0">
                <a:spAutoFit/>
              </a:bodyPr>
              <a:lstStyle/>
              <a:p>
                <a:r>
                  <a:rPr lang="zh-CN" altLang="en-US" sz="9600" i="1" dirty="0">
                    <a:ln w="114300">
                      <a:solidFill>
                        <a:schemeClr val="tx1"/>
                      </a:solidFill>
                    </a:ln>
                    <a:solidFill>
                      <a:schemeClr val="bg1"/>
                    </a:solidFill>
                    <a:latin typeface="庞门正道标题体" panose="02010600030101010101" pitchFamily="2" charset="-122"/>
                    <a:ea typeface="庞门正道标题体" panose="02010600030101010101" pitchFamily="2" charset="-122"/>
                  </a:rPr>
                  <a:t>牛</a:t>
                </a:r>
              </a:p>
            </p:txBody>
          </p:sp>
          <p:sp>
            <p:nvSpPr>
              <p:cNvPr id="39" name="文本框 38">
                <a:extLst>
                  <a:ext uri="{FF2B5EF4-FFF2-40B4-BE49-F238E27FC236}">
                    <a16:creationId xmlns:a16="http://schemas.microsoft.com/office/drawing/2014/main" id="{2F388234-E576-41D1-966C-6B43AF4B3B75}"/>
                  </a:ext>
                </a:extLst>
              </p:cNvPr>
              <p:cNvSpPr txBox="1"/>
              <p:nvPr/>
            </p:nvSpPr>
            <p:spPr>
              <a:xfrm>
                <a:off x="5598160" y="5034280"/>
                <a:ext cx="1381760" cy="1569660"/>
              </a:xfrm>
              <a:prstGeom prst="rect">
                <a:avLst/>
              </a:prstGeom>
              <a:noFill/>
            </p:spPr>
            <p:txBody>
              <a:bodyPr wrap="square" rtlCol="0">
                <a:spAutoFit/>
              </a:bodyPr>
              <a:lstStyle/>
              <a:p>
                <a:r>
                  <a:rPr lang="zh-CN" altLang="en-US" sz="9600" i="1" dirty="0">
                    <a:solidFill>
                      <a:schemeClr val="bg1"/>
                    </a:solidFill>
                    <a:latin typeface="庞门正道标题体" panose="02010600030101010101" pitchFamily="2" charset="-122"/>
                    <a:ea typeface="庞门正道标题体" panose="02010600030101010101" pitchFamily="2" charset="-122"/>
                  </a:rPr>
                  <a:t>牛</a:t>
                </a:r>
              </a:p>
            </p:txBody>
          </p:sp>
        </p:grpSp>
      </p:grpSp>
    </p:spTree>
    <p:extLst>
      <p:ext uri="{BB962C8B-B14F-4D97-AF65-F5344CB8AC3E}">
        <p14:creationId xmlns:p14="http://schemas.microsoft.com/office/powerpoint/2010/main" val="333988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0818"/>
        </a:solidFill>
        <a:effectLst/>
      </p:bgPr>
    </p:bg>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64BB351C-9983-4922-BC25-E224C2B777AF}"/>
              </a:ext>
            </a:extLst>
          </p:cNvPr>
          <p:cNvGrpSpPr/>
          <p:nvPr/>
        </p:nvGrpSpPr>
        <p:grpSpPr>
          <a:xfrm>
            <a:off x="1242635" y="2490087"/>
            <a:ext cx="9486721" cy="1499746"/>
            <a:chOff x="1242635" y="1929255"/>
            <a:chExt cx="9486721" cy="1499746"/>
          </a:xfrm>
        </p:grpSpPr>
        <p:pic>
          <p:nvPicPr>
            <p:cNvPr id="56" name="图片 55">
              <a:extLst>
                <a:ext uri="{FF2B5EF4-FFF2-40B4-BE49-F238E27FC236}">
                  <a16:creationId xmlns:a16="http://schemas.microsoft.com/office/drawing/2014/main" id="{FD4F0758-F60F-4901-B877-38FE18CCA8D3}"/>
                </a:ext>
              </a:extLst>
            </p:cNvPr>
            <p:cNvPicPr>
              <a:picLocks noChangeAspect="1"/>
            </p:cNvPicPr>
            <p:nvPr/>
          </p:nvPicPr>
          <p:blipFill>
            <a:blip r:embed="rId3"/>
            <a:srcRect t="50000" b="49593"/>
            <a:stretch>
              <a:fillRect/>
            </a:stretch>
          </p:blipFill>
          <p:spPr>
            <a:xfrm>
              <a:off x="1499219" y="2679128"/>
              <a:ext cx="9144793" cy="6097"/>
            </a:xfrm>
            <a:custGeom>
              <a:avLst/>
              <a:gdLst>
                <a:gd name="connsiteX0" fmla="*/ 0 w 9144793"/>
                <a:gd name="connsiteY0" fmla="*/ 0 h 6097"/>
                <a:gd name="connsiteX1" fmla="*/ 9144793 w 9144793"/>
                <a:gd name="connsiteY1" fmla="*/ 0 h 6097"/>
                <a:gd name="connsiteX2" fmla="*/ 9144793 w 9144793"/>
                <a:gd name="connsiteY2" fmla="*/ 6097 h 6097"/>
                <a:gd name="connsiteX3" fmla="*/ 0 w 9144793"/>
                <a:gd name="connsiteY3" fmla="*/ 6097 h 6097"/>
                <a:gd name="connsiteX4" fmla="*/ 0 w 9144793"/>
                <a:gd name="connsiteY4" fmla="*/ 0 h 6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793" h="6097">
                  <a:moveTo>
                    <a:pt x="0" y="0"/>
                  </a:moveTo>
                  <a:lnTo>
                    <a:pt x="9144793" y="0"/>
                  </a:lnTo>
                  <a:lnTo>
                    <a:pt x="9144793" y="6097"/>
                  </a:lnTo>
                  <a:lnTo>
                    <a:pt x="0" y="6097"/>
                  </a:lnTo>
                  <a:lnTo>
                    <a:pt x="0" y="0"/>
                  </a:lnTo>
                  <a:close/>
                </a:path>
              </a:pathLst>
            </a:custGeom>
          </p:spPr>
        </p:pic>
        <p:pic>
          <p:nvPicPr>
            <p:cNvPr id="55" name="图片 54">
              <a:extLst>
                <a:ext uri="{FF2B5EF4-FFF2-40B4-BE49-F238E27FC236}">
                  <a16:creationId xmlns:a16="http://schemas.microsoft.com/office/drawing/2014/main" id="{EB8EF7A5-8C18-4EF9-90CC-FB2FD0CC4D4F}"/>
                </a:ext>
              </a:extLst>
            </p:cNvPr>
            <p:cNvPicPr>
              <a:picLocks noChangeAspect="1"/>
            </p:cNvPicPr>
            <p:nvPr/>
          </p:nvPicPr>
          <p:blipFill>
            <a:blip r:embed="rId3"/>
            <a:srcRect t="18092" b="50000"/>
            <a:stretch>
              <a:fillRect/>
            </a:stretch>
          </p:blipFill>
          <p:spPr>
            <a:xfrm>
              <a:off x="1584563" y="2200591"/>
              <a:ext cx="9144793" cy="478536"/>
            </a:xfrm>
            <a:custGeom>
              <a:avLst/>
              <a:gdLst>
                <a:gd name="connsiteX0" fmla="*/ 0 w 9144793"/>
                <a:gd name="connsiteY0" fmla="*/ 0 h 478536"/>
                <a:gd name="connsiteX1" fmla="*/ 9144793 w 9144793"/>
                <a:gd name="connsiteY1" fmla="*/ 0 h 478536"/>
                <a:gd name="connsiteX2" fmla="*/ 9144793 w 9144793"/>
                <a:gd name="connsiteY2" fmla="*/ 478536 h 478536"/>
                <a:gd name="connsiteX3" fmla="*/ 0 w 9144793"/>
                <a:gd name="connsiteY3" fmla="*/ 478536 h 478536"/>
                <a:gd name="connsiteX4" fmla="*/ 0 w 9144793"/>
                <a:gd name="connsiteY4" fmla="*/ 0 h 478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793" h="478536">
                  <a:moveTo>
                    <a:pt x="0" y="0"/>
                  </a:moveTo>
                  <a:lnTo>
                    <a:pt x="9144793" y="0"/>
                  </a:lnTo>
                  <a:lnTo>
                    <a:pt x="9144793" y="478536"/>
                  </a:lnTo>
                  <a:lnTo>
                    <a:pt x="0" y="478536"/>
                  </a:lnTo>
                  <a:lnTo>
                    <a:pt x="0" y="0"/>
                  </a:lnTo>
                  <a:close/>
                </a:path>
              </a:pathLst>
            </a:custGeom>
          </p:spPr>
        </p:pic>
        <p:pic>
          <p:nvPicPr>
            <p:cNvPr id="54" name="图片 53">
              <a:extLst>
                <a:ext uri="{FF2B5EF4-FFF2-40B4-BE49-F238E27FC236}">
                  <a16:creationId xmlns:a16="http://schemas.microsoft.com/office/drawing/2014/main" id="{1CCE0AD3-B2BA-4EDE-9FE8-9AA2CB2BD511}"/>
                </a:ext>
              </a:extLst>
            </p:cNvPr>
            <p:cNvPicPr>
              <a:picLocks noChangeAspect="1"/>
            </p:cNvPicPr>
            <p:nvPr/>
          </p:nvPicPr>
          <p:blipFill>
            <a:blip r:embed="rId3"/>
            <a:srcRect l="-2806" t="50000" r="100000" b="49593"/>
            <a:stretch>
              <a:fillRect/>
            </a:stretch>
          </p:blipFill>
          <p:spPr>
            <a:xfrm>
              <a:off x="1242635" y="2679128"/>
              <a:ext cx="256584" cy="6097"/>
            </a:xfrm>
            <a:custGeom>
              <a:avLst/>
              <a:gdLst>
                <a:gd name="connsiteX0" fmla="*/ 0 w 256584"/>
                <a:gd name="connsiteY0" fmla="*/ 0 h 6097"/>
                <a:gd name="connsiteX1" fmla="*/ 256584 w 256584"/>
                <a:gd name="connsiteY1" fmla="*/ 0 h 6097"/>
                <a:gd name="connsiteX2" fmla="*/ 256584 w 256584"/>
                <a:gd name="connsiteY2" fmla="*/ 6097 h 6097"/>
                <a:gd name="connsiteX3" fmla="*/ 0 w 256584"/>
                <a:gd name="connsiteY3" fmla="*/ 6097 h 6097"/>
                <a:gd name="connsiteX4" fmla="*/ 0 w 256584"/>
                <a:gd name="connsiteY4" fmla="*/ 0 h 6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84" h="6097">
                  <a:moveTo>
                    <a:pt x="0" y="0"/>
                  </a:moveTo>
                  <a:lnTo>
                    <a:pt x="256584" y="0"/>
                  </a:lnTo>
                  <a:lnTo>
                    <a:pt x="256584" y="6097"/>
                  </a:lnTo>
                  <a:lnTo>
                    <a:pt x="0" y="6097"/>
                  </a:lnTo>
                  <a:lnTo>
                    <a:pt x="0" y="0"/>
                  </a:lnTo>
                  <a:close/>
                </a:path>
              </a:pathLst>
            </a:custGeom>
          </p:spPr>
        </p:pic>
        <p:pic>
          <p:nvPicPr>
            <p:cNvPr id="52" name="图片 51">
              <a:extLst>
                <a:ext uri="{FF2B5EF4-FFF2-40B4-BE49-F238E27FC236}">
                  <a16:creationId xmlns:a16="http://schemas.microsoft.com/office/drawing/2014/main" id="{E4523B38-9807-45EC-B346-FC6DEA7C9EE7}"/>
                </a:ext>
              </a:extLst>
            </p:cNvPr>
            <p:cNvPicPr>
              <a:picLocks noChangeAspect="1"/>
            </p:cNvPicPr>
            <p:nvPr/>
          </p:nvPicPr>
          <p:blipFill>
            <a:blip r:embed="rId3"/>
            <a:srcRect t="50407" b="18092"/>
            <a:stretch>
              <a:fillRect/>
            </a:stretch>
          </p:blipFill>
          <p:spPr>
            <a:xfrm>
              <a:off x="1499219" y="2685225"/>
              <a:ext cx="9144793" cy="472439"/>
            </a:xfrm>
            <a:custGeom>
              <a:avLst/>
              <a:gdLst>
                <a:gd name="connsiteX0" fmla="*/ 0 w 9144793"/>
                <a:gd name="connsiteY0" fmla="*/ 0 h 472439"/>
                <a:gd name="connsiteX1" fmla="*/ 9144793 w 9144793"/>
                <a:gd name="connsiteY1" fmla="*/ 0 h 472439"/>
                <a:gd name="connsiteX2" fmla="*/ 9144793 w 9144793"/>
                <a:gd name="connsiteY2" fmla="*/ 472439 h 472439"/>
                <a:gd name="connsiteX3" fmla="*/ 0 w 9144793"/>
                <a:gd name="connsiteY3" fmla="*/ 472439 h 472439"/>
                <a:gd name="connsiteX4" fmla="*/ 0 w 9144793"/>
                <a:gd name="connsiteY4" fmla="*/ 0 h 472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793" h="472439">
                  <a:moveTo>
                    <a:pt x="0" y="0"/>
                  </a:moveTo>
                  <a:lnTo>
                    <a:pt x="9144793" y="0"/>
                  </a:lnTo>
                  <a:lnTo>
                    <a:pt x="9144793" y="472439"/>
                  </a:lnTo>
                  <a:lnTo>
                    <a:pt x="0" y="472439"/>
                  </a:lnTo>
                  <a:lnTo>
                    <a:pt x="0" y="0"/>
                  </a:lnTo>
                  <a:close/>
                </a:path>
              </a:pathLst>
            </a:custGeom>
          </p:spPr>
        </p:pic>
        <p:pic>
          <p:nvPicPr>
            <p:cNvPr id="46" name="图片 45">
              <a:extLst>
                <a:ext uri="{FF2B5EF4-FFF2-40B4-BE49-F238E27FC236}">
                  <a16:creationId xmlns:a16="http://schemas.microsoft.com/office/drawing/2014/main" id="{0B0A826E-9515-4F33-8A3F-7250BAD25522}"/>
                </a:ext>
              </a:extLst>
            </p:cNvPr>
            <p:cNvPicPr>
              <a:picLocks noChangeAspect="1"/>
            </p:cNvPicPr>
            <p:nvPr/>
          </p:nvPicPr>
          <p:blipFill>
            <a:blip r:embed="rId3"/>
            <a:srcRect b="81908"/>
            <a:stretch>
              <a:fillRect/>
            </a:stretch>
          </p:blipFill>
          <p:spPr>
            <a:xfrm>
              <a:off x="1499219" y="1929255"/>
              <a:ext cx="9144793" cy="271337"/>
            </a:xfrm>
            <a:custGeom>
              <a:avLst/>
              <a:gdLst>
                <a:gd name="connsiteX0" fmla="*/ 0 w 9144793"/>
                <a:gd name="connsiteY0" fmla="*/ 0 h 271337"/>
                <a:gd name="connsiteX1" fmla="*/ 9144793 w 9144793"/>
                <a:gd name="connsiteY1" fmla="*/ 0 h 271337"/>
                <a:gd name="connsiteX2" fmla="*/ 9144793 w 9144793"/>
                <a:gd name="connsiteY2" fmla="*/ 271337 h 271337"/>
                <a:gd name="connsiteX3" fmla="*/ 0 w 9144793"/>
                <a:gd name="connsiteY3" fmla="*/ 271337 h 271337"/>
                <a:gd name="connsiteX4" fmla="*/ 0 w 9144793"/>
                <a:gd name="connsiteY4" fmla="*/ 0 h 27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793" h="271337">
                  <a:moveTo>
                    <a:pt x="0" y="0"/>
                  </a:moveTo>
                  <a:lnTo>
                    <a:pt x="9144793" y="0"/>
                  </a:lnTo>
                  <a:lnTo>
                    <a:pt x="9144793" y="271337"/>
                  </a:lnTo>
                  <a:lnTo>
                    <a:pt x="0" y="271337"/>
                  </a:lnTo>
                  <a:lnTo>
                    <a:pt x="0" y="0"/>
                  </a:lnTo>
                  <a:close/>
                </a:path>
              </a:pathLst>
            </a:custGeom>
          </p:spPr>
        </p:pic>
        <p:pic>
          <p:nvPicPr>
            <p:cNvPr id="43" name="图片 42">
              <a:extLst>
                <a:ext uri="{FF2B5EF4-FFF2-40B4-BE49-F238E27FC236}">
                  <a16:creationId xmlns:a16="http://schemas.microsoft.com/office/drawing/2014/main" id="{96813493-8825-4E28-A11E-4613B5E00FD3}"/>
                </a:ext>
              </a:extLst>
            </p:cNvPr>
            <p:cNvPicPr>
              <a:picLocks noChangeAspect="1"/>
            </p:cNvPicPr>
            <p:nvPr/>
          </p:nvPicPr>
          <p:blipFill>
            <a:blip r:embed="rId3"/>
            <a:srcRect t="81908"/>
            <a:stretch>
              <a:fillRect/>
            </a:stretch>
          </p:blipFill>
          <p:spPr>
            <a:xfrm>
              <a:off x="1547987" y="3157664"/>
              <a:ext cx="9144793" cy="271337"/>
            </a:xfrm>
            <a:custGeom>
              <a:avLst/>
              <a:gdLst>
                <a:gd name="connsiteX0" fmla="*/ 0 w 9144793"/>
                <a:gd name="connsiteY0" fmla="*/ 0 h 271337"/>
                <a:gd name="connsiteX1" fmla="*/ 9144793 w 9144793"/>
                <a:gd name="connsiteY1" fmla="*/ 0 h 271337"/>
                <a:gd name="connsiteX2" fmla="*/ 9144793 w 9144793"/>
                <a:gd name="connsiteY2" fmla="*/ 271337 h 271337"/>
                <a:gd name="connsiteX3" fmla="*/ 0 w 9144793"/>
                <a:gd name="connsiteY3" fmla="*/ 271337 h 271337"/>
                <a:gd name="connsiteX4" fmla="*/ 0 w 9144793"/>
                <a:gd name="connsiteY4" fmla="*/ 0 h 27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793" h="271337">
                  <a:moveTo>
                    <a:pt x="0" y="0"/>
                  </a:moveTo>
                  <a:lnTo>
                    <a:pt x="9144793" y="0"/>
                  </a:lnTo>
                  <a:lnTo>
                    <a:pt x="9144793" y="271337"/>
                  </a:lnTo>
                  <a:lnTo>
                    <a:pt x="0" y="271337"/>
                  </a:lnTo>
                  <a:lnTo>
                    <a:pt x="0" y="0"/>
                  </a:lnTo>
                  <a:close/>
                </a:path>
              </a:pathLst>
            </a:custGeom>
          </p:spPr>
        </p:pic>
      </p:grpSp>
      <p:sp>
        <p:nvSpPr>
          <p:cNvPr id="57" name="矩形 56">
            <a:extLst>
              <a:ext uri="{FF2B5EF4-FFF2-40B4-BE49-F238E27FC236}">
                <a16:creationId xmlns:a16="http://schemas.microsoft.com/office/drawing/2014/main" id="{F18E82C1-B126-4118-9ED4-4249A045D863}"/>
              </a:ext>
            </a:extLst>
          </p:cNvPr>
          <p:cNvSpPr/>
          <p:nvPr/>
        </p:nvSpPr>
        <p:spPr>
          <a:xfrm>
            <a:off x="2913888" y="4916359"/>
            <a:ext cx="280416" cy="280416"/>
          </a:xfrm>
          <a:prstGeom prst="rect">
            <a:avLst/>
          </a:prstGeom>
          <a:solidFill>
            <a:srgbClr val="00F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43B853E-B393-4958-BB4D-A21335A3FDB2}"/>
              </a:ext>
            </a:extLst>
          </p:cNvPr>
          <p:cNvSpPr/>
          <p:nvPr/>
        </p:nvSpPr>
        <p:spPr>
          <a:xfrm>
            <a:off x="10241676" y="5099369"/>
            <a:ext cx="387031" cy="387031"/>
          </a:xfrm>
          <a:prstGeom prst="rect">
            <a:avLst/>
          </a:prstGeom>
          <a:solidFill>
            <a:srgbClr val="FF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DD2B1451-601B-44E6-B91B-1EE418223D79}"/>
              </a:ext>
            </a:extLst>
          </p:cNvPr>
          <p:cNvSpPr/>
          <p:nvPr/>
        </p:nvSpPr>
        <p:spPr>
          <a:xfrm>
            <a:off x="10729356" y="597804"/>
            <a:ext cx="243444" cy="243444"/>
          </a:xfrm>
          <a:prstGeom prst="rect">
            <a:avLst/>
          </a:prstGeom>
          <a:solidFill>
            <a:srgbClr val="FF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D21407D2-AE53-46C0-9AF1-018B72B2F29F}"/>
              </a:ext>
            </a:extLst>
          </p:cNvPr>
          <p:cNvSpPr/>
          <p:nvPr/>
        </p:nvSpPr>
        <p:spPr>
          <a:xfrm>
            <a:off x="754955" y="670560"/>
            <a:ext cx="487680" cy="487680"/>
          </a:xfrm>
          <a:prstGeom prst="rect">
            <a:avLst/>
          </a:prstGeom>
          <a:solidFill>
            <a:srgbClr val="00F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F9F0FA75-F3AF-4CC3-964E-67B498A3A0D9}"/>
              </a:ext>
            </a:extLst>
          </p:cNvPr>
          <p:cNvSpPr/>
          <p:nvPr/>
        </p:nvSpPr>
        <p:spPr>
          <a:xfrm>
            <a:off x="742763" y="5833872"/>
            <a:ext cx="353568" cy="353568"/>
          </a:xfrm>
          <a:prstGeom prst="rect">
            <a:avLst/>
          </a:prstGeom>
          <a:solidFill>
            <a:srgbClr val="FF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097AAE34-A4EC-4CEA-850A-068C14BFDA62}"/>
              </a:ext>
            </a:extLst>
          </p:cNvPr>
          <p:cNvSpPr/>
          <p:nvPr/>
        </p:nvSpPr>
        <p:spPr>
          <a:xfrm>
            <a:off x="6437376" y="4547616"/>
            <a:ext cx="207264" cy="207264"/>
          </a:xfrm>
          <a:prstGeom prst="rect">
            <a:avLst/>
          </a:prstGeom>
          <a:solidFill>
            <a:srgbClr val="FF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BC7828C4-6CAD-487B-8013-1E371BC68C5B}"/>
              </a:ext>
            </a:extLst>
          </p:cNvPr>
          <p:cNvSpPr/>
          <p:nvPr/>
        </p:nvSpPr>
        <p:spPr>
          <a:xfrm>
            <a:off x="7790688" y="6126480"/>
            <a:ext cx="353568" cy="353568"/>
          </a:xfrm>
          <a:prstGeom prst="rect">
            <a:avLst/>
          </a:prstGeom>
          <a:solidFill>
            <a:srgbClr val="00F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0061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97CFF"/>
        </a:solidFill>
        <a:effectLst/>
      </p:bgPr>
    </p:bg>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F9D37492-2582-4014-BC70-483E7E59A336}"/>
              </a:ext>
            </a:extLst>
          </p:cNvPr>
          <p:cNvGrpSpPr/>
          <p:nvPr/>
        </p:nvGrpSpPr>
        <p:grpSpPr>
          <a:xfrm>
            <a:off x="1194816" y="782122"/>
            <a:ext cx="9979014" cy="4829246"/>
            <a:chOff x="1194816" y="782122"/>
            <a:chExt cx="9979014" cy="4829246"/>
          </a:xfrm>
        </p:grpSpPr>
        <p:sp>
          <p:nvSpPr>
            <p:cNvPr id="3" name="文本框 2">
              <a:extLst>
                <a:ext uri="{FF2B5EF4-FFF2-40B4-BE49-F238E27FC236}">
                  <a16:creationId xmlns:a16="http://schemas.microsoft.com/office/drawing/2014/main" id="{C34F1326-CBAB-4F11-9818-0A7D2879C0D4}"/>
                </a:ext>
              </a:extLst>
            </p:cNvPr>
            <p:cNvSpPr txBox="1"/>
            <p:nvPr/>
          </p:nvSpPr>
          <p:spPr>
            <a:xfrm>
              <a:off x="1194816" y="782122"/>
              <a:ext cx="9979014" cy="2646878"/>
            </a:xfrm>
            <a:prstGeom prst="rect">
              <a:avLst/>
            </a:prstGeom>
            <a:noFill/>
          </p:spPr>
          <p:txBody>
            <a:bodyPr wrap="none" rtlCol="0">
              <a:spAutoFit/>
            </a:bodyPr>
            <a:lstStyle/>
            <a:p>
              <a:r>
                <a:rPr lang="zh-CN" altLang="en-US" sz="16600" dirty="0">
                  <a:solidFill>
                    <a:schemeClr val="bg1"/>
                  </a:solidFill>
                  <a:latin typeface="庞门正道标题体" panose="02010600030101010101" pitchFamily="2" charset="-122"/>
                  <a:ea typeface="庞门正道标题体" panose="02010600030101010101" pitchFamily="2" charset="-122"/>
                </a:rPr>
                <a:t>钦州湾广场</a:t>
              </a:r>
            </a:p>
          </p:txBody>
        </p:sp>
        <p:sp>
          <p:nvSpPr>
            <p:cNvPr id="4" name="文本框 3">
              <a:extLst>
                <a:ext uri="{FF2B5EF4-FFF2-40B4-BE49-F238E27FC236}">
                  <a16:creationId xmlns:a16="http://schemas.microsoft.com/office/drawing/2014/main" id="{51C280CA-BBD0-4F5A-802B-DF5D3243C0B4}"/>
                </a:ext>
              </a:extLst>
            </p:cNvPr>
            <p:cNvSpPr txBox="1"/>
            <p:nvPr/>
          </p:nvSpPr>
          <p:spPr>
            <a:xfrm>
              <a:off x="3240090" y="2964490"/>
              <a:ext cx="5711820" cy="2646878"/>
            </a:xfrm>
            <a:prstGeom prst="rect">
              <a:avLst/>
            </a:prstGeom>
            <a:noFill/>
          </p:spPr>
          <p:txBody>
            <a:bodyPr wrap="none" rtlCol="0">
              <a:spAutoFit/>
            </a:bodyPr>
            <a:lstStyle/>
            <a:p>
              <a:r>
                <a:rPr lang="zh-CN" altLang="en-US" sz="11500" dirty="0">
                  <a:solidFill>
                    <a:schemeClr val="bg1"/>
                  </a:solidFill>
                  <a:latin typeface="庞门正道标题体" panose="02010600030101010101" pitchFamily="2" charset="-122"/>
                  <a:ea typeface="庞门正道标题体" panose="02010600030101010101" pitchFamily="2" charset="-122"/>
                </a:rPr>
                <a:t>免费</a:t>
              </a:r>
              <a:r>
                <a:rPr lang="en-US" altLang="zh-CN" sz="16600" dirty="0">
                  <a:solidFill>
                    <a:schemeClr val="bg1"/>
                  </a:solidFill>
                  <a:latin typeface="庞门正道标题体" panose="02010600030101010101" pitchFamily="2" charset="-122"/>
                  <a:ea typeface="庞门正道标题体" panose="02010600030101010101" pitchFamily="2" charset="-122"/>
                </a:rPr>
                <a:t>P</a:t>
              </a:r>
              <a:r>
                <a:rPr lang="zh-CN" altLang="en-US" sz="11500" dirty="0">
                  <a:solidFill>
                    <a:schemeClr val="bg1"/>
                  </a:solidFill>
                  <a:latin typeface="庞门正道标题体" panose="02010600030101010101" pitchFamily="2" charset="-122"/>
                  <a:ea typeface="庞门正道标题体" panose="02010600030101010101" pitchFamily="2" charset="-122"/>
                </a:rPr>
                <a:t>位</a:t>
              </a:r>
              <a:endParaRPr lang="zh-CN" altLang="en-US" sz="16600" dirty="0">
                <a:solidFill>
                  <a:schemeClr val="bg1"/>
                </a:solidFill>
                <a:latin typeface="庞门正道标题体" panose="02010600030101010101" pitchFamily="2" charset="-122"/>
                <a:ea typeface="庞门正道标题体" panose="02010600030101010101" pitchFamily="2" charset="-122"/>
              </a:endParaRPr>
            </a:p>
          </p:txBody>
        </p:sp>
        <p:sp>
          <p:nvSpPr>
            <p:cNvPr id="5" name="矩形 4">
              <a:extLst>
                <a:ext uri="{FF2B5EF4-FFF2-40B4-BE49-F238E27FC236}">
                  <a16:creationId xmlns:a16="http://schemas.microsoft.com/office/drawing/2014/main" id="{43255D8D-969D-411B-9778-6EAA0A5B8FEA}"/>
                </a:ext>
              </a:extLst>
            </p:cNvPr>
            <p:cNvSpPr/>
            <p:nvPr/>
          </p:nvSpPr>
          <p:spPr>
            <a:xfrm>
              <a:off x="1501139" y="1893571"/>
              <a:ext cx="285750" cy="236220"/>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36220">
                  <a:moveTo>
                    <a:pt x="0" y="0"/>
                  </a:moveTo>
                  <a:lnTo>
                    <a:pt x="285750" y="0"/>
                  </a:lnTo>
                  <a:lnTo>
                    <a:pt x="285750" y="236220"/>
                  </a:lnTo>
                  <a:lnTo>
                    <a:pt x="1905" y="234315"/>
                  </a:lnTo>
                  <a:lnTo>
                    <a:pt x="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
              <a:extLst>
                <a:ext uri="{FF2B5EF4-FFF2-40B4-BE49-F238E27FC236}">
                  <a16:creationId xmlns:a16="http://schemas.microsoft.com/office/drawing/2014/main" id="{1CDD4C3E-BF45-48BA-8DCE-B141675CBC1B}"/>
                </a:ext>
              </a:extLst>
            </p:cNvPr>
            <p:cNvSpPr/>
            <p:nvPr/>
          </p:nvSpPr>
          <p:spPr>
            <a:xfrm>
              <a:off x="6109334" y="1588246"/>
              <a:ext cx="268605" cy="217170"/>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 name="connsiteX0" fmla="*/ 30480 w 283845"/>
                <a:gd name="connsiteY0" fmla="*/ 11430 h 236220"/>
                <a:gd name="connsiteX1" fmla="*/ 283845 w 283845"/>
                <a:gd name="connsiteY1" fmla="*/ 0 h 236220"/>
                <a:gd name="connsiteX2" fmla="*/ 283845 w 283845"/>
                <a:gd name="connsiteY2" fmla="*/ 236220 h 236220"/>
                <a:gd name="connsiteX3" fmla="*/ 0 w 283845"/>
                <a:gd name="connsiteY3" fmla="*/ 234315 h 236220"/>
                <a:gd name="connsiteX4" fmla="*/ 30480 w 283845"/>
                <a:gd name="connsiteY4" fmla="*/ 11430 h 236220"/>
                <a:gd name="connsiteX0" fmla="*/ 30480 w 283845"/>
                <a:gd name="connsiteY0" fmla="*/ 11430 h 236220"/>
                <a:gd name="connsiteX1" fmla="*/ 283845 w 283845"/>
                <a:gd name="connsiteY1" fmla="*/ 0 h 236220"/>
                <a:gd name="connsiteX2" fmla="*/ 283845 w 283845"/>
                <a:gd name="connsiteY2" fmla="*/ 236220 h 236220"/>
                <a:gd name="connsiteX3" fmla="*/ 0 w 283845"/>
                <a:gd name="connsiteY3" fmla="*/ 234315 h 236220"/>
                <a:gd name="connsiteX4" fmla="*/ 30480 w 283845"/>
                <a:gd name="connsiteY4" fmla="*/ 11430 h 236220"/>
                <a:gd name="connsiteX0" fmla="*/ 11430 w 283845"/>
                <a:gd name="connsiteY0" fmla="*/ 0 h 249555"/>
                <a:gd name="connsiteX1" fmla="*/ 283845 w 283845"/>
                <a:gd name="connsiteY1" fmla="*/ 13335 h 249555"/>
                <a:gd name="connsiteX2" fmla="*/ 283845 w 283845"/>
                <a:gd name="connsiteY2" fmla="*/ 249555 h 249555"/>
                <a:gd name="connsiteX3" fmla="*/ 0 w 283845"/>
                <a:gd name="connsiteY3" fmla="*/ 247650 h 249555"/>
                <a:gd name="connsiteX4" fmla="*/ 11430 w 283845"/>
                <a:gd name="connsiteY4" fmla="*/ 0 h 249555"/>
                <a:gd name="connsiteX0" fmla="*/ 11430 w 283845"/>
                <a:gd name="connsiteY0" fmla="*/ 0 h 249555"/>
                <a:gd name="connsiteX1" fmla="*/ 281940 w 283845"/>
                <a:gd name="connsiteY1" fmla="*/ 5715 h 249555"/>
                <a:gd name="connsiteX2" fmla="*/ 283845 w 283845"/>
                <a:gd name="connsiteY2" fmla="*/ 249555 h 249555"/>
                <a:gd name="connsiteX3" fmla="*/ 0 w 283845"/>
                <a:gd name="connsiteY3" fmla="*/ 247650 h 249555"/>
                <a:gd name="connsiteX4" fmla="*/ 11430 w 283845"/>
                <a:gd name="connsiteY4" fmla="*/ 0 h 249555"/>
                <a:gd name="connsiteX0" fmla="*/ 0 w 272415"/>
                <a:gd name="connsiteY0" fmla="*/ 0 h 249555"/>
                <a:gd name="connsiteX1" fmla="*/ 270510 w 272415"/>
                <a:gd name="connsiteY1" fmla="*/ 5715 h 249555"/>
                <a:gd name="connsiteX2" fmla="*/ 272415 w 272415"/>
                <a:gd name="connsiteY2" fmla="*/ 249555 h 249555"/>
                <a:gd name="connsiteX3" fmla="*/ 0 w 272415"/>
                <a:gd name="connsiteY3" fmla="*/ 217170 h 249555"/>
                <a:gd name="connsiteX4" fmla="*/ 0 w 272415"/>
                <a:gd name="connsiteY4" fmla="*/ 0 h 249555"/>
                <a:gd name="connsiteX0" fmla="*/ 0 w 272415"/>
                <a:gd name="connsiteY0" fmla="*/ 0 h 220980"/>
                <a:gd name="connsiteX1" fmla="*/ 270510 w 272415"/>
                <a:gd name="connsiteY1" fmla="*/ 5715 h 220980"/>
                <a:gd name="connsiteX2" fmla="*/ 272415 w 272415"/>
                <a:gd name="connsiteY2" fmla="*/ 220980 h 220980"/>
                <a:gd name="connsiteX3" fmla="*/ 0 w 272415"/>
                <a:gd name="connsiteY3" fmla="*/ 217170 h 220980"/>
                <a:gd name="connsiteX4" fmla="*/ 0 w 272415"/>
                <a:gd name="connsiteY4" fmla="*/ 0 h 220980"/>
                <a:gd name="connsiteX0" fmla="*/ 0 w 272415"/>
                <a:gd name="connsiteY0" fmla="*/ 0 h 220980"/>
                <a:gd name="connsiteX1" fmla="*/ 268605 w 272415"/>
                <a:gd name="connsiteY1" fmla="*/ 1905 h 220980"/>
                <a:gd name="connsiteX2" fmla="*/ 272415 w 272415"/>
                <a:gd name="connsiteY2" fmla="*/ 220980 h 220980"/>
                <a:gd name="connsiteX3" fmla="*/ 0 w 272415"/>
                <a:gd name="connsiteY3" fmla="*/ 217170 h 220980"/>
                <a:gd name="connsiteX4" fmla="*/ 0 w 272415"/>
                <a:gd name="connsiteY4" fmla="*/ 0 h 220980"/>
                <a:gd name="connsiteX0" fmla="*/ 0 w 270510"/>
                <a:gd name="connsiteY0" fmla="*/ 0 h 217170"/>
                <a:gd name="connsiteX1" fmla="*/ 268605 w 270510"/>
                <a:gd name="connsiteY1" fmla="*/ 1905 h 217170"/>
                <a:gd name="connsiteX2" fmla="*/ 270510 w 270510"/>
                <a:gd name="connsiteY2" fmla="*/ 217170 h 217170"/>
                <a:gd name="connsiteX3" fmla="*/ 0 w 270510"/>
                <a:gd name="connsiteY3" fmla="*/ 217170 h 217170"/>
                <a:gd name="connsiteX4" fmla="*/ 0 w 270510"/>
                <a:gd name="connsiteY4" fmla="*/ 0 h 217170"/>
                <a:gd name="connsiteX0" fmla="*/ 0 w 268605"/>
                <a:gd name="connsiteY0" fmla="*/ 0 h 217170"/>
                <a:gd name="connsiteX1" fmla="*/ 268605 w 268605"/>
                <a:gd name="connsiteY1" fmla="*/ 1905 h 217170"/>
                <a:gd name="connsiteX2" fmla="*/ 266700 w 268605"/>
                <a:gd name="connsiteY2" fmla="*/ 217170 h 217170"/>
                <a:gd name="connsiteX3" fmla="*/ 0 w 268605"/>
                <a:gd name="connsiteY3" fmla="*/ 217170 h 217170"/>
                <a:gd name="connsiteX4" fmla="*/ 0 w 268605"/>
                <a:gd name="connsiteY4" fmla="*/ 0 h 21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217170">
                  <a:moveTo>
                    <a:pt x="0" y="0"/>
                  </a:moveTo>
                  <a:lnTo>
                    <a:pt x="268605" y="1905"/>
                  </a:lnTo>
                  <a:lnTo>
                    <a:pt x="266700" y="217170"/>
                  </a:lnTo>
                  <a:lnTo>
                    <a:pt x="0" y="217170"/>
                  </a:lnTo>
                  <a:lnTo>
                    <a:pt x="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
              <a:extLst>
                <a:ext uri="{FF2B5EF4-FFF2-40B4-BE49-F238E27FC236}">
                  <a16:creationId xmlns:a16="http://schemas.microsoft.com/office/drawing/2014/main" id="{6C012D3B-3953-4AF5-9375-C033582E5086}"/>
                </a:ext>
              </a:extLst>
            </p:cNvPr>
            <p:cNvSpPr/>
            <p:nvPr/>
          </p:nvSpPr>
          <p:spPr>
            <a:xfrm>
              <a:off x="6443675" y="1588246"/>
              <a:ext cx="268605" cy="236220"/>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36220">
                  <a:moveTo>
                    <a:pt x="0" y="0"/>
                  </a:moveTo>
                  <a:lnTo>
                    <a:pt x="285750" y="0"/>
                  </a:lnTo>
                  <a:lnTo>
                    <a:pt x="285750" y="236220"/>
                  </a:lnTo>
                  <a:lnTo>
                    <a:pt x="1905" y="234315"/>
                  </a:lnTo>
                  <a:lnTo>
                    <a:pt x="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
              <a:extLst>
                <a:ext uri="{FF2B5EF4-FFF2-40B4-BE49-F238E27FC236}">
                  <a16:creationId xmlns:a16="http://schemas.microsoft.com/office/drawing/2014/main" id="{E004EEA3-B589-4477-BA4B-4E37EAEFE640}"/>
                </a:ext>
              </a:extLst>
            </p:cNvPr>
            <p:cNvSpPr/>
            <p:nvPr/>
          </p:nvSpPr>
          <p:spPr>
            <a:xfrm>
              <a:off x="9298305" y="1765937"/>
              <a:ext cx="257175" cy="234315"/>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 name="connsiteX0" fmla="*/ 0 w 294610"/>
                <a:gd name="connsiteY0" fmla="*/ 1905 h 236220"/>
                <a:gd name="connsiteX1" fmla="*/ 294610 w 294610"/>
                <a:gd name="connsiteY1" fmla="*/ 0 h 236220"/>
                <a:gd name="connsiteX2" fmla="*/ 294610 w 294610"/>
                <a:gd name="connsiteY2" fmla="*/ 236220 h 236220"/>
                <a:gd name="connsiteX3" fmla="*/ 10765 w 294610"/>
                <a:gd name="connsiteY3" fmla="*/ 234315 h 236220"/>
                <a:gd name="connsiteX4" fmla="*/ 0 w 294610"/>
                <a:gd name="connsiteY4" fmla="*/ 1905 h 236220"/>
                <a:gd name="connsiteX0" fmla="*/ 0 w 299040"/>
                <a:gd name="connsiteY0" fmla="*/ 0 h 234315"/>
                <a:gd name="connsiteX1" fmla="*/ 299040 w 299040"/>
                <a:gd name="connsiteY1" fmla="*/ 1905 h 234315"/>
                <a:gd name="connsiteX2" fmla="*/ 294610 w 299040"/>
                <a:gd name="connsiteY2" fmla="*/ 234315 h 234315"/>
                <a:gd name="connsiteX3" fmla="*/ 10765 w 299040"/>
                <a:gd name="connsiteY3" fmla="*/ 232410 h 234315"/>
                <a:gd name="connsiteX4" fmla="*/ 0 w 299040"/>
                <a:gd name="connsiteY4" fmla="*/ 0 h 234315"/>
                <a:gd name="connsiteX0" fmla="*/ 0 w 299040"/>
                <a:gd name="connsiteY0" fmla="*/ 0 h 234315"/>
                <a:gd name="connsiteX1" fmla="*/ 299040 w 299040"/>
                <a:gd name="connsiteY1" fmla="*/ 1905 h 234315"/>
                <a:gd name="connsiteX2" fmla="*/ 294610 w 299040"/>
                <a:gd name="connsiteY2" fmla="*/ 234315 h 234315"/>
                <a:gd name="connsiteX3" fmla="*/ 1905 w 299040"/>
                <a:gd name="connsiteY3" fmla="*/ 232410 h 234315"/>
                <a:gd name="connsiteX4" fmla="*/ 0 w 299040"/>
                <a:gd name="connsiteY4" fmla="*/ 0 h 23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40" h="234315">
                  <a:moveTo>
                    <a:pt x="0" y="0"/>
                  </a:moveTo>
                  <a:lnTo>
                    <a:pt x="299040" y="1905"/>
                  </a:lnTo>
                  <a:cubicBezTo>
                    <a:pt x="297563" y="79375"/>
                    <a:pt x="296087" y="156845"/>
                    <a:pt x="294610" y="234315"/>
                  </a:cubicBezTo>
                  <a:lnTo>
                    <a:pt x="1905" y="232410"/>
                  </a:lnTo>
                  <a:lnTo>
                    <a:pt x="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4">
              <a:extLst>
                <a:ext uri="{FF2B5EF4-FFF2-40B4-BE49-F238E27FC236}">
                  <a16:creationId xmlns:a16="http://schemas.microsoft.com/office/drawing/2014/main" id="{AC6A3A94-8A0D-4AE1-A73F-ECD9AAD9E6C0}"/>
                </a:ext>
              </a:extLst>
            </p:cNvPr>
            <p:cNvSpPr/>
            <p:nvPr/>
          </p:nvSpPr>
          <p:spPr>
            <a:xfrm>
              <a:off x="9955746" y="1945541"/>
              <a:ext cx="303012" cy="236220"/>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 name="connsiteX0" fmla="*/ 16334 w 283845"/>
                <a:gd name="connsiteY0" fmla="*/ 0 h 236220"/>
                <a:gd name="connsiteX1" fmla="*/ 283845 w 283845"/>
                <a:gd name="connsiteY1" fmla="*/ 0 h 236220"/>
                <a:gd name="connsiteX2" fmla="*/ 283845 w 283845"/>
                <a:gd name="connsiteY2" fmla="*/ 236220 h 236220"/>
                <a:gd name="connsiteX3" fmla="*/ 0 w 283845"/>
                <a:gd name="connsiteY3" fmla="*/ 234315 h 236220"/>
                <a:gd name="connsiteX4" fmla="*/ 16334 w 283845"/>
                <a:gd name="connsiteY4" fmla="*/ 0 h 236220"/>
                <a:gd name="connsiteX0" fmla="*/ 16334 w 283845"/>
                <a:gd name="connsiteY0" fmla="*/ 0 h 236220"/>
                <a:gd name="connsiteX1" fmla="*/ 281818 w 283845"/>
                <a:gd name="connsiteY1" fmla="*/ 0 h 236220"/>
                <a:gd name="connsiteX2" fmla="*/ 283845 w 283845"/>
                <a:gd name="connsiteY2" fmla="*/ 236220 h 236220"/>
                <a:gd name="connsiteX3" fmla="*/ 0 w 283845"/>
                <a:gd name="connsiteY3" fmla="*/ 234315 h 236220"/>
                <a:gd name="connsiteX4" fmla="*/ 16334 w 283845"/>
                <a:gd name="connsiteY4" fmla="*/ 0 h 236220"/>
                <a:gd name="connsiteX0" fmla="*/ 60919 w 328430"/>
                <a:gd name="connsiteY0" fmla="*/ 0 h 236220"/>
                <a:gd name="connsiteX1" fmla="*/ 326403 w 328430"/>
                <a:gd name="connsiteY1" fmla="*/ 0 h 236220"/>
                <a:gd name="connsiteX2" fmla="*/ 328430 w 328430"/>
                <a:gd name="connsiteY2" fmla="*/ 236220 h 236220"/>
                <a:gd name="connsiteX3" fmla="*/ 0 w 328430"/>
                <a:gd name="connsiteY3" fmla="*/ 234315 h 236220"/>
                <a:gd name="connsiteX4" fmla="*/ 60919 w 328430"/>
                <a:gd name="connsiteY4" fmla="*/ 0 h 236220"/>
                <a:gd name="connsiteX0" fmla="*/ 60919 w 326408"/>
                <a:gd name="connsiteY0" fmla="*/ 0 h 234315"/>
                <a:gd name="connsiteX1" fmla="*/ 326403 w 326408"/>
                <a:gd name="connsiteY1" fmla="*/ 0 h 234315"/>
                <a:gd name="connsiteX2" fmla="*/ 261552 w 326408"/>
                <a:gd name="connsiteY2" fmla="*/ 234315 h 234315"/>
                <a:gd name="connsiteX3" fmla="*/ 0 w 326408"/>
                <a:gd name="connsiteY3" fmla="*/ 234315 h 234315"/>
                <a:gd name="connsiteX4" fmla="*/ 60919 w 326408"/>
                <a:gd name="connsiteY4" fmla="*/ 0 h 234315"/>
                <a:gd name="connsiteX0" fmla="*/ 60919 w 316276"/>
                <a:gd name="connsiteY0" fmla="*/ 0 h 234315"/>
                <a:gd name="connsiteX1" fmla="*/ 316270 w 316276"/>
                <a:gd name="connsiteY1" fmla="*/ 0 h 234315"/>
                <a:gd name="connsiteX2" fmla="*/ 261552 w 316276"/>
                <a:gd name="connsiteY2" fmla="*/ 234315 h 234315"/>
                <a:gd name="connsiteX3" fmla="*/ 0 w 316276"/>
                <a:gd name="connsiteY3" fmla="*/ 234315 h 234315"/>
                <a:gd name="connsiteX4" fmla="*/ 60919 w 316276"/>
                <a:gd name="connsiteY4" fmla="*/ 0 h 234315"/>
                <a:gd name="connsiteX0" fmla="*/ 60919 w 316276"/>
                <a:gd name="connsiteY0" fmla="*/ 0 h 234315"/>
                <a:gd name="connsiteX1" fmla="*/ 316270 w 316276"/>
                <a:gd name="connsiteY1" fmla="*/ 0 h 234315"/>
                <a:gd name="connsiteX2" fmla="*/ 267632 w 316276"/>
                <a:gd name="connsiteY2" fmla="*/ 234315 h 234315"/>
                <a:gd name="connsiteX3" fmla="*/ 0 w 316276"/>
                <a:gd name="connsiteY3" fmla="*/ 234315 h 234315"/>
                <a:gd name="connsiteX4" fmla="*/ 60919 w 316276"/>
                <a:gd name="connsiteY4" fmla="*/ 0 h 234315"/>
                <a:gd name="connsiteX0" fmla="*/ 60919 w 320329"/>
                <a:gd name="connsiteY0" fmla="*/ 0 h 234315"/>
                <a:gd name="connsiteX1" fmla="*/ 320323 w 320329"/>
                <a:gd name="connsiteY1" fmla="*/ 0 h 234315"/>
                <a:gd name="connsiteX2" fmla="*/ 267632 w 320329"/>
                <a:gd name="connsiteY2" fmla="*/ 234315 h 234315"/>
                <a:gd name="connsiteX3" fmla="*/ 0 w 320329"/>
                <a:gd name="connsiteY3" fmla="*/ 234315 h 234315"/>
                <a:gd name="connsiteX4" fmla="*/ 60919 w 320329"/>
                <a:gd name="connsiteY4" fmla="*/ 0 h 234315"/>
                <a:gd name="connsiteX0" fmla="*/ 60919 w 320328"/>
                <a:gd name="connsiteY0" fmla="*/ 0 h 236220"/>
                <a:gd name="connsiteX1" fmla="*/ 320323 w 320328"/>
                <a:gd name="connsiteY1" fmla="*/ 0 h 236220"/>
                <a:gd name="connsiteX2" fmla="*/ 263579 w 320328"/>
                <a:gd name="connsiteY2" fmla="*/ 236220 h 236220"/>
                <a:gd name="connsiteX3" fmla="*/ 0 w 320328"/>
                <a:gd name="connsiteY3" fmla="*/ 234315 h 236220"/>
                <a:gd name="connsiteX4" fmla="*/ 60919 w 320328"/>
                <a:gd name="connsiteY4" fmla="*/ 0 h 236220"/>
                <a:gd name="connsiteX0" fmla="*/ 60919 w 322354"/>
                <a:gd name="connsiteY0" fmla="*/ 0 h 236220"/>
                <a:gd name="connsiteX1" fmla="*/ 322349 w 322354"/>
                <a:gd name="connsiteY1" fmla="*/ 0 h 236220"/>
                <a:gd name="connsiteX2" fmla="*/ 263579 w 322354"/>
                <a:gd name="connsiteY2" fmla="*/ 236220 h 236220"/>
                <a:gd name="connsiteX3" fmla="*/ 0 w 322354"/>
                <a:gd name="connsiteY3" fmla="*/ 234315 h 236220"/>
                <a:gd name="connsiteX4" fmla="*/ 60919 w 322354"/>
                <a:gd name="connsiteY4" fmla="*/ 0 h 236220"/>
                <a:gd name="connsiteX0" fmla="*/ 60919 w 322355"/>
                <a:gd name="connsiteY0" fmla="*/ 0 h 236220"/>
                <a:gd name="connsiteX1" fmla="*/ 322349 w 322355"/>
                <a:gd name="connsiteY1" fmla="*/ 0 h 236220"/>
                <a:gd name="connsiteX2" fmla="*/ 267633 w 322355"/>
                <a:gd name="connsiteY2" fmla="*/ 236220 h 236220"/>
                <a:gd name="connsiteX3" fmla="*/ 0 w 322355"/>
                <a:gd name="connsiteY3" fmla="*/ 234315 h 236220"/>
                <a:gd name="connsiteX4" fmla="*/ 60919 w 322355"/>
                <a:gd name="connsiteY4" fmla="*/ 0 h 236220"/>
                <a:gd name="connsiteX0" fmla="*/ 60919 w 322354"/>
                <a:gd name="connsiteY0" fmla="*/ 0 h 236220"/>
                <a:gd name="connsiteX1" fmla="*/ 322349 w 322354"/>
                <a:gd name="connsiteY1" fmla="*/ 0 h 236220"/>
                <a:gd name="connsiteX2" fmla="*/ 265606 w 322354"/>
                <a:gd name="connsiteY2" fmla="*/ 236220 h 236220"/>
                <a:gd name="connsiteX3" fmla="*/ 0 w 322354"/>
                <a:gd name="connsiteY3" fmla="*/ 234315 h 236220"/>
                <a:gd name="connsiteX4" fmla="*/ 60919 w 322354"/>
                <a:gd name="connsiteY4" fmla="*/ 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4" h="236220">
                  <a:moveTo>
                    <a:pt x="60919" y="0"/>
                  </a:moveTo>
                  <a:lnTo>
                    <a:pt x="322349" y="0"/>
                  </a:lnTo>
                  <a:cubicBezTo>
                    <a:pt x="323025" y="78740"/>
                    <a:pt x="264930" y="157480"/>
                    <a:pt x="265606" y="236220"/>
                  </a:cubicBezTo>
                  <a:lnTo>
                    <a:pt x="0" y="234315"/>
                  </a:lnTo>
                  <a:lnTo>
                    <a:pt x="60919"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4">
              <a:extLst>
                <a:ext uri="{FF2B5EF4-FFF2-40B4-BE49-F238E27FC236}">
                  <a16:creationId xmlns:a16="http://schemas.microsoft.com/office/drawing/2014/main" id="{E6C06099-5443-4CED-82FC-66E4F287650B}"/>
                </a:ext>
              </a:extLst>
            </p:cNvPr>
            <p:cNvSpPr/>
            <p:nvPr/>
          </p:nvSpPr>
          <p:spPr>
            <a:xfrm>
              <a:off x="3481921" y="4761766"/>
              <a:ext cx="499224" cy="200025"/>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 name="connsiteX0" fmla="*/ 245339 w 531089"/>
                <a:gd name="connsiteY0" fmla="*/ 0 h 236220"/>
                <a:gd name="connsiteX1" fmla="*/ 531089 w 531089"/>
                <a:gd name="connsiteY1" fmla="*/ 0 h 236220"/>
                <a:gd name="connsiteX2" fmla="*/ 531089 w 531089"/>
                <a:gd name="connsiteY2" fmla="*/ 236220 h 236220"/>
                <a:gd name="connsiteX3" fmla="*/ 0 w 531089"/>
                <a:gd name="connsiteY3" fmla="*/ 196215 h 236220"/>
                <a:gd name="connsiteX4" fmla="*/ 245339 w 531089"/>
                <a:gd name="connsiteY4" fmla="*/ 0 h 236220"/>
                <a:gd name="connsiteX0" fmla="*/ 245339 w 531089"/>
                <a:gd name="connsiteY0" fmla="*/ 0 h 200025"/>
                <a:gd name="connsiteX1" fmla="*/ 531089 w 531089"/>
                <a:gd name="connsiteY1" fmla="*/ 0 h 200025"/>
                <a:gd name="connsiteX2" fmla="*/ 281818 w 531089"/>
                <a:gd name="connsiteY2" fmla="*/ 200025 h 200025"/>
                <a:gd name="connsiteX3" fmla="*/ 0 w 531089"/>
                <a:gd name="connsiteY3" fmla="*/ 196215 h 200025"/>
                <a:gd name="connsiteX4" fmla="*/ 245339 w 531089"/>
                <a:gd name="connsiteY4" fmla="*/ 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089" h="200025">
                  <a:moveTo>
                    <a:pt x="245339" y="0"/>
                  </a:moveTo>
                  <a:lnTo>
                    <a:pt x="531089" y="0"/>
                  </a:lnTo>
                  <a:lnTo>
                    <a:pt x="281818" y="200025"/>
                  </a:lnTo>
                  <a:lnTo>
                    <a:pt x="0" y="196215"/>
                  </a:lnTo>
                  <a:lnTo>
                    <a:pt x="245339"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4">
              <a:extLst>
                <a:ext uri="{FF2B5EF4-FFF2-40B4-BE49-F238E27FC236}">
                  <a16:creationId xmlns:a16="http://schemas.microsoft.com/office/drawing/2014/main" id="{EA3CB08A-16F0-4410-A051-ABB1D67332EB}"/>
                </a:ext>
              </a:extLst>
            </p:cNvPr>
            <p:cNvSpPr/>
            <p:nvPr/>
          </p:nvSpPr>
          <p:spPr>
            <a:xfrm>
              <a:off x="4116705" y="4761765"/>
              <a:ext cx="201647" cy="174089"/>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171450 h 236220"/>
                <a:gd name="connsiteX4" fmla="*/ 0 w 285750"/>
                <a:gd name="connsiteY4" fmla="*/ 0 h 236220"/>
                <a:gd name="connsiteX0" fmla="*/ 0 w 285750"/>
                <a:gd name="connsiteY0" fmla="*/ 0 h 236220"/>
                <a:gd name="connsiteX1" fmla="*/ 212793 w 285750"/>
                <a:gd name="connsiteY1" fmla="*/ 0 h 236220"/>
                <a:gd name="connsiteX2" fmla="*/ 285750 w 285750"/>
                <a:gd name="connsiteY2" fmla="*/ 236220 h 236220"/>
                <a:gd name="connsiteX3" fmla="*/ 1905 w 285750"/>
                <a:gd name="connsiteY3" fmla="*/ 171450 h 236220"/>
                <a:gd name="connsiteX4" fmla="*/ 0 w 285750"/>
                <a:gd name="connsiteY4" fmla="*/ 0 h 236220"/>
                <a:gd name="connsiteX0" fmla="*/ 0 w 212793"/>
                <a:gd name="connsiteY0" fmla="*/ 0 h 171450"/>
                <a:gd name="connsiteX1" fmla="*/ 212793 w 212793"/>
                <a:gd name="connsiteY1" fmla="*/ 0 h 171450"/>
                <a:gd name="connsiteX2" fmla="*/ 212793 w 212793"/>
                <a:gd name="connsiteY2" fmla="*/ 125730 h 171450"/>
                <a:gd name="connsiteX3" fmla="*/ 1905 w 212793"/>
                <a:gd name="connsiteY3" fmla="*/ 171450 h 171450"/>
                <a:gd name="connsiteX4" fmla="*/ 0 w 212793"/>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793" h="171450">
                  <a:moveTo>
                    <a:pt x="0" y="0"/>
                  </a:moveTo>
                  <a:lnTo>
                    <a:pt x="212793" y="0"/>
                  </a:lnTo>
                  <a:lnTo>
                    <a:pt x="212793" y="125730"/>
                  </a:lnTo>
                  <a:lnTo>
                    <a:pt x="1905" y="171450"/>
                  </a:lnTo>
                  <a:lnTo>
                    <a:pt x="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4">
              <a:extLst>
                <a:ext uri="{FF2B5EF4-FFF2-40B4-BE49-F238E27FC236}">
                  <a16:creationId xmlns:a16="http://schemas.microsoft.com/office/drawing/2014/main" id="{07A4EE78-4CF8-456F-9364-258766876566}"/>
                </a:ext>
              </a:extLst>
            </p:cNvPr>
            <p:cNvSpPr/>
            <p:nvPr/>
          </p:nvSpPr>
          <p:spPr>
            <a:xfrm>
              <a:off x="5020707" y="4133046"/>
              <a:ext cx="214233" cy="53339"/>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 name="connsiteX0" fmla="*/ 25267 w 311017"/>
                <a:gd name="connsiteY0" fmla="*/ 0 h 236220"/>
                <a:gd name="connsiteX1" fmla="*/ 311017 w 311017"/>
                <a:gd name="connsiteY1" fmla="*/ 0 h 236220"/>
                <a:gd name="connsiteX2" fmla="*/ 311017 w 311017"/>
                <a:gd name="connsiteY2" fmla="*/ 236220 h 236220"/>
                <a:gd name="connsiteX3" fmla="*/ 0 w 311017"/>
                <a:gd name="connsiteY3" fmla="*/ 234315 h 236220"/>
                <a:gd name="connsiteX4" fmla="*/ 25267 w 311017"/>
                <a:gd name="connsiteY4" fmla="*/ 0 h 236220"/>
                <a:gd name="connsiteX0" fmla="*/ 25267 w 311017"/>
                <a:gd name="connsiteY0" fmla="*/ 0 h 236220"/>
                <a:gd name="connsiteX1" fmla="*/ 311017 w 311017"/>
                <a:gd name="connsiteY1" fmla="*/ 0 h 236220"/>
                <a:gd name="connsiteX2" fmla="*/ 297431 w 311017"/>
                <a:gd name="connsiteY2" fmla="*/ 236220 h 236220"/>
                <a:gd name="connsiteX3" fmla="*/ 0 w 311017"/>
                <a:gd name="connsiteY3" fmla="*/ 234315 h 236220"/>
                <a:gd name="connsiteX4" fmla="*/ 25267 w 311017"/>
                <a:gd name="connsiteY4" fmla="*/ 0 h 236220"/>
                <a:gd name="connsiteX0" fmla="*/ 22526 w 308276"/>
                <a:gd name="connsiteY0" fmla="*/ 0 h 273684"/>
                <a:gd name="connsiteX1" fmla="*/ 308276 w 308276"/>
                <a:gd name="connsiteY1" fmla="*/ 0 h 273684"/>
                <a:gd name="connsiteX2" fmla="*/ 294690 w 308276"/>
                <a:gd name="connsiteY2" fmla="*/ 236220 h 273684"/>
                <a:gd name="connsiteX3" fmla="*/ 0 w 308276"/>
                <a:gd name="connsiteY3" fmla="*/ 273684 h 273684"/>
                <a:gd name="connsiteX4" fmla="*/ 22526 w 308276"/>
                <a:gd name="connsiteY4" fmla="*/ 0 h 273684"/>
                <a:gd name="connsiteX0" fmla="*/ 22526 w 308276"/>
                <a:gd name="connsiteY0" fmla="*/ 0 h 275591"/>
                <a:gd name="connsiteX1" fmla="*/ 308276 w 308276"/>
                <a:gd name="connsiteY1" fmla="*/ 0 h 275591"/>
                <a:gd name="connsiteX2" fmla="*/ 286467 w 308276"/>
                <a:gd name="connsiteY2" fmla="*/ 275591 h 275591"/>
                <a:gd name="connsiteX3" fmla="*/ 0 w 308276"/>
                <a:gd name="connsiteY3" fmla="*/ 273684 h 275591"/>
                <a:gd name="connsiteX4" fmla="*/ 22526 w 308276"/>
                <a:gd name="connsiteY4" fmla="*/ 0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276" h="275591">
                  <a:moveTo>
                    <a:pt x="22526" y="0"/>
                  </a:moveTo>
                  <a:lnTo>
                    <a:pt x="308276" y="0"/>
                  </a:lnTo>
                  <a:lnTo>
                    <a:pt x="286467" y="275591"/>
                  </a:lnTo>
                  <a:lnTo>
                    <a:pt x="0" y="273684"/>
                  </a:lnTo>
                  <a:lnTo>
                    <a:pt x="22526"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4">
              <a:extLst>
                <a:ext uri="{FF2B5EF4-FFF2-40B4-BE49-F238E27FC236}">
                  <a16:creationId xmlns:a16="http://schemas.microsoft.com/office/drawing/2014/main" id="{85E10C9F-AF95-4288-8DFF-FEF7FAF9EB80}"/>
                </a:ext>
              </a:extLst>
            </p:cNvPr>
            <p:cNvSpPr/>
            <p:nvPr/>
          </p:nvSpPr>
          <p:spPr>
            <a:xfrm>
              <a:off x="5418151" y="4133045"/>
              <a:ext cx="199694" cy="52240"/>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36220">
                  <a:moveTo>
                    <a:pt x="0" y="0"/>
                  </a:moveTo>
                  <a:lnTo>
                    <a:pt x="285750" y="0"/>
                  </a:lnTo>
                  <a:lnTo>
                    <a:pt x="285750" y="236220"/>
                  </a:lnTo>
                  <a:lnTo>
                    <a:pt x="1905" y="234315"/>
                  </a:lnTo>
                  <a:lnTo>
                    <a:pt x="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a:extLst>
                <a:ext uri="{FF2B5EF4-FFF2-40B4-BE49-F238E27FC236}">
                  <a16:creationId xmlns:a16="http://schemas.microsoft.com/office/drawing/2014/main" id="{005F81B8-08E4-4F51-8AC4-BFE3180C61A2}"/>
                </a:ext>
              </a:extLst>
            </p:cNvPr>
            <p:cNvSpPr/>
            <p:nvPr/>
          </p:nvSpPr>
          <p:spPr>
            <a:xfrm rot="16200000">
              <a:off x="6452925" y="3662637"/>
              <a:ext cx="250105" cy="236220"/>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36220">
                  <a:moveTo>
                    <a:pt x="0" y="0"/>
                  </a:moveTo>
                  <a:lnTo>
                    <a:pt x="285750" y="0"/>
                  </a:lnTo>
                  <a:lnTo>
                    <a:pt x="285750" y="236220"/>
                  </a:lnTo>
                  <a:lnTo>
                    <a:pt x="1905" y="234315"/>
                  </a:lnTo>
                  <a:lnTo>
                    <a:pt x="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4">
              <a:extLst>
                <a:ext uri="{FF2B5EF4-FFF2-40B4-BE49-F238E27FC236}">
                  <a16:creationId xmlns:a16="http://schemas.microsoft.com/office/drawing/2014/main" id="{104169B7-5E42-40AB-98DD-4AB697E17A37}"/>
                </a:ext>
              </a:extLst>
            </p:cNvPr>
            <p:cNvSpPr/>
            <p:nvPr/>
          </p:nvSpPr>
          <p:spPr>
            <a:xfrm>
              <a:off x="10296741" y="1941731"/>
              <a:ext cx="303012" cy="236220"/>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 name="connsiteX0" fmla="*/ 16334 w 283845"/>
                <a:gd name="connsiteY0" fmla="*/ 0 h 236220"/>
                <a:gd name="connsiteX1" fmla="*/ 283845 w 283845"/>
                <a:gd name="connsiteY1" fmla="*/ 0 h 236220"/>
                <a:gd name="connsiteX2" fmla="*/ 283845 w 283845"/>
                <a:gd name="connsiteY2" fmla="*/ 236220 h 236220"/>
                <a:gd name="connsiteX3" fmla="*/ 0 w 283845"/>
                <a:gd name="connsiteY3" fmla="*/ 234315 h 236220"/>
                <a:gd name="connsiteX4" fmla="*/ 16334 w 283845"/>
                <a:gd name="connsiteY4" fmla="*/ 0 h 236220"/>
                <a:gd name="connsiteX0" fmla="*/ 16334 w 283845"/>
                <a:gd name="connsiteY0" fmla="*/ 0 h 236220"/>
                <a:gd name="connsiteX1" fmla="*/ 281818 w 283845"/>
                <a:gd name="connsiteY1" fmla="*/ 0 h 236220"/>
                <a:gd name="connsiteX2" fmla="*/ 283845 w 283845"/>
                <a:gd name="connsiteY2" fmla="*/ 236220 h 236220"/>
                <a:gd name="connsiteX3" fmla="*/ 0 w 283845"/>
                <a:gd name="connsiteY3" fmla="*/ 234315 h 236220"/>
                <a:gd name="connsiteX4" fmla="*/ 16334 w 283845"/>
                <a:gd name="connsiteY4" fmla="*/ 0 h 236220"/>
                <a:gd name="connsiteX0" fmla="*/ 60919 w 328430"/>
                <a:gd name="connsiteY0" fmla="*/ 0 h 236220"/>
                <a:gd name="connsiteX1" fmla="*/ 326403 w 328430"/>
                <a:gd name="connsiteY1" fmla="*/ 0 h 236220"/>
                <a:gd name="connsiteX2" fmla="*/ 328430 w 328430"/>
                <a:gd name="connsiteY2" fmla="*/ 236220 h 236220"/>
                <a:gd name="connsiteX3" fmla="*/ 0 w 328430"/>
                <a:gd name="connsiteY3" fmla="*/ 234315 h 236220"/>
                <a:gd name="connsiteX4" fmla="*/ 60919 w 328430"/>
                <a:gd name="connsiteY4" fmla="*/ 0 h 236220"/>
                <a:gd name="connsiteX0" fmla="*/ 60919 w 326408"/>
                <a:gd name="connsiteY0" fmla="*/ 0 h 234315"/>
                <a:gd name="connsiteX1" fmla="*/ 326403 w 326408"/>
                <a:gd name="connsiteY1" fmla="*/ 0 h 234315"/>
                <a:gd name="connsiteX2" fmla="*/ 261552 w 326408"/>
                <a:gd name="connsiteY2" fmla="*/ 234315 h 234315"/>
                <a:gd name="connsiteX3" fmla="*/ 0 w 326408"/>
                <a:gd name="connsiteY3" fmla="*/ 234315 h 234315"/>
                <a:gd name="connsiteX4" fmla="*/ 60919 w 326408"/>
                <a:gd name="connsiteY4" fmla="*/ 0 h 234315"/>
                <a:gd name="connsiteX0" fmla="*/ 60919 w 316276"/>
                <a:gd name="connsiteY0" fmla="*/ 0 h 234315"/>
                <a:gd name="connsiteX1" fmla="*/ 316270 w 316276"/>
                <a:gd name="connsiteY1" fmla="*/ 0 h 234315"/>
                <a:gd name="connsiteX2" fmla="*/ 261552 w 316276"/>
                <a:gd name="connsiteY2" fmla="*/ 234315 h 234315"/>
                <a:gd name="connsiteX3" fmla="*/ 0 w 316276"/>
                <a:gd name="connsiteY3" fmla="*/ 234315 h 234315"/>
                <a:gd name="connsiteX4" fmla="*/ 60919 w 316276"/>
                <a:gd name="connsiteY4" fmla="*/ 0 h 234315"/>
                <a:gd name="connsiteX0" fmla="*/ 60919 w 316276"/>
                <a:gd name="connsiteY0" fmla="*/ 0 h 234315"/>
                <a:gd name="connsiteX1" fmla="*/ 316270 w 316276"/>
                <a:gd name="connsiteY1" fmla="*/ 0 h 234315"/>
                <a:gd name="connsiteX2" fmla="*/ 267632 w 316276"/>
                <a:gd name="connsiteY2" fmla="*/ 234315 h 234315"/>
                <a:gd name="connsiteX3" fmla="*/ 0 w 316276"/>
                <a:gd name="connsiteY3" fmla="*/ 234315 h 234315"/>
                <a:gd name="connsiteX4" fmla="*/ 60919 w 316276"/>
                <a:gd name="connsiteY4" fmla="*/ 0 h 234315"/>
                <a:gd name="connsiteX0" fmla="*/ 60919 w 320329"/>
                <a:gd name="connsiteY0" fmla="*/ 0 h 234315"/>
                <a:gd name="connsiteX1" fmla="*/ 320323 w 320329"/>
                <a:gd name="connsiteY1" fmla="*/ 0 h 234315"/>
                <a:gd name="connsiteX2" fmla="*/ 267632 w 320329"/>
                <a:gd name="connsiteY2" fmla="*/ 234315 h 234315"/>
                <a:gd name="connsiteX3" fmla="*/ 0 w 320329"/>
                <a:gd name="connsiteY3" fmla="*/ 234315 h 234315"/>
                <a:gd name="connsiteX4" fmla="*/ 60919 w 320329"/>
                <a:gd name="connsiteY4" fmla="*/ 0 h 234315"/>
                <a:gd name="connsiteX0" fmla="*/ 60919 w 320328"/>
                <a:gd name="connsiteY0" fmla="*/ 0 h 236220"/>
                <a:gd name="connsiteX1" fmla="*/ 320323 w 320328"/>
                <a:gd name="connsiteY1" fmla="*/ 0 h 236220"/>
                <a:gd name="connsiteX2" fmla="*/ 263579 w 320328"/>
                <a:gd name="connsiteY2" fmla="*/ 236220 h 236220"/>
                <a:gd name="connsiteX3" fmla="*/ 0 w 320328"/>
                <a:gd name="connsiteY3" fmla="*/ 234315 h 236220"/>
                <a:gd name="connsiteX4" fmla="*/ 60919 w 320328"/>
                <a:gd name="connsiteY4" fmla="*/ 0 h 236220"/>
                <a:gd name="connsiteX0" fmla="*/ 60919 w 322354"/>
                <a:gd name="connsiteY0" fmla="*/ 0 h 236220"/>
                <a:gd name="connsiteX1" fmla="*/ 322349 w 322354"/>
                <a:gd name="connsiteY1" fmla="*/ 0 h 236220"/>
                <a:gd name="connsiteX2" fmla="*/ 263579 w 322354"/>
                <a:gd name="connsiteY2" fmla="*/ 236220 h 236220"/>
                <a:gd name="connsiteX3" fmla="*/ 0 w 322354"/>
                <a:gd name="connsiteY3" fmla="*/ 234315 h 236220"/>
                <a:gd name="connsiteX4" fmla="*/ 60919 w 322354"/>
                <a:gd name="connsiteY4" fmla="*/ 0 h 236220"/>
                <a:gd name="connsiteX0" fmla="*/ 60919 w 322355"/>
                <a:gd name="connsiteY0" fmla="*/ 0 h 236220"/>
                <a:gd name="connsiteX1" fmla="*/ 322349 w 322355"/>
                <a:gd name="connsiteY1" fmla="*/ 0 h 236220"/>
                <a:gd name="connsiteX2" fmla="*/ 267633 w 322355"/>
                <a:gd name="connsiteY2" fmla="*/ 236220 h 236220"/>
                <a:gd name="connsiteX3" fmla="*/ 0 w 322355"/>
                <a:gd name="connsiteY3" fmla="*/ 234315 h 236220"/>
                <a:gd name="connsiteX4" fmla="*/ 60919 w 322355"/>
                <a:gd name="connsiteY4" fmla="*/ 0 h 236220"/>
                <a:gd name="connsiteX0" fmla="*/ 60919 w 322354"/>
                <a:gd name="connsiteY0" fmla="*/ 0 h 236220"/>
                <a:gd name="connsiteX1" fmla="*/ 322349 w 322354"/>
                <a:gd name="connsiteY1" fmla="*/ 0 h 236220"/>
                <a:gd name="connsiteX2" fmla="*/ 265606 w 322354"/>
                <a:gd name="connsiteY2" fmla="*/ 236220 h 236220"/>
                <a:gd name="connsiteX3" fmla="*/ 0 w 322354"/>
                <a:gd name="connsiteY3" fmla="*/ 234315 h 236220"/>
                <a:gd name="connsiteX4" fmla="*/ 60919 w 322354"/>
                <a:gd name="connsiteY4" fmla="*/ 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4" h="236220">
                  <a:moveTo>
                    <a:pt x="60919" y="0"/>
                  </a:moveTo>
                  <a:lnTo>
                    <a:pt x="322349" y="0"/>
                  </a:lnTo>
                  <a:cubicBezTo>
                    <a:pt x="323025" y="78740"/>
                    <a:pt x="264930" y="157480"/>
                    <a:pt x="265606" y="236220"/>
                  </a:cubicBezTo>
                  <a:lnTo>
                    <a:pt x="0" y="234315"/>
                  </a:lnTo>
                  <a:lnTo>
                    <a:pt x="60919"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4">
              <a:extLst>
                <a:ext uri="{FF2B5EF4-FFF2-40B4-BE49-F238E27FC236}">
                  <a16:creationId xmlns:a16="http://schemas.microsoft.com/office/drawing/2014/main" id="{BC647376-DD75-4050-85D9-B30F5B3E1438}"/>
                </a:ext>
              </a:extLst>
            </p:cNvPr>
            <p:cNvSpPr/>
            <p:nvPr/>
          </p:nvSpPr>
          <p:spPr>
            <a:xfrm>
              <a:off x="4993909" y="4280308"/>
              <a:ext cx="216138" cy="56883"/>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 name="connsiteX0" fmla="*/ 25267 w 311017"/>
                <a:gd name="connsiteY0" fmla="*/ 0 h 236220"/>
                <a:gd name="connsiteX1" fmla="*/ 311017 w 311017"/>
                <a:gd name="connsiteY1" fmla="*/ 0 h 236220"/>
                <a:gd name="connsiteX2" fmla="*/ 311017 w 311017"/>
                <a:gd name="connsiteY2" fmla="*/ 236220 h 236220"/>
                <a:gd name="connsiteX3" fmla="*/ 0 w 311017"/>
                <a:gd name="connsiteY3" fmla="*/ 234315 h 236220"/>
                <a:gd name="connsiteX4" fmla="*/ 25267 w 311017"/>
                <a:gd name="connsiteY4" fmla="*/ 0 h 236220"/>
                <a:gd name="connsiteX0" fmla="*/ 25267 w 311017"/>
                <a:gd name="connsiteY0" fmla="*/ 0 h 236220"/>
                <a:gd name="connsiteX1" fmla="*/ 311017 w 311017"/>
                <a:gd name="connsiteY1" fmla="*/ 0 h 236220"/>
                <a:gd name="connsiteX2" fmla="*/ 297431 w 311017"/>
                <a:gd name="connsiteY2" fmla="*/ 236220 h 236220"/>
                <a:gd name="connsiteX3" fmla="*/ 0 w 311017"/>
                <a:gd name="connsiteY3" fmla="*/ 234315 h 236220"/>
                <a:gd name="connsiteX4" fmla="*/ 25267 w 311017"/>
                <a:gd name="connsiteY4" fmla="*/ 0 h 236220"/>
                <a:gd name="connsiteX0" fmla="*/ 19879 w 305629"/>
                <a:gd name="connsiteY0" fmla="*/ 0 h 236220"/>
                <a:gd name="connsiteX1" fmla="*/ 305629 w 305629"/>
                <a:gd name="connsiteY1" fmla="*/ 0 h 236220"/>
                <a:gd name="connsiteX2" fmla="*/ 292043 w 305629"/>
                <a:gd name="connsiteY2" fmla="*/ 236220 h 236220"/>
                <a:gd name="connsiteX3" fmla="*/ 0 w 305629"/>
                <a:gd name="connsiteY3" fmla="*/ 219607 h 236220"/>
                <a:gd name="connsiteX4" fmla="*/ 19879 w 305629"/>
                <a:gd name="connsiteY4" fmla="*/ 0 h 236220"/>
                <a:gd name="connsiteX0" fmla="*/ 19879 w 305629"/>
                <a:gd name="connsiteY0" fmla="*/ 0 h 219607"/>
                <a:gd name="connsiteX1" fmla="*/ 305629 w 305629"/>
                <a:gd name="connsiteY1" fmla="*/ 0 h 219607"/>
                <a:gd name="connsiteX2" fmla="*/ 294737 w 305629"/>
                <a:gd name="connsiteY2" fmla="*/ 206802 h 219607"/>
                <a:gd name="connsiteX3" fmla="*/ 0 w 305629"/>
                <a:gd name="connsiteY3" fmla="*/ 219607 h 219607"/>
                <a:gd name="connsiteX4" fmla="*/ 19879 w 305629"/>
                <a:gd name="connsiteY4" fmla="*/ 0 h 219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29" h="219607">
                  <a:moveTo>
                    <a:pt x="19879" y="0"/>
                  </a:moveTo>
                  <a:lnTo>
                    <a:pt x="305629" y="0"/>
                  </a:lnTo>
                  <a:lnTo>
                    <a:pt x="294737" y="206802"/>
                  </a:lnTo>
                  <a:lnTo>
                    <a:pt x="0" y="219607"/>
                  </a:lnTo>
                  <a:lnTo>
                    <a:pt x="19879"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a:extLst>
                <a:ext uri="{FF2B5EF4-FFF2-40B4-BE49-F238E27FC236}">
                  <a16:creationId xmlns:a16="http://schemas.microsoft.com/office/drawing/2014/main" id="{BCB18AF2-AE35-409A-B203-5337AE0ED6B8}"/>
                </a:ext>
              </a:extLst>
            </p:cNvPr>
            <p:cNvSpPr/>
            <p:nvPr/>
          </p:nvSpPr>
          <p:spPr>
            <a:xfrm>
              <a:off x="4961652" y="4443786"/>
              <a:ext cx="219948" cy="76398"/>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 name="connsiteX0" fmla="*/ 25267 w 311017"/>
                <a:gd name="connsiteY0" fmla="*/ 0 h 236220"/>
                <a:gd name="connsiteX1" fmla="*/ 311017 w 311017"/>
                <a:gd name="connsiteY1" fmla="*/ 0 h 236220"/>
                <a:gd name="connsiteX2" fmla="*/ 311017 w 311017"/>
                <a:gd name="connsiteY2" fmla="*/ 236220 h 236220"/>
                <a:gd name="connsiteX3" fmla="*/ 0 w 311017"/>
                <a:gd name="connsiteY3" fmla="*/ 234315 h 236220"/>
                <a:gd name="connsiteX4" fmla="*/ 25267 w 311017"/>
                <a:gd name="connsiteY4" fmla="*/ 0 h 236220"/>
                <a:gd name="connsiteX0" fmla="*/ 25267 w 311017"/>
                <a:gd name="connsiteY0" fmla="*/ 0 h 236220"/>
                <a:gd name="connsiteX1" fmla="*/ 311017 w 311017"/>
                <a:gd name="connsiteY1" fmla="*/ 0 h 236220"/>
                <a:gd name="connsiteX2" fmla="*/ 297431 w 311017"/>
                <a:gd name="connsiteY2" fmla="*/ 236220 h 236220"/>
                <a:gd name="connsiteX3" fmla="*/ 0 w 311017"/>
                <a:gd name="connsiteY3" fmla="*/ 234315 h 236220"/>
                <a:gd name="connsiteX4" fmla="*/ 25267 w 311017"/>
                <a:gd name="connsiteY4" fmla="*/ 0 h 236220"/>
                <a:gd name="connsiteX0" fmla="*/ 25267 w 311017"/>
                <a:gd name="connsiteY0" fmla="*/ 0 h 236220"/>
                <a:gd name="connsiteX1" fmla="*/ 311017 w 311017"/>
                <a:gd name="connsiteY1" fmla="*/ 0 h 236220"/>
                <a:gd name="connsiteX2" fmla="*/ 289350 w 311017"/>
                <a:gd name="connsiteY2" fmla="*/ 236220 h 236220"/>
                <a:gd name="connsiteX3" fmla="*/ 0 w 311017"/>
                <a:gd name="connsiteY3" fmla="*/ 234315 h 236220"/>
                <a:gd name="connsiteX4" fmla="*/ 25267 w 311017"/>
                <a:gd name="connsiteY4" fmla="*/ 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17" h="236220">
                  <a:moveTo>
                    <a:pt x="25267" y="0"/>
                  </a:moveTo>
                  <a:lnTo>
                    <a:pt x="311017" y="0"/>
                  </a:lnTo>
                  <a:lnTo>
                    <a:pt x="289350" y="236220"/>
                  </a:lnTo>
                  <a:lnTo>
                    <a:pt x="0" y="234315"/>
                  </a:lnTo>
                  <a:lnTo>
                    <a:pt x="25267"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4">
              <a:extLst>
                <a:ext uri="{FF2B5EF4-FFF2-40B4-BE49-F238E27FC236}">
                  <a16:creationId xmlns:a16="http://schemas.microsoft.com/office/drawing/2014/main" id="{12D7E2BE-E6A7-41C8-B20A-120CE1D0A209}"/>
                </a:ext>
              </a:extLst>
            </p:cNvPr>
            <p:cNvSpPr/>
            <p:nvPr/>
          </p:nvSpPr>
          <p:spPr>
            <a:xfrm>
              <a:off x="5418185" y="4280308"/>
              <a:ext cx="199694" cy="52240"/>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36220">
                  <a:moveTo>
                    <a:pt x="0" y="0"/>
                  </a:moveTo>
                  <a:lnTo>
                    <a:pt x="285750" y="0"/>
                  </a:lnTo>
                  <a:lnTo>
                    <a:pt x="285750" y="236220"/>
                  </a:lnTo>
                  <a:lnTo>
                    <a:pt x="1905" y="234315"/>
                  </a:lnTo>
                  <a:lnTo>
                    <a:pt x="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4">
              <a:extLst>
                <a:ext uri="{FF2B5EF4-FFF2-40B4-BE49-F238E27FC236}">
                  <a16:creationId xmlns:a16="http://schemas.microsoft.com/office/drawing/2014/main" id="{DE24BDD5-555E-4637-86EA-EF3821613089}"/>
                </a:ext>
              </a:extLst>
            </p:cNvPr>
            <p:cNvSpPr/>
            <p:nvPr/>
          </p:nvSpPr>
          <p:spPr>
            <a:xfrm>
              <a:off x="5418151" y="4442601"/>
              <a:ext cx="199694" cy="52240"/>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36220">
                  <a:moveTo>
                    <a:pt x="0" y="0"/>
                  </a:moveTo>
                  <a:lnTo>
                    <a:pt x="285750" y="0"/>
                  </a:lnTo>
                  <a:lnTo>
                    <a:pt x="285750" y="236220"/>
                  </a:lnTo>
                  <a:lnTo>
                    <a:pt x="1905" y="234315"/>
                  </a:lnTo>
                  <a:lnTo>
                    <a:pt x="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4">
              <a:extLst>
                <a:ext uri="{FF2B5EF4-FFF2-40B4-BE49-F238E27FC236}">
                  <a16:creationId xmlns:a16="http://schemas.microsoft.com/office/drawing/2014/main" id="{D6CBDF22-7B29-42BE-9FEF-F7D7C8A98DD2}"/>
                </a:ext>
              </a:extLst>
            </p:cNvPr>
            <p:cNvSpPr/>
            <p:nvPr/>
          </p:nvSpPr>
          <p:spPr>
            <a:xfrm rot="16200000">
              <a:off x="6452915" y="4326395"/>
              <a:ext cx="250105" cy="236220"/>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36220">
                  <a:moveTo>
                    <a:pt x="0" y="0"/>
                  </a:moveTo>
                  <a:lnTo>
                    <a:pt x="285750" y="0"/>
                  </a:lnTo>
                  <a:lnTo>
                    <a:pt x="285750" y="236220"/>
                  </a:lnTo>
                  <a:lnTo>
                    <a:pt x="1905" y="234315"/>
                  </a:lnTo>
                  <a:lnTo>
                    <a:pt x="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4">
              <a:extLst>
                <a:ext uri="{FF2B5EF4-FFF2-40B4-BE49-F238E27FC236}">
                  <a16:creationId xmlns:a16="http://schemas.microsoft.com/office/drawing/2014/main" id="{BE343487-8A93-4F97-89C5-F5E340C362D5}"/>
                </a:ext>
              </a:extLst>
            </p:cNvPr>
            <p:cNvSpPr/>
            <p:nvPr/>
          </p:nvSpPr>
          <p:spPr>
            <a:xfrm rot="10800000">
              <a:off x="4287070" y="4198378"/>
              <a:ext cx="230323" cy="108049"/>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171450 h 236220"/>
                <a:gd name="connsiteX4" fmla="*/ 0 w 285750"/>
                <a:gd name="connsiteY4" fmla="*/ 0 h 236220"/>
                <a:gd name="connsiteX0" fmla="*/ 0 w 285750"/>
                <a:gd name="connsiteY0" fmla="*/ 0 h 236220"/>
                <a:gd name="connsiteX1" fmla="*/ 212793 w 285750"/>
                <a:gd name="connsiteY1" fmla="*/ 0 h 236220"/>
                <a:gd name="connsiteX2" fmla="*/ 285750 w 285750"/>
                <a:gd name="connsiteY2" fmla="*/ 236220 h 236220"/>
                <a:gd name="connsiteX3" fmla="*/ 1905 w 285750"/>
                <a:gd name="connsiteY3" fmla="*/ 171450 h 236220"/>
                <a:gd name="connsiteX4" fmla="*/ 0 w 285750"/>
                <a:gd name="connsiteY4" fmla="*/ 0 h 236220"/>
                <a:gd name="connsiteX0" fmla="*/ 0 w 212793"/>
                <a:gd name="connsiteY0" fmla="*/ 0 h 171450"/>
                <a:gd name="connsiteX1" fmla="*/ 212793 w 212793"/>
                <a:gd name="connsiteY1" fmla="*/ 0 h 171450"/>
                <a:gd name="connsiteX2" fmla="*/ 212793 w 212793"/>
                <a:gd name="connsiteY2" fmla="*/ 125730 h 171450"/>
                <a:gd name="connsiteX3" fmla="*/ 1905 w 212793"/>
                <a:gd name="connsiteY3" fmla="*/ 171450 h 171450"/>
                <a:gd name="connsiteX4" fmla="*/ 0 w 212793"/>
                <a:gd name="connsiteY4" fmla="*/ 0 h 171450"/>
                <a:gd name="connsiteX0" fmla="*/ 0 w 212793"/>
                <a:gd name="connsiteY0" fmla="*/ 0 h 171450"/>
                <a:gd name="connsiteX1" fmla="*/ 212793 w 212793"/>
                <a:gd name="connsiteY1" fmla="*/ 0 h 171450"/>
                <a:gd name="connsiteX2" fmla="*/ 183309 w 212793"/>
                <a:gd name="connsiteY2" fmla="*/ 98213 h 171450"/>
                <a:gd name="connsiteX3" fmla="*/ 1905 w 212793"/>
                <a:gd name="connsiteY3" fmla="*/ 171450 h 171450"/>
                <a:gd name="connsiteX4" fmla="*/ 0 w 212793"/>
                <a:gd name="connsiteY4" fmla="*/ 0 h 171450"/>
                <a:gd name="connsiteX0" fmla="*/ 30260 w 243053"/>
                <a:gd name="connsiteY0" fmla="*/ 0 h 106411"/>
                <a:gd name="connsiteX1" fmla="*/ 243053 w 243053"/>
                <a:gd name="connsiteY1" fmla="*/ 0 h 106411"/>
                <a:gd name="connsiteX2" fmla="*/ 213569 w 243053"/>
                <a:gd name="connsiteY2" fmla="*/ 98213 h 106411"/>
                <a:gd name="connsiteX3" fmla="*/ 0 w 243053"/>
                <a:gd name="connsiteY3" fmla="*/ 106411 h 106411"/>
                <a:gd name="connsiteX4" fmla="*/ 30260 w 243053"/>
                <a:gd name="connsiteY4" fmla="*/ 0 h 106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53" h="106411">
                  <a:moveTo>
                    <a:pt x="30260" y="0"/>
                  </a:moveTo>
                  <a:lnTo>
                    <a:pt x="243053" y="0"/>
                  </a:lnTo>
                  <a:lnTo>
                    <a:pt x="213569" y="98213"/>
                  </a:lnTo>
                  <a:lnTo>
                    <a:pt x="0" y="106411"/>
                  </a:lnTo>
                  <a:lnTo>
                    <a:pt x="3026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4">
              <a:extLst>
                <a:ext uri="{FF2B5EF4-FFF2-40B4-BE49-F238E27FC236}">
                  <a16:creationId xmlns:a16="http://schemas.microsoft.com/office/drawing/2014/main" id="{E7CF7A5B-D885-4A87-9704-C95092C6E013}"/>
                </a:ext>
              </a:extLst>
            </p:cNvPr>
            <p:cNvSpPr/>
            <p:nvPr/>
          </p:nvSpPr>
          <p:spPr>
            <a:xfrm>
              <a:off x="1503044" y="2291716"/>
              <a:ext cx="283845" cy="236220"/>
            </a:xfrm>
            <a:custGeom>
              <a:avLst/>
              <a:gdLst>
                <a:gd name="connsiteX0" fmla="*/ 0 w 285750"/>
                <a:gd name="connsiteY0" fmla="*/ 0 h 236220"/>
                <a:gd name="connsiteX1" fmla="*/ 285750 w 285750"/>
                <a:gd name="connsiteY1" fmla="*/ 0 h 236220"/>
                <a:gd name="connsiteX2" fmla="*/ 285750 w 285750"/>
                <a:gd name="connsiteY2" fmla="*/ 236220 h 236220"/>
                <a:gd name="connsiteX3" fmla="*/ 0 w 285750"/>
                <a:gd name="connsiteY3" fmla="*/ 236220 h 236220"/>
                <a:gd name="connsiteX4" fmla="*/ 0 w 285750"/>
                <a:gd name="connsiteY4" fmla="*/ 0 h 236220"/>
                <a:gd name="connsiteX0" fmla="*/ 0 w 287655"/>
                <a:gd name="connsiteY0" fmla="*/ 1905 h 236220"/>
                <a:gd name="connsiteX1" fmla="*/ 287655 w 287655"/>
                <a:gd name="connsiteY1" fmla="*/ 0 h 236220"/>
                <a:gd name="connsiteX2" fmla="*/ 287655 w 287655"/>
                <a:gd name="connsiteY2" fmla="*/ 236220 h 236220"/>
                <a:gd name="connsiteX3" fmla="*/ 1905 w 287655"/>
                <a:gd name="connsiteY3" fmla="*/ 236220 h 236220"/>
                <a:gd name="connsiteX4" fmla="*/ 0 w 287655"/>
                <a:gd name="connsiteY4" fmla="*/ 1905 h 236220"/>
                <a:gd name="connsiteX0" fmla="*/ 0 w 287655"/>
                <a:gd name="connsiteY0" fmla="*/ 0 h 234315"/>
                <a:gd name="connsiteX1" fmla="*/ 285750 w 287655"/>
                <a:gd name="connsiteY1" fmla="*/ 0 h 234315"/>
                <a:gd name="connsiteX2" fmla="*/ 287655 w 287655"/>
                <a:gd name="connsiteY2" fmla="*/ 234315 h 234315"/>
                <a:gd name="connsiteX3" fmla="*/ 1905 w 287655"/>
                <a:gd name="connsiteY3" fmla="*/ 234315 h 234315"/>
                <a:gd name="connsiteX4" fmla="*/ 0 w 287655"/>
                <a:gd name="connsiteY4" fmla="*/ 0 h 234315"/>
                <a:gd name="connsiteX0" fmla="*/ 0 w 285750"/>
                <a:gd name="connsiteY0" fmla="*/ 0 h 236220"/>
                <a:gd name="connsiteX1" fmla="*/ 285750 w 285750"/>
                <a:gd name="connsiteY1" fmla="*/ 0 h 236220"/>
                <a:gd name="connsiteX2" fmla="*/ 285750 w 285750"/>
                <a:gd name="connsiteY2" fmla="*/ 236220 h 236220"/>
                <a:gd name="connsiteX3" fmla="*/ 1905 w 285750"/>
                <a:gd name="connsiteY3" fmla="*/ 234315 h 236220"/>
                <a:gd name="connsiteX4" fmla="*/ 0 w 285750"/>
                <a:gd name="connsiteY4" fmla="*/ 0 h 23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36220">
                  <a:moveTo>
                    <a:pt x="0" y="0"/>
                  </a:moveTo>
                  <a:lnTo>
                    <a:pt x="285750" y="0"/>
                  </a:lnTo>
                  <a:lnTo>
                    <a:pt x="285750" y="236220"/>
                  </a:lnTo>
                  <a:lnTo>
                    <a:pt x="1905" y="234315"/>
                  </a:lnTo>
                  <a:lnTo>
                    <a:pt x="0" y="0"/>
                  </a:lnTo>
                  <a:close/>
                </a:path>
              </a:pathLst>
            </a:custGeom>
            <a:gradFill>
              <a:gsLst>
                <a:gs pos="0">
                  <a:schemeClr val="tx1">
                    <a:alpha val="27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3377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08D811F6-D183-4A13-B35D-24876F9A2DD2}"/>
              </a:ext>
            </a:extLst>
          </p:cNvPr>
          <p:cNvGrpSpPr/>
          <p:nvPr/>
        </p:nvGrpSpPr>
        <p:grpSpPr>
          <a:xfrm>
            <a:off x="2852929" y="1208842"/>
            <a:ext cx="5839966" cy="3839190"/>
            <a:chOff x="2852929" y="1208842"/>
            <a:chExt cx="5839966" cy="3839190"/>
          </a:xfrm>
        </p:grpSpPr>
        <p:sp>
          <p:nvSpPr>
            <p:cNvPr id="3" name="文本框 2">
              <a:extLst>
                <a:ext uri="{FF2B5EF4-FFF2-40B4-BE49-F238E27FC236}">
                  <a16:creationId xmlns:a16="http://schemas.microsoft.com/office/drawing/2014/main" id="{57B3ACAA-8E8B-458B-8A17-FCCF89C72FF3}"/>
                </a:ext>
              </a:extLst>
            </p:cNvPr>
            <p:cNvSpPr txBox="1"/>
            <p:nvPr/>
          </p:nvSpPr>
          <p:spPr>
            <a:xfrm>
              <a:off x="4437888" y="1208842"/>
              <a:ext cx="1780032" cy="2646878"/>
            </a:xfrm>
            <a:prstGeom prst="rect">
              <a:avLst/>
            </a:prstGeom>
            <a:noFill/>
          </p:spPr>
          <p:txBody>
            <a:bodyPr wrap="square" rtlCol="0">
              <a:spAutoFit/>
              <a:scene3d>
                <a:camera prst="orthographicFront"/>
                <a:lightRig rig="threePt" dir="t"/>
              </a:scene3d>
              <a:sp3d>
                <a:bevelT w="25400" h="107950"/>
              </a:sp3d>
            </a:bodyPr>
            <a:lstStyle>
              <a:defPPr>
                <a:defRPr lang="zh-CN"/>
              </a:defPPr>
              <a:lvl1pPr>
                <a:defRPr sz="16600">
                  <a:blipFill>
                    <a:blip r:embed="rId4"/>
                    <a:stretch>
                      <a:fillRect/>
                    </a:stretch>
                  </a:blipFill>
                  <a:latin typeface="方正字迹-龙吟体 简" panose="02000500000000000000" pitchFamily="2" charset="-122"/>
                  <a:ea typeface="方正字迹-龙吟体 简" panose="02000500000000000000" pitchFamily="2" charset="-122"/>
                </a:defRPr>
              </a:lvl1pPr>
            </a:lstStyle>
            <a:p>
              <a:r>
                <a:rPr lang="zh-CN" altLang="en-US" dirty="0"/>
                <a:t>诗</a:t>
              </a:r>
            </a:p>
          </p:txBody>
        </p:sp>
        <p:sp>
          <p:nvSpPr>
            <p:cNvPr id="2" name="文本框 1">
              <a:extLst>
                <a:ext uri="{FF2B5EF4-FFF2-40B4-BE49-F238E27FC236}">
                  <a16:creationId xmlns:a16="http://schemas.microsoft.com/office/drawing/2014/main" id="{13EBC82E-10AC-4BFE-9D0C-470B8A2DBC04}"/>
                </a:ext>
              </a:extLst>
            </p:cNvPr>
            <p:cNvSpPr txBox="1"/>
            <p:nvPr/>
          </p:nvSpPr>
          <p:spPr>
            <a:xfrm>
              <a:off x="2852929" y="1823324"/>
              <a:ext cx="1780032" cy="2646878"/>
            </a:xfrm>
            <a:prstGeom prst="rect">
              <a:avLst/>
            </a:prstGeom>
            <a:noFill/>
          </p:spPr>
          <p:txBody>
            <a:bodyPr wrap="square" rtlCol="0">
              <a:spAutoFit/>
              <a:scene3d>
                <a:camera prst="orthographicFront"/>
                <a:lightRig rig="threePt" dir="t"/>
              </a:scene3d>
              <a:sp3d>
                <a:bevelT w="25400" h="107950"/>
              </a:sp3d>
            </a:bodyPr>
            <a:lstStyle/>
            <a:p>
              <a:r>
                <a:rPr lang="zh-CN" altLang="en-US" sz="16600" dirty="0">
                  <a:blipFill>
                    <a:blip r:embed="rId4"/>
                    <a:stretch>
                      <a:fillRect/>
                    </a:stretch>
                  </a:blipFill>
                  <a:latin typeface="方正字迹-龙吟体 简" panose="02000500000000000000" pitchFamily="2" charset="-122"/>
                  <a:ea typeface="方正字迹-龙吟体 简" panose="02000500000000000000" pitchFamily="2" charset="-122"/>
                </a:rPr>
                <a:t>雅</a:t>
              </a:r>
            </a:p>
          </p:txBody>
        </p:sp>
        <p:sp>
          <p:nvSpPr>
            <p:cNvPr id="5" name="文本框 4">
              <a:extLst>
                <a:ext uri="{FF2B5EF4-FFF2-40B4-BE49-F238E27FC236}">
                  <a16:creationId xmlns:a16="http://schemas.microsoft.com/office/drawing/2014/main" id="{3CC0DB06-E4F8-4DD7-B85F-1D3A51AEE9DF}"/>
                </a:ext>
              </a:extLst>
            </p:cNvPr>
            <p:cNvSpPr txBox="1"/>
            <p:nvPr/>
          </p:nvSpPr>
          <p:spPr>
            <a:xfrm>
              <a:off x="5583936" y="2401154"/>
              <a:ext cx="1780032" cy="2646878"/>
            </a:xfrm>
            <a:prstGeom prst="rect">
              <a:avLst/>
            </a:prstGeom>
            <a:noFill/>
          </p:spPr>
          <p:txBody>
            <a:bodyPr wrap="square" rtlCol="0">
              <a:spAutoFit/>
              <a:scene3d>
                <a:camera prst="orthographicFront"/>
                <a:lightRig rig="threePt" dir="t"/>
              </a:scene3d>
              <a:sp3d>
                <a:bevelT w="25400" h="107950"/>
              </a:sp3d>
            </a:bodyPr>
            <a:lstStyle>
              <a:defPPr>
                <a:defRPr lang="zh-CN"/>
              </a:defPPr>
              <a:lvl1pPr>
                <a:defRPr sz="16600">
                  <a:blipFill>
                    <a:blip r:embed="rId4"/>
                    <a:stretch>
                      <a:fillRect/>
                    </a:stretch>
                  </a:blipFill>
                  <a:latin typeface="方正字迹-龙吟体 简" panose="02000500000000000000" pitchFamily="2" charset="-122"/>
                  <a:ea typeface="方正字迹-龙吟体 简" panose="02000500000000000000" pitchFamily="2" charset="-122"/>
                </a:defRPr>
              </a:lvl1pPr>
            </a:lstStyle>
            <a:p>
              <a:r>
                <a:rPr lang="zh-CN" altLang="en-US" dirty="0"/>
                <a:t>兰</a:t>
              </a:r>
            </a:p>
          </p:txBody>
        </p:sp>
        <p:sp>
          <p:nvSpPr>
            <p:cNvPr id="6" name="文本框 5">
              <a:extLst>
                <a:ext uri="{FF2B5EF4-FFF2-40B4-BE49-F238E27FC236}">
                  <a16:creationId xmlns:a16="http://schemas.microsoft.com/office/drawing/2014/main" id="{C0886E50-2DCF-4C3E-900B-1AB06D6E561D}"/>
                </a:ext>
              </a:extLst>
            </p:cNvPr>
            <p:cNvSpPr txBox="1"/>
            <p:nvPr/>
          </p:nvSpPr>
          <p:spPr>
            <a:xfrm>
              <a:off x="6912863" y="1382023"/>
              <a:ext cx="1780032" cy="2646878"/>
            </a:xfrm>
            <a:prstGeom prst="rect">
              <a:avLst/>
            </a:prstGeom>
            <a:noFill/>
          </p:spPr>
          <p:txBody>
            <a:bodyPr wrap="square" rtlCol="0">
              <a:spAutoFit/>
              <a:scene3d>
                <a:camera prst="orthographicFront"/>
                <a:lightRig rig="threePt" dir="t"/>
              </a:scene3d>
              <a:sp3d>
                <a:bevelT w="25400" h="107950"/>
              </a:sp3d>
            </a:bodyPr>
            <a:lstStyle>
              <a:defPPr>
                <a:defRPr lang="zh-CN"/>
              </a:defPPr>
              <a:lvl1pPr>
                <a:defRPr sz="16600">
                  <a:blipFill>
                    <a:blip r:embed="rId4"/>
                    <a:stretch>
                      <a:fillRect/>
                    </a:stretch>
                  </a:blipFill>
                  <a:latin typeface="方正字迹-龙吟体 简" panose="02000500000000000000" pitchFamily="2" charset="-122"/>
                  <a:ea typeface="方正字迹-龙吟体 简" panose="02000500000000000000" pitchFamily="2" charset="-122"/>
                </a:defRPr>
              </a:lvl1pPr>
            </a:lstStyle>
            <a:p>
              <a:r>
                <a:rPr lang="zh-CN" altLang="en-US" dirty="0"/>
                <a:t>黛</a:t>
              </a:r>
            </a:p>
          </p:txBody>
        </p:sp>
      </p:grpSp>
      <p:pic>
        <p:nvPicPr>
          <p:cNvPr id="8" name="图片 7" descr="图片包含 布, 侧面, 一群, 覆盖&#10;&#10;描述已自动生成" hidden="1">
            <a:extLst>
              <a:ext uri="{FF2B5EF4-FFF2-40B4-BE49-F238E27FC236}">
                <a16:creationId xmlns:a16="http://schemas.microsoft.com/office/drawing/2014/main" id="{EDB8D173-B47E-4D4E-9D54-775D238B57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6181" y="3146763"/>
            <a:ext cx="3352807" cy="3352807"/>
          </a:xfrm>
          <a:prstGeom prst="rect">
            <a:avLst/>
          </a:prstGeom>
        </p:spPr>
      </p:pic>
      <p:pic>
        <p:nvPicPr>
          <p:cNvPr id="12" name="图片 11" descr="图片包含 游戏机, 项链, 钟表&#10;&#10;描述已自动生成">
            <a:extLst>
              <a:ext uri="{FF2B5EF4-FFF2-40B4-BE49-F238E27FC236}">
                <a16:creationId xmlns:a16="http://schemas.microsoft.com/office/drawing/2014/main" id="{53C814AF-00E4-4AC0-B7DE-6F4F3A4077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491" y="-733599"/>
            <a:ext cx="4762500" cy="4762500"/>
          </a:xfrm>
          <a:prstGeom prst="rect">
            <a:avLst/>
          </a:prstGeom>
        </p:spPr>
      </p:pic>
      <p:pic>
        <p:nvPicPr>
          <p:cNvPr id="30" name="图片 29" descr="图片包含 绿色, 房间, 桌子, 活&#10;&#10;描述已自动生成">
            <a:extLst>
              <a:ext uri="{FF2B5EF4-FFF2-40B4-BE49-F238E27FC236}">
                <a16:creationId xmlns:a16="http://schemas.microsoft.com/office/drawing/2014/main" id="{5D628888-CCF5-46CB-AB6D-C9EBCF348B1D}"/>
              </a:ext>
            </a:extLst>
          </p:cNvPr>
          <p:cNvPicPr>
            <a:picLocks noChangeAspect="1"/>
          </p:cNvPicPr>
          <p:nvPr/>
        </p:nvPicPr>
        <p:blipFill>
          <a:blip r:embed="rId7">
            <a:extLst>
              <a:ext uri="{28A0092B-C50C-407E-A947-70E740481C1C}">
                <a14:useLocalDpi xmlns:a14="http://schemas.microsoft.com/office/drawing/2010/main" val="0"/>
              </a:ext>
            </a:extLst>
          </a:blip>
          <a:srcRect t="19351" b="20951"/>
          <a:stretch>
            <a:fillRect/>
          </a:stretch>
        </p:blipFill>
        <p:spPr>
          <a:xfrm rot="19211486">
            <a:off x="8093024" y="4389121"/>
            <a:ext cx="6351507" cy="3791712"/>
          </a:xfrm>
          <a:custGeom>
            <a:avLst/>
            <a:gdLst>
              <a:gd name="connsiteX0" fmla="*/ 3175753 w 6351507"/>
              <a:gd name="connsiteY0" fmla="*/ 0 h 3791712"/>
              <a:gd name="connsiteX1" fmla="*/ 6351507 w 6351507"/>
              <a:gd name="connsiteY1" fmla="*/ 1895856 h 3791712"/>
              <a:gd name="connsiteX2" fmla="*/ 3175753 w 6351507"/>
              <a:gd name="connsiteY2" fmla="*/ 3791712 h 3791712"/>
              <a:gd name="connsiteX3" fmla="*/ 4131 w 6351507"/>
              <a:gd name="connsiteY3" fmla="*/ 1993417 h 3791712"/>
              <a:gd name="connsiteX4" fmla="*/ 0 w 6351507"/>
              <a:gd name="connsiteY4" fmla="*/ 1895881 h 3791712"/>
              <a:gd name="connsiteX5" fmla="*/ 0 w 6351507"/>
              <a:gd name="connsiteY5" fmla="*/ 1895832 h 3791712"/>
              <a:gd name="connsiteX6" fmla="*/ 4131 w 6351507"/>
              <a:gd name="connsiteY6" fmla="*/ 1798296 h 3791712"/>
              <a:gd name="connsiteX7" fmla="*/ 3175753 w 6351507"/>
              <a:gd name="connsiteY7" fmla="*/ 0 h 379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1507" h="3791712">
                <a:moveTo>
                  <a:pt x="3175753" y="0"/>
                </a:moveTo>
                <a:cubicBezTo>
                  <a:pt x="4929674" y="0"/>
                  <a:pt x="6351507" y="848804"/>
                  <a:pt x="6351507" y="1895856"/>
                </a:cubicBezTo>
                <a:cubicBezTo>
                  <a:pt x="6351507" y="2942908"/>
                  <a:pt x="4929674" y="3791712"/>
                  <a:pt x="3175753" y="3791712"/>
                </a:cubicBezTo>
                <a:cubicBezTo>
                  <a:pt x="1476642" y="3791712"/>
                  <a:pt x="89188" y="2995130"/>
                  <a:pt x="4131" y="1993417"/>
                </a:cubicBezTo>
                <a:lnTo>
                  <a:pt x="0" y="1895881"/>
                </a:lnTo>
                <a:lnTo>
                  <a:pt x="0" y="1895832"/>
                </a:lnTo>
                <a:lnTo>
                  <a:pt x="4131" y="1798296"/>
                </a:lnTo>
                <a:cubicBezTo>
                  <a:pt x="89188" y="796583"/>
                  <a:pt x="1476642" y="0"/>
                  <a:pt x="3175753" y="0"/>
                </a:cubicBezTo>
                <a:close/>
              </a:path>
            </a:pathLst>
          </a:custGeom>
        </p:spPr>
      </p:pic>
    </p:spTree>
    <p:extLst>
      <p:ext uri="{BB962C8B-B14F-4D97-AF65-F5344CB8AC3E}">
        <p14:creationId xmlns:p14="http://schemas.microsoft.com/office/powerpoint/2010/main" val="2855426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6F8E4D4E-EB6B-4373-93CB-C11406A82443}"/>
              </a:ext>
            </a:extLst>
          </p:cNvPr>
          <p:cNvGrpSpPr/>
          <p:nvPr/>
        </p:nvGrpSpPr>
        <p:grpSpPr>
          <a:xfrm>
            <a:off x="2046380" y="1461580"/>
            <a:ext cx="7765329" cy="4077716"/>
            <a:chOff x="1680620" y="1357622"/>
            <a:chExt cx="7765329" cy="4077716"/>
          </a:xfrm>
        </p:grpSpPr>
        <p:sp>
          <p:nvSpPr>
            <p:cNvPr id="2" name="文本框 1">
              <a:extLst>
                <a:ext uri="{FF2B5EF4-FFF2-40B4-BE49-F238E27FC236}">
                  <a16:creationId xmlns:a16="http://schemas.microsoft.com/office/drawing/2014/main" id="{D9292047-B6D1-4B41-A5FB-CBB8D55705E1}"/>
                </a:ext>
              </a:extLst>
            </p:cNvPr>
            <p:cNvSpPr txBox="1"/>
            <p:nvPr/>
          </p:nvSpPr>
          <p:spPr>
            <a:xfrm>
              <a:off x="2698793" y="2681061"/>
              <a:ext cx="2313454" cy="2646878"/>
            </a:xfrm>
            <a:prstGeom prst="rect">
              <a:avLst/>
            </a:prstGeom>
            <a:noFill/>
          </p:spPr>
          <p:txBody>
            <a:bodyPr wrap="none" rtlCol="0">
              <a:spAutoFit/>
            </a:bodyPr>
            <a:lstStyle/>
            <a:p>
              <a:r>
                <a:rPr lang="zh-CN" altLang="en-US" sz="16600" dirty="0">
                  <a:gradFill>
                    <a:gsLst>
                      <a:gs pos="29000">
                        <a:srgbClr val="FEE38A"/>
                      </a:gs>
                      <a:gs pos="100000">
                        <a:srgbClr val="1D0C02"/>
                      </a:gs>
                      <a:gs pos="48000">
                        <a:srgbClr val="F5AA66"/>
                      </a:gs>
                      <a:gs pos="73000">
                        <a:srgbClr val="F07500"/>
                      </a:gs>
                    </a:gsLst>
                    <a:lin ang="3600000" scaled="0"/>
                  </a:gradFill>
                  <a:effectLst>
                    <a:outerShdw blurRad="63500" dist="38100" dir="3000000" sx="106000" sy="106000" algn="ctr" rotWithShape="0">
                      <a:prstClr val="black">
                        <a:alpha val="40000"/>
                      </a:prstClr>
                    </a:outerShdw>
                  </a:effectLst>
                  <a:latin typeface="庞门正道粗书体" panose="02010600030101010101" pitchFamily="2" charset="-122"/>
                  <a:ea typeface="庞门正道粗书体" panose="02010600030101010101" pitchFamily="2" charset="-122"/>
                </a:rPr>
                <a:t>轻</a:t>
              </a:r>
            </a:p>
          </p:txBody>
        </p:sp>
        <p:sp>
          <p:nvSpPr>
            <p:cNvPr id="4" name="文本框 3">
              <a:extLst>
                <a:ext uri="{FF2B5EF4-FFF2-40B4-BE49-F238E27FC236}">
                  <a16:creationId xmlns:a16="http://schemas.microsoft.com/office/drawing/2014/main" id="{EA51BB6C-E1F0-4EFF-897B-FDEB2C1D381F}"/>
                </a:ext>
              </a:extLst>
            </p:cNvPr>
            <p:cNvSpPr txBox="1"/>
            <p:nvPr/>
          </p:nvSpPr>
          <p:spPr>
            <a:xfrm>
              <a:off x="1680620" y="1687016"/>
              <a:ext cx="2313454" cy="2646878"/>
            </a:xfrm>
            <a:prstGeom prst="rect">
              <a:avLst/>
            </a:prstGeom>
            <a:noFill/>
          </p:spPr>
          <p:txBody>
            <a:bodyPr wrap="none" rtlCol="0">
              <a:spAutoFit/>
            </a:bodyPr>
            <a:lstStyle/>
            <a:p>
              <a:r>
                <a:rPr lang="zh-CN" altLang="en-US" sz="16600" dirty="0">
                  <a:gradFill>
                    <a:gsLst>
                      <a:gs pos="29000">
                        <a:srgbClr val="FEE38A"/>
                      </a:gs>
                      <a:gs pos="100000">
                        <a:srgbClr val="1D0C02"/>
                      </a:gs>
                      <a:gs pos="48000">
                        <a:srgbClr val="F5AA66"/>
                      </a:gs>
                      <a:gs pos="73000">
                        <a:srgbClr val="F07500"/>
                      </a:gs>
                    </a:gsLst>
                    <a:lin ang="3600000" scaled="0"/>
                  </a:gradFill>
                  <a:effectLst>
                    <a:outerShdw blurRad="63500" dist="38100" dir="3000000" sx="106000" sy="106000" algn="ctr" rotWithShape="0">
                      <a:prstClr val="black">
                        <a:alpha val="40000"/>
                      </a:prstClr>
                    </a:outerShdw>
                  </a:effectLst>
                  <a:latin typeface="庞门正道粗书体" panose="02010600030101010101" pitchFamily="2" charset="-122"/>
                  <a:ea typeface="庞门正道粗书体" panose="02010600030101010101" pitchFamily="2" charset="-122"/>
                </a:rPr>
                <a:t>年</a:t>
              </a:r>
            </a:p>
          </p:txBody>
        </p:sp>
        <p:sp>
          <p:nvSpPr>
            <p:cNvPr id="5" name="文本框 4">
              <a:extLst>
                <a:ext uri="{FF2B5EF4-FFF2-40B4-BE49-F238E27FC236}">
                  <a16:creationId xmlns:a16="http://schemas.microsoft.com/office/drawing/2014/main" id="{620FD1D5-0958-48C4-8A87-50E8206E4A91}"/>
                </a:ext>
              </a:extLst>
            </p:cNvPr>
            <p:cNvSpPr txBox="1"/>
            <p:nvPr/>
          </p:nvSpPr>
          <p:spPr>
            <a:xfrm>
              <a:off x="3994363" y="1859685"/>
              <a:ext cx="2313454" cy="2646878"/>
            </a:xfrm>
            <a:prstGeom prst="rect">
              <a:avLst/>
            </a:prstGeom>
            <a:noFill/>
          </p:spPr>
          <p:txBody>
            <a:bodyPr wrap="none" rtlCol="0">
              <a:spAutoFit/>
            </a:bodyPr>
            <a:lstStyle/>
            <a:p>
              <a:r>
                <a:rPr lang="zh-CN" altLang="en-US" sz="16600" dirty="0">
                  <a:gradFill>
                    <a:gsLst>
                      <a:gs pos="29000">
                        <a:srgbClr val="FEE38A"/>
                      </a:gs>
                      <a:gs pos="100000">
                        <a:srgbClr val="1D0C02"/>
                      </a:gs>
                      <a:gs pos="48000">
                        <a:srgbClr val="F5AA66"/>
                      </a:gs>
                      <a:gs pos="73000">
                        <a:srgbClr val="F07500"/>
                      </a:gs>
                    </a:gsLst>
                    <a:lin ang="3600000" scaled="0"/>
                  </a:gradFill>
                  <a:effectLst>
                    <a:outerShdw blurRad="63500" dist="38100" dir="3000000" sx="106000" sy="106000" algn="ctr" rotWithShape="0">
                      <a:prstClr val="black">
                        <a:alpha val="40000"/>
                      </a:prstClr>
                    </a:outerShdw>
                  </a:effectLst>
                  <a:latin typeface="庞门正道粗书体" panose="02010600030101010101" pitchFamily="2" charset="-122"/>
                  <a:ea typeface="庞门正道粗书体" panose="02010600030101010101" pitchFamily="2" charset="-122"/>
                </a:rPr>
                <a:t>是</a:t>
              </a:r>
            </a:p>
          </p:txBody>
        </p:sp>
        <p:sp>
          <p:nvSpPr>
            <p:cNvPr id="6" name="文本框 5">
              <a:extLst>
                <a:ext uri="{FF2B5EF4-FFF2-40B4-BE49-F238E27FC236}">
                  <a16:creationId xmlns:a16="http://schemas.microsoft.com/office/drawing/2014/main" id="{2FB93816-5F2D-4F5F-8E34-446763B0A46A}"/>
                </a:ext>
              </a:extLst>
            </p:cNvPr>
            <p:cNvSpPr txBox="1"/>
            <p:nvPr/>
          </p:nvSpPr>
          <p:spPr>
            <a:xfrm>
              <a:off x="4798204" y="2788460"/>
              <a:ext cx="2313454" cy="2646878"/>
            </a:xfrm>
            <a:prstGeom prst="rect">
              <a:avLst/>
            </a:prstGeom>
            <a:noFill/>
          </p:spPr>
          <p:txBody>
            <a:bodyPr wrap="none" rtlCol="0">
              <a:spAutoFit/>
            </a:bodyPr>
            <a:lstStyle/>
            <a:p>
              <a:r>
                <a:rPr lang="zh-CN" altLang="en-US" sz="16600" dirty="0">
                  <a:gradFill>
                    <a:gsLst>
                      <a:gs pos="29000">
                        <a:srgbClr val="FEE38A"/>
                      </a:gs>
                      <a:gs pos="100000">
                        <a:srgbClr val="1D0C02"/>
                      </a:gs>
                      <a:gs pos="48000">
                        <a:srgbClr val="F5AA66"/>
                      </a:gs>
                      <a:gs pos="73000">
                        <a:srgbClr val="F07500"/>
                      </a:gs>
                    </a:gsLst>
                    <a:lin ang="3600000" scaled="0"/>
                  </a:gradFill>
                  <a:effectLst>
                    <a:outerShdw blurRad="63500" dist="38100" dir="3000000" sx="106000" sy="106000" algn="ctr" rotWithShape="0">
                      <a:prstClr val="black">
                        <a:alpha val="40000"/>
                      </a:prstClr>
                    </a:outerShdw>
                  </a:effectLst>
                  <a:latin typeface="庞门正道粗书体" panose="02010600030101010101" pitchFamily="2" charset="-122"/>
                  <a:ea typeface="庞门正道粗书体" panose="02010600030101010101" pitchFamily="2" charset="-122"/>
                </a:rPr>
                <a:t>一</a:t>
              </a:r>
            </a:p>
          </p:txBody>
        </p:sp>
        <p:sp>
          <p:nvSpPr>
            <p:cNvPr id="7" name="文本框 6">
              <a:extLst>
                <a:ext uri="{FF2B5EF4-FFF2-40B4-BE49-F238E27FC236}">
                  <a16:creationId xmlns:a16="http://schemas.microsoft.com/office/drawing/2014/main" id="{E5278045-B5BF-4B00-8984-8671893547EA}"/>
                </a:ext>
              </a:extLst>
            </p:cNvPr>
            <p:cNvSpPr txBox="1"/>
            <p:nvPr/>
          </p:nvSpPr>
          <p:spPr>
            <a:xfrm>
              <a:off x="5518427" y="2324073"/>
              <a:ext cx="2313454" cy="2646878"/>
            </a:xfrm>
            <a:prstGeom prst="rect">
              <a:avLst/>
            </a:prstGeom>
            <a:noFill/>
          </p:spPr>
          <p:txBody>
            <a:bodyPr wrap="none" rtlCol="0">
              <a:spAutoFit/>
            </a:bodyPr>
            <a:lstStyle/>
            <a:p>
              <a:r>
                <a:rPr lang="zh-CN" altLang="en-US" sz="16600" dirty="0">
                  <a:gradFill>
                    <a:gsLst>
                      <a:gs pos="29000">
                        <a:srgbClr val="FEE38A"/>
                      </a:gs>
                      <a:gs pos="100000">
                        <a:srgbClr val="1D0C02"/>
                      </a:gs>
                      <a:gs pos="48000">
                        <a:srgbClr val="F5AA66"/>
                      </a:gs>
                      <a:gs pos="73000">
                        <a:srgbClr val="F07500"/>
                      </a:gs>
                    </a:gsLst>
                    <a:lin ang="3600000" scaled="0"/>
                  </a:gradFill>
                  <a:effectLst>
                    <a:outerShdw blurRad="63500" dist="38100" dir="3000000" sx="106000" sy="106000" algn="ctr" rotWithShape="0">
                      <a:prstClr val="black">
                        <a:alpha val="40000"/>
                      </a:prstClr>
                    </a:outerShdw>
                  </a:effectLst>
                  <a:latin typeface="庞门正道粗书体" panose="02010600030101010101" pitchFamily="2" charset="-122"/>
                  <a:ea typeface="庞门正道粗书体" panose="02010600030101010101" pitchFamily="2" charset="-122"/>
                </a:rPr>
                <a:t>种</a:t>
              </a:r>
            </a:p>
          </p:txBody>
        </p:sp>
        <p:sp>
          <p:nvSpPr>
            <p:cNvPr id="8" name="文本框 7">
              <a:extLst>
                <a:ext uri="{FF2B5EF4-FFF2-40B4-BE49-F238E27FC236}">
                  <a16:creationId xmlns:a16="http://schemas.microsoft.com/office/drawing/2014/main" id="{26C7610A-58C7-411A-89FD-97964B3902B5}"/>
                </a:ext>
              </a:extLst>
            </p:cNvPr>
            <p:cNvSpPr txBox="1"/>
            <p:nvPr/>
          </p:nvSpPr>
          <p:spPr>
            <a:xfrm>
              <a:off x="6485270" y="1357622"/>
              <a:ext cx="2313454" cy="2646878"/>
            </a:xfrm>
            <a:prstGeom prst="rect">
              <a:avLst/>
            </a:prstGeom>
            <a:noFill/>
          </p:spPr>
          <p:txBody>
            <a:bodyPr wrap="none" rtlCol="0">
              <a:spAutoFit/>
            </a:bodyPr>
            <a:lstStyle/>
            <a:p>
              <a:r>
                <a:rPr lang="zh-CN" altLang="en-US" sz="16600" dirty="0">
                  <a:gradFill>
                    <a:gsLst>
                      <a:gs pos="29000">
                        <a:srgbClr val="FEE38A"/>
                      </a:gs>
                      <a:gs pos="100000">
                        <a:srgbClr val="1D0C02"/>
                      </a:gs>
                      <a:gs pos="48000">
                        <a:srgbClr val="F5AA66"/>
                      </a:gs>
                      <a:gs pos="73000">
                        <a:srgbClr val="F07500"/>
                      </a:gs>
                    </a:gsLst>
                    <a:lin ang="3600000" scaled="0"/>
                  </a:gradFill>
                  <a:effectLst>
                    <a:outerShdw blurRad="63500" dist="38100" dir="3000000" sx="106000" sy="106000" algn="ctr" rotWithShape="0">
                      <a:prstClr val="black">
                        <a:alpha val="40000"/>
                      </a:prstClr>
                    </a:outerShdw>
                  </a:effectLst>
                  <a:latin typeface="庞门正道粗书体" panose="02010600030101010101" pitchFamily="2" charset="-122"/>
                  <a:ea typeface="庞门正道粗书体" panose="02010600030101010101" pitchFamily="2" charset="-122"/>
                </a:rPr>
                <a:t>力</a:t>
              </a:r>
            </a:p>
          </p:txBody>
        </p:sp>
        <p:sp>
          <p:nvSpPr>
            <p:cNvPr id="9" name="文本框 8">
              <a:extLst>
                <a:ext uri="{FF2B5EF4-FFF2-40B4-BE49-F238E27FC236}">
                  <a16:creationId xmlns:a16="http://schemas.microsoft.com/office/drawing/2014/main" id="{73C50A0F-B12C-487B-AF63-F9A98227D4C8}"/>
                </a:ext>
              </a:extLst>
            </p:cNvPr>
            <p:cNvSpPr txBox="1"/>
            <p:nvPr/>
          </p:nvSpPr>
          <p:spPr>
            <a:xfrm>
              <a:off x="7132495" y="2431472"/>
              <a:ext cx="2313454" cy="2646878"/>
            </a:xfrm>
            <a:prstGeom prst="rect">
              <a:avLst/>
            </a:prstGeom>
            <a:noFill/>
          </p:spPr>
          <p:txBody>
            <a:bodyPr wrap="none" rtlCol="0">
              <a:spAutoFit/>
            </a:bodyPr>
            <a:lstStyle/>
            <a:p>
              <a:r>
                <a:rPr lang="zh-CN" altLang="en-US" sz="16600" dirty="0">
                  <a:gradFill>
                    <a:gsLst>
                      <a:gs pos="29000">
                        <a:srgbClr val="FEE38A"/>
                      </a:gs>
                      <a:gs pos="100000">
                        <a:srgbClr val="1D0C02"/>
                      </a:gs>
                      <a:gs pos="48000">
                        <a:srgbClr val="F5AA66"/>
                      </a:gs>
                      <a:gs pos="73000">
                        <a:srgbClr val="F07500"/>
                      </a:gs>
                    </a:gsLst>
                    <a:lin ang="3600000" scaled="0"/>
                  </a:gradFill>
                  <a:effectLst>
                    <a:outerShdw blurRad="63500" dist="38100" dir="3000000" sx="106000" sy="106000" algn="ctr" rotWithShape="0">
                      <a:prstClr val="black">
                        <a:alpha val="40000"/>
                      </a:prstClr>
                    </a:outerShdw>
                  </a:effectLst>
                  <a:latin typeface="庞门正道粗书体" panose="02010600030101010101" pitchFamily="2" charset="-122"/>
                  <a:ea typeface="庞门正道粗书体" panose="02010600030101010101" pitchFamily="2" charset="-122"/>
                </a:rPr>
                <a:t>量</a:t>
              </a:r>
            </a:p>
          </p:txBody>
        </p:sp>
      </p:grpSp>
    </p:spTree>
    <p:extLst>
      <p:ext uri="{BB962C8B-B14F-4D97-AF65-F5344CB8AC3E}">
        <p14:creationId xmlns:p14="http://schemas.microsoft.com/office/powerpoint/2010/main" val="3444254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4C74DC-6CB4-435E-88A8-FA1F44D04B8E}"/>
              </a:ext>
            </a:extLst>
          </p:cNvPr>
          <p:cNvPicPr>
            <a:picLocks noChangeAspect="1"/>
          </p:cNvPicPr>
          <p:nvPr/>
        </p:nvPicPr>
        <p:blipFill>
          <a:blip r:embed="rId3"/>
          <a:stretch>
            <a:fillRect/>
          </a:stretch>
        </p:blipFill>
        <p:spPr>
          <a:xfrm>
            <a:off x="6728460" y="1047750"/>
            <a:ext cx="4762500" cy="4762500"/>
          </a:xfrm>
          <a:prstGeom prst="rect">
            <a:avLst/>
          </a:prstGeom>
        </p:spPr>
      </p:pic>
      <p:sp>
        <p:nvSpPr>
          <p:cNvPr id="6" name="文本框 5">
            <a:extLst>
              <a:ext uri="{FF2B5EF4-FFF2-40B4-BE49-F238E27FC236}">
                <a16:creationId xmlns:a16="http://schemas.microsoft.com/office/drawing/2014/main" id="{AC008954-84AC-4405-80A7-586C76E7C43F}"/>
              </a:ext>
            </a:extLst>
          </p:cNvPr>
          <p:cNvSpPr txBox="1"/>
          <p:nvPr/>
        </p:nvSpPr>
        <p:spPr>
          <a:xfrm>
            <a:off x="895672" y="1956731"/>
            <a:ext cx="1304955" cy="1862048"/>
          </a:xfrm>
          <a:prstGeom prst="rect">
            <a:avLst/>
          </a:prstGeom>
          <a:noFill/>
        </p:spPr>
        <p:txBody>
          <a:bodyPr wrap="square" rtlCol="0">
            <a:spAutoFit/>
          </a:bodyPr>
          <a:lstStyle/>
          <a:p>
            <a:r>
              <a:rPr lang="zh-CN" altLang="en-US" sz="11500" b="1" dirty="0">
                <a:gradFill>
                  <a:gsLst>
                    <a:gs pos="44000">
                      <a:schemeClr val="bg1"/>
                    </a:gs>
                    <a:gs pos="100000">
                      <a:schemeClr val="tx1">
                        <a:alpha val="56000"/>
                      </a:schemeClr>
                    </a:gs>
                  </a:gsLst>
                  <a:lin ang="10800000" scaled="0"/>
                </a:gradFill>
                <a:latin typeface="宋体" panose="02010600030101010101" pitchFamily="2" charset="-122"/>
                <a:ea typeface="宋体" panose="02010600030101010101" pitchFamily="2" charset="-122"/>
              </a:rPr>
              <a:t>我</a:t>
            </a:r>
          </a:p>
        </p:txBody>
      </p:sp>
      <p:sp>
        <p:nvSpPr>
          <p:cNvPr id="7" name="文本框 6">
            <a:extLst>
              <a:ext uri="{FF2B5EF4-FFF2-40B4-BE49-F238E27FC236}">
                <a16:creationId xmlns:a16="http://schemas.microsoft.com/office/drawing/2014/main" id="{859EE84E-1DB3-4BB1-908F-BD4C7C9FD3AF}"/>
              </a:ext>
            </a:extLst>
          </p:cNvPr>
          <p:cNvSpPr txBox="1"/>
          <p:nvPr/>
        </p:nvSpPr>
        <p:spPr>
          <a:xfrm>
            <a:off x="3405361" y="2598420"/>
            <a:ext cx="1313180" cy="1446550"/>
          </a:xfrm>
          <a:prstGeom prst="rect">
            <a:avLst/>
          </a:prstGeom>
          <a:noFill/>
        </p:spPr>
        <p:txBody>
          <a:bodyPr wrap="none" rtlCol="0">
            <a:spAutoFit/>
          </a:bodyPr>
          <a:lstStyle/>
          <a:p>
            <a:r>
              <a:rPr lang="zh-CN" altLang="en-US" sz="8800" b="1" dirty="0">
                <a:gradFill>
                  <a:gsLst>
                    <a:gs pos="44000">
                      <a:schemeClr val="bg1"/>
                    </a:gs>
                    <a:gs pos="100000">
                      <a:schemeClr val="tx1">
                        <a:alpha val="56000"/>
                      </a:schemeClr>
                    </a:gs>
                  </a:gsLst>
                  <a:lin ang="10800000" scaled="0"/>
                </a:gradFill>
                <a:latin typeface="宋体" panose="02010600030101010101" pitchFamily="2" charset="-122"/>
                <a:ea typeface="宋体" panose="02010600030101010101" pitchFamily="2" charset="-122"/>
              </a:rPr>
              <a:t>沉</a:t>
            </a:r>
          </a:p>
        </p:txBody>
      </p:sp>
      <p:sp>
        <p:nvSpPr>
          <p:cNvPr id="8" name="文本框 7">
            <a:extLst>
              <a:ext uri="{FF2B5EF4-FFF2-40B4-BE49-F238E27FC236}">
                <a16:creationId xmlns:a16="http://schemas.microsoft.com/office/drawing/2014/main" id="{BF738C56-6460-493A-8DAF-92CD6EBC6B1B}"/>
              </a:ext>
            </a:extLst>
          </p:cNvPr>
          <p:cNvSpPr txBox="1"/>
          <p:nvPr/>
        </p:nvSpPr>
        <p:spPr>
          <a:xfrm>
            <a:off x="2402406" y="1564316"/>
            <a:ext cx="1210588" cy="1323439"/>
          </a:xfrm>
          <a:prstGeom prst="rect">
            <a:avLst/>
          </a:prstGeom>
          <a:noFill/>
        </p:spPr>
        <p:txBody>
          <a:bodyPr wrap="none" rtlCol="0">
            <a:spAutoFit/>
          </a:bodyPr>
          <a:lstStyle/>
          <a:p>
            <a:r>
              <a:rPr lang="zh-CN" altLang="en-US" sz="8000" b="1" dirty="0">
                <a:gradFill>
                  <a:gsLst>
                    <a:gs pos="44000">
                      <a:schemeClr val="bg1"/>
                    </a:gs>
                    <a:gs pos="100000">
                      <a:schemeClr val="tx1">
                        <a:alpha val="56000"/>
                      </a:schemeClr>
                    </a:gs>
                  </a:gsLst>
                  <a:lin ang="10800000" scaled="0"/>
                </a:gradFill>
                <a:latin typeface="宋体" panose="02010600030101010101" pitchFamily="2" charset="-122"/>
                <a:ea typeface="宋体" panose="02010600030101010101" pitchFamily="2" charset="-122"/>
              </a:rPr>
              <a:t>愿</a:t>
            </a:r>
          </a:p>
        </p:txBody>
      </p:sp>
      <p:sp>
        <p:nvSpPr>
          <p:cNvPr id="9" name="文本框 8">
            <a:extLst>
              <a:ext uri="{FF2B5EF4-FFF2-40B4-BE49-F238E27FC236}">
                <a16:creationId xmlns:a16="http://schemas.microsoft.com/office/drawing/2014/main" id="{2D421393-F9FC-481A-A481-64B86154F038}"/>
              </a:ext>
            </a:extLst>
          </p:cNvPr>
          <p:cNvSpPr txBox="1"/>
          <p:nvPr/>
        </p:nvSpPr>
        <p:spPr>
          <a:xfrm>
            <a:off x="4755655" y="1573560"/>
            <a:ext cx="1415772" cy="1569660"/>
          </a:xfrm>
          <a:prstGeom prst="rect">
            <a:avLst/>
          </a:prstGeom>
          <a:noFill/>
        </p:spPr>
        <p:txBody>
          <a:bodyPr wrap="none" rtlCol="0">
            <a:spAutoFit/>
          </a:bodyPr>
          <a:lstStyle/>
          <a:p>
            <a:r>
              <a:rPr lang="zh-CN" altLang="en-US" sz="9600" b="1" dirty="0">
                <a:gradFill>
                  <a:gsLst>
                    <a:gs pos="44000">
                      <a:schemeClr val="bg1"/>
                    </a:gs>
                    <a:gs pos="100000">
                      <a:schemeClr val="tx1">
                        <a:alpha val="56000"/>
                      </a:schemeClr>
                    </a:gs>
                  </a:gsLst>
                  <a:lin ang="10800000" scaled="0"/>
                </a:gradFill>
                <a:latin typeface="宋体" panose="02010600030101010101" pitchFamily="2" charset="-122"/>
                <a:ea typeface="宋体" panose="02010600030101010101" pitchFamily="2" charset="-122"/>
              </a:rPr>
              <a:t>默</a:t>
            </a:r>
          </a:p>
        </p:txBody>
      </p:sp>
      <p:sp>
        <p:nvSpPr>
          <p:cNvPr id="10" name="文本框 9">
            <a:extLst>
              <a:ext uri="{FF2B5EF4-FFF2-40B4-BE49-F238E27FC236}">
                <a16:creationId xmlns:a16="http://schemas.microsoft.com/office/drawing/2014/main" id="{34C11B51-6526-4458-8C10-C93109A831C6}"/>
              </a:ext>
            </a:extLst>
          </p:cNvPr>
          <p:cNvSpPr txBox="1"/>
          <p:nvPr/>
        </p:nvSpPr>
        <p:spPr>
          <a:xfrm>
            <a:off x="1175188" y="4745831"/>
            <a:ext cx="4288353" cy="1077218"/>
          </a:xfrm>
          <a:prstGeom prst="rect">
            <a:avLst/>
          </a:prstGeom>
          <a:noFill/>
        </p:spPr>
        <p:txBody>
          <a:bodyPr wrap="none" rtlCol="0">
            <a:spAutoFit/>
          </a:bodyPr>
          <a:lstStyle/>
          <a:p>
            <a:r>
              <a:rPr lang="en-US" altLang="zh-CN" sz="4000" dirty="0">
                <a:gradFill>
                  <a:gsLst>
                    <a:gs pos="0">
                      <a:schemeClr val="bg1"/>
                    </a:gs>
                    <a:gs pos="100000">
                      <a:schemeClr val="tx1">
                        <a:alpha val="51000"/>
                      </a:schemeClr>
                    </a:gs>
                  </a:gsLst>
                  <a:lin ang="21594000" scaled="0"/>
                </a:gradFill>
                <a:latin typeface="楷体" panose="02010609060101010101" pitchFamily="49" charset="-122"/>
                <a:ea typeface="楷体" panose="02010609060101010101" pitchFamily="49" charset="-122"/>
              </a:rPr>
              <a:t>I would like    </a:t>
            </a:r>
          </a:p>
          <a:p>
            <a:pPr algn="r"/>
            <a:r>
              <a:rPr lang="en-US" altLang="zh-CN" sz="2400" dirty="0">
                <a:gradFill>
                  <a:gsLst>
                    <a:gs pos="0">
                      <a:schemeClr val="bg1"/>
                    </a:gs>
                    <a:gs pos="100000">
                      <a:schemeClr val="tx1">
                        <a:alpha val="90000"/>
                      </a:schemeClr>
                    </a:gs>
                  </a:gsLst>
                  <a:lin ang="21594000" scaled="0"/>
                </a:gradFill>
                <a:latin typeface="楷体" panose="02010609060101010101" pitchFamily="49" charset="-122"/>
                <a:ea typeface="楷体" panose="02010609060101010101" pitchFamily="49" charset="-122"/>
              </a:rPr>
              <a:t>to be silent</a:t>
            </a:r>
            <a:endParaRPr lang="zh-CN" altLang="en-US" sz="2400" dirty="0">
              <a:gradFill>
                <a:gsLst>
                  <a:gs pos="0">
                    <a:schemeClr val="bg1"/>
                  </a:gs>
                  <a:gs pos="100000">
                    <a:schemeClr val="tx1">
                      <a:alpha val="90000"/>
                    </a:schemeClr>
                  </a:gs>
                </a:gsLst>
                <a:lin ang="21594000" scaled="0"/>
              </a:gra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4809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45">
            <a:extLst>
              <a:ext uri="{FF2B5EF4-FFF2-40B4-BE49-F238E27FC236}">
                <a16:creationId xmlns:a16="http://schemas.microsoft.com/office/drawing/2014/main" id="{E4CB88C3-006F-48A9-99C8-CB89528F1AFA}"/>
              </a:ext>
            </a:extLst>
          </p:cNvPr>
          <p:cNvSpPr>
            <a:spLocks noGrp="1"/>
          </p:cNvSpPr>
          <p:nvPr>
            <p:ph type="ctrTitle"/>
          </p:nvPr>
        </p:nvSpPr>
        <p:spPr/>
        <p:txBody>
          <a:bodyPr/>
          <a:lstStyle/>
          <a:p>
            <a:endParaRPr lang="zh-CN" altLang="en-US"/>
          </a:p>
        </p:txBody>
      </p:sp>
      <p:sp>
        <p:nvSpPr>
          <p:cNvPr id="47" name="副标题 46">
            <a:extLst>
              <a:ext uri="{FF2B5EF4-FFF2-40B4-BE49-F238E27FC236}">
                <a16:creationId xmlns:a16="http://schemas.microsoft.com/office/drawing/2014/main" id="{9D15822C-D1EF-4FC7-98CA-05791C21E484}"/>
              </a:ext>
            </a:extLst>
          </p:cNvPr>
          <p:cNvSpPr>
            <a:spLocks noGrp="1"/>
          </p:cNvSpPr>
          <p:nvPr>
            <p:ph type="subTitle" idx="1"/>
          </p:nvPr>
        </p:nvSpPr>
        <p:spPr/>
        <p:txBody>
          <a:bodyPr/>
          <a:lstStyle/>
          <a:p>
            <a:endParaRPr lang="zh-CN" altLang="en-US"/>
          </a:p>
        </p:txBody>
      </p:sp>
      <p:sp>
        <p:nvSpPr>
          <p:cNvPr id="48" name="图表占位符 47">
            <a:extLst>
              <a:ext uri="{FF2B5EF4-FFF2-40B4-BE49-F238E27FC236}">
                <a16:creationId xmlns:a16="http://schemas.microsoft.com/office/drawing/2014/main" id="{DF5B263F-36FB-48E1-B505-F869B0CFDFE3}"/>
              </a:ext>
            </a:extLst>
          </p:cNvPr>
          <p:cNvSpPr>
            <a:spLocks noGrp="1"/>
          </p:cNvSpPr>
          <p:nvPr>
            <p:ph type="chart" sz="quarter" idx="13"/>
          </p:nvPr>
        </p:nvSpPr>
        <p:spPr/>
      </p:sp>
      <p:sp>
        <p:nvSpPr>
          <p:cNvPr id="49" name="SmartArt 占位符 48">
            <a:extLst>
              <a:ext uri="{FF2B5EF4-FFF2-40B4-BE49-F238E27FC236}">
                <a16:creationId xmlns:a16="http://schemas.microsoft.com/office/drawing/2014/main" id="{B1DA1FC2-0BE7-47AB-A9C5-FF4A8907386F}"/>
              </a:ext>
            </a:extLst>
          </p:cNvPr>
          <p:cNvSpPr>
            <a:spLocks noGrp="1"/>
          </p:cNvSpPr>
          <p:nvPr>
            <p:ph type="dgm" sz="quarter" idx="15"/>
          </p:nvPr>
        </p:nvSpPr>
        <p:spPr/>
      </p:sp>
      <p:sp>
        <p:nvSpPr>
          <p:cNvPr id="50" name="媒体占位符 49">
            <a:extLst>
              <a:ext uri="{FF2B5EF4-FFF2-40B4-BE49-F238E27FC236}">
                <a16:creationId xmlns:a16="http://schemas.microsoft.com/office/drawing/2014/main" id="{7C1FFC37-8677-47DE-AA66-95487DAE2874}"/>
              </a:ext>
            </a:extLst>
          </p:cNvPr>
          <p:cNvSpPr>
            <a:spLocks noGrp="1"/>
          </p:cNvSpPr>
          <p:nvPr>
            <p:ph type="media" sz="quarter" idx="16"/>
          </p:nvPr>
        </p:nvSpPr>
        <p:spPr/>
      </p:sp>
      <p:sp>
        <p:nvSpPr>
          <p:cNvPr id="51" name="文本占位符 50">
            <a:extLst>
              <a:ext uri="{FF2B5EF4-FFF2-40B4-BE49-F238E27FC236}">
                <a16:creationId xmlns:a16="http://schemas.microsoft.com/office/drawing/2014/main" id="{BCE16B49-55B8-497B-A7ED-7F290E9592F7}"/>
              </a:ext>
            </a:extLst>
          </p:cNvPr>
          <p:cNvSpPr>
            <a:spLocks noGrp="1"/>
          </p:cNvSpPr>
          <p:nvPr>
            <p:ph type="body" sz="quarter" idx="20"/>
          </p:nvPr>
        </p:nvSpPr>
        <p:spPr/>
        <p:txBody>
          <a:bodyPr/>
          <a:lstStyle/>
          <a:p>
            <a:endParaRPr lang="zh-CN" altLang="en-US"/>
          </a:p>
        </p:txBody>
      </p:sp>
      <p:sp>
        <p:nvSpPr>
          <p:cNvPr id="52" name="内容占位符 51">
            <a:extLst>
              <a:ext uri="{FF2B5EF4-FFF2-40B4-BE49-F238E27FC236}">
                <a16:creationId xmlns:a16="http://schemas.microsoft.com/office/drawing/2014/main" id="{F163071E-211A-4E5C-8593-B7DE1294CA7D}"/>
              </a:ext>
            </a:extLst>
          </p:cNvPr>
          <p:cNvSpPr>
            <a:spLocks noGrp="1"/>
          </p:cNvSpPr>
          <p:nvPr>
            <p:ph sz="quarter" idx="21"/>
          </p:nvPr>
        </p:nvSpPr>
        <p:spPr/>
        <p:txBody>
          <a:bodyPr>
            <a:normAutofit fontScale="92500" lnSpcReduction="10000"/>
          </a:bodyPr>
          <a:lstStyle/>
          <a:p>
            <a:endParaRPr lang="zh-CN" altLang="en-US"/>
          </a:p>
        </p:txBody>
      </p:sp>
      <p:sp>
        <p:nvSpPr>
          <p:cNvPr id="58" name="图片占位符 57">
            <a:extLst>
              <a:ext uri="{FF2B5EF4-FFF2-40B4-BE49-F238E27FC236}">
                <a16:creationId xmlns:a16="http://schemas.microsoft.com/office/drawing/2014/main" id="{296950CB-5E04-47A9-A782-CD9862204FB3}"/>
              </a:ext>
            </a:extLst>
          </p:cNvPr>
          <p:cNvSpPr>
            <a:spLocks noGrp="1"/>
          </p:cNvSpPr>
          <p:nvPr>
            <p:ph type="pic" sz="quarter" idx="22"/>
          </p:nvPr>
        </p:nvSpPr>
        <p:spPr/>
      </p:sp>
    </p:spTree>
    <p:extLst>
      <p:ext uri="{BB962C8B-B14F-4D97-AF65-F5344CB8AC3E}">
        <p14:creationId xmlns:p14="http://schemas.microsoft.com/office/powerpoint/2010/main" val="4193898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F2636EF3-8B4C-4710-9619-D5AB7B7A9D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0"/>
            <a:ext cx="12192000" cy="6857999"/>
          </a:xfrm>
          <a:prstGeom prst="rect">
            <a:avLst/>
          </a:prstGeom>
        </p:spPr>
      </p:pic>
      <p:pic>
        <p:nvPicPr>
          <p:cNvPr id="22" name="图片 21">
            <a:extLst>
              <a:ext uri="{FF2B5EF4-FFF2-40B4-BE49-F238E27FC236}">
                <a16:creationId xmlns:a16="http://schemas.microsoft.com/office/drawing/2014/main" id="{C8E26C14-3DF4-44B9-9AF3-C7A27A10DA86}"/>
              </a:ext>
            </a:extLst>
          </p:cNvPr>
          <p:cNvPicPr>
            <a:picLocks noChangeAspect="1"/>
          </p:cNvPicPr>
          <p:nvPr/>
        </p:nvPicPr>
        <p:blipFill>
          <a:blip r:embed="rId5">
            <a:extLst>
              <a:ext uri="{28A0092B-C50C-407E-A947-70E740481C1C}">
                <a14:useLocalDpi xmlns:a14="http://schemas.microsoft.com/office/drawing/2010/main" val="0"/>
              </a:ext>
            </a:extLst>
          </a:blip>
          <a:srcRect l="15065" t="30631" r="15159" b="30619"/>
          <a:stretch>
            <a:fillRect/>
          </a:stretch>
        </p:blipFill>
        <p:spPr>
          <a:xfrm>
            <a:off x="1836770" y="2100649"/>
            <a:ext cx="8507015" cy="2657474"/>
          </a:xfrm>
          <a:custGeom>
            <a:avLst/>
            <a:gdLst/>
            <a:ahLst/>
            <a:cxnLst/>
            <a:rect l="l" t="t" r="r" b="b"/>
            <a:pathLst>
              <a:path w="8507015" h="2657474">
                <a:moveTo>
                  <a:pt x="2725341" y="2302668"/>
                </a:moveTo>
                <a:lnTo>
                  <a:pt x="2725341" y="2419349"/>
                </a:lnTo>
                <a:lnTo>
                  <a:pt x="3350418" y="2419349"/>
                </a:lnTo>
                <a:lnTo>
                  <a:pt x="3350418" y="2302668"/>
                </a:lnTo>
                <a:close/>
                <a:moveTo>
                  <a:pt x="5094684" y="2183606"/>
                </a:moveTo>
                <a:lnTo>
                  <a:pt x="5094684" y="2387203"/>
                </a:lnTo>
                <a:lnTo>
                  <a:pt x="5263753" y="2387203"/>
                </a:lnTo>
                <a:lnTo>
                  <a:pt x="5263753" y="2183606"/>
                </a:lnTo>
                <a:close/>
                <a:moveTo>
                  <a:pt x="8383190" y="2175271"/>
                </a:moveTo>
                <a:lnTo>
                  <a:pt x="8507015" y="2275284"/>
                </a:lnTo>
                <a:cubicBezTo>
                  <a:pt x="8368109" y="2437209"/>
                  <a:pt x="8216503" y="2564606"/>
                  <a:pt x="8052197" y="2657474"/>
                </a:cubicBezTo>
                <a:cubicBezTo>
                  <a:pt x="8019653" y="2608262"/>
                  <a:pt x="7983140" y="2559446"/>
                  <a:pt x="7942659" y="2511028"/>
                </a:cubicBezTo>
                <a:cubicBezTo>
                  <a:pt x="8108553" y="2430859"/>
                  <a:pt x="8255396" y="2318940"/>
                  <a:pt x="8383190" y="2175271"/>
                </a:cubicBezTo>
                <a:close/>
                <a:moveTo>
                  <a:pt x="2725341" y="2038350"/>
                </a:moveTo>
                <a:lnTo>
                  <a:pt x="2725341" y="2153840"/>
                </a:lnTo>
                <a:lnTo>
                  <a:pt x="3350418" y="2153840"/>
                </a:lnTo>
                <a:lnTo>
                  <a:pt x="3350418" y="2038350"/>
                </a:lnTo>
                <a:close/>
                <a:moveTo>
                  <a:pt x="5616178" y="1974056"/>
                </a:moveTo>
                <a:cubicBezTo>
                  <a:pt x="5673328" y="2042318"/>
                  <a:pt x="5734843" y="2125265"/>
                  <a:pt x="5800725" y="2222896"/>
                </a:cubicBezTo>
                <a:lnTo>
                  <a:pt x="5650706" y="2322909"/>
                </a:lnTo>
                <a:cubicBezTo>
                  <a:pt x="5590381" y="2223690"/>
                  <a:pt x="5532834" y="2139156"/>
                  <a:pt x="5478065" y="2069306"/>
                </a:cubicBezTo>
                <a:close/>
                <a:moveTo>
                  <a:pt x="6777037" y="1945481"/>
                </a:moveTo>
                <a:lnTo>
                  <a:pt x="6777037" y="2116931"/>
                </a:lnTo>
                <a:lnTo>
                  <a:pt x="6997303" y="2116931"/>
                </a:lnTo>
                <a:lnTo>
                  <a:pt x="6997303" y="1945481"/>
                </a:lnTo>
                <a:close/>
                <a:moveTo>
                  <a:pt x="6392465" y="1945481"/>
                </a:moveTo>
                <a:lnTo>
                  <a:pt x="6392465" y="2116931"/>
                </a:lnTo>
                <a:lnTo>
                  <a:pt x="6612731" y="2116931"/>
                </a:lnTo>
                <a:lnTo>
                  <a:pt x="6612731" y="1945481"/>
                </a:lnTo>
                <a:close/>
                <a:moveTo>
                  <a:pt x="1714500" y="1944290"/>
                </a:moveTo>
                <a:lnTo>
                  <a:pt x="1714500" y="2170509"/>
                </a:lnTo>
                <a:lnTo>
                  <a:pt x="1919287" y="2170509"/>
                </a:lnTo>
                <a:lnTo>
                  <a:pt x="1919287" y="1944290"/>
                </a:lnTo>
                <a:close/>
                <a:moveTo>
                  <a:pt x="7597377" y="1934765"/>
                </a:moveTo>
                <a:lnTo>
                  <a:pt x="7754540" y="1934765"/>
                </a:lnTo>
                <a:lnTo>
                  <a:pt x="7754540" y="2014537"/>
                </a:lnTo>
                <a:lnTo>
                  <a:pt x="7993855" y="2014537"/>
                </a:lnTo>
                <a:lnTo>
                  <a:pt x="7993855" y="2157412"/>
                </a:lnTo>
                <a:lnTo>
                  <a:pt x="7754540" y="2157412"/>
                </a:lnTo>
                <a:lnTo>
                  <a:pt x="7754540" y="2194321"/>
                </a:lnTo>
                <a:cubicBezTo>
                  <a:pt x="7845027" y="2244328"/>
                  <a:pt x="7929562" y="2293937"/>
                  <a:pt x="8008143" y="2343149"/>
                </a:cubicBezTo>
                <a:lnTo>
                  <a:pt x="7912893" y="2476499"/>
                </a:lnTo>
                <a:cubicBezTo>
                  <a:pt x="7857331" y="2432843"/>
                  <a:pt x="7804547" y="2392759"/>
                  <a:pt x="7754540" y="2356246"/>
                </a:cubicBezTo>
                <a:lnTo>
                  <a:pt x="7754540" y="2651521"/>
                </a:lnTo>
                <a:lnTo>
                  <a:pt x="7597377" y="2651521"/>
                </a:lnTo>
                <a:lnTo>
                  <a:pt x="7597377" y="2316956"/>
                </a:lnTo>
                <a:cubicBezTo>
                  <a:pt x="7538640" y="2413000"/>
                  <a:pt x="7473553" y="2495549"/>
                  <a:pt x="7402115" y="2564606"/>
                </a:cubicBezTo>
                <a:cubicBezTo>
                  <a:pt x="7372747" y="2516187"/>
                  <a:pt x="7342187" y="2469753"/>
                  <a:pt x="7310437" y="2425303"/>
                </a:cubicBezTo>
                <a:cubicBezTo>
                  <a:pt x="7405687" y="2338784"/>
                  <a:pt x="7484665" y="2249487"/>
                  <a:pt x="7547371" y="2157412"/>
                </a:cubicBezTo>
                <a:lnTo>
                  <a:pt x="7336631" y="2157412"/>
                </a:lnTo>
                <a:lnTo>
                  <a:pt x="7336631" y="2014537"/>
                </a:lnTo>
                <a:lnTo>
                  <a:pt x="7597377" y="2014537"/>
                </a:lnTo>
                <a:close/>
                <a:moveTo>
                  <a:pt x="5094684" y="1824037"/>
                </a:moveTo>
                <a:lnTo>
                  <a:pt x="5094684" y="2027634"/>
                </a:lnTo>
                <a:lnTo>
                  <a:pt x="5263753" y="2027634"/>
                </a:lnTo>
                <a:lnTo>
                  <a:pt x="5263753" y="1824037"/>
                </a:lnTo>
                <a:close/>
                <a:moveTo>
                  <a:pt x="8376046" y="1815703"/>
                </a:moveTo>
                <a:lnTo>
                  <a:pt x="8492728" y="1919287"/>
                </a:lnTo>
                <a:cubicBezTo>
                  <a:pt x="8372077" y="2052637"/>
                  <a:pt x="8245871" y="2162968"/>
                  <a:pt x="8114109" y="2250281"/>
                </a:cubicBezTo>
                <a:cubicBezTo>
                  <a:pt x="8083153" y="2209006"/>
                  <a:pt x="8045449" y="2165746"/>
                  <a:pt x="8000999" y="2120503"/>
                </a:cubicBezTo>
                <a:cubicBezTo>
                  <a:pt x="8138319" y="2046684"/>
                  <a:pt x="8263334" y="1945084"/>
                  <a:pt x="8376046" y="1815703"/>
                </a:cubicBezTo>
                <a:close/>
                <a:moveTo>
                  <a:pt x="1549003" y="1802606"/>
                </a:moveTo>
                <a:lnTo>
                  <a:pt x="2084784" y="1802606"/>
                </a:lnTo>
                <a:lnTo>
                  <a:pt x="2084784" y="2312193"/>
                </a:lnTo>
                <a:lnTo>
                  <a:pt x="1549003" y="2312193"/>
                </a:lnTo>
                <a:close/>
                <a:moveTo>
                  <a:pt x="2725341" y="1774031"/>
                </a:moveTo>
                <a:lnTo>
                  <a:pt x="2725341" y="1889522"/>
                </a:lnTo>
                <a:lnTo>
                  <a:pt x="3350418" y="1889522"/>
                </a:lnTo>
                <a:lnTo>
                  <a:pt x="3350418" y="1774031"/>
                </a:lnTo>
                <a:close/>
                <a:moveTo>
                  <a:pt x="7441405" y="1729978"/>
                </a:moveTo>
                <a:cubicBezTo>
                  <a:pt x="7475537" y="1783159"/>
                  <a:pt x="7510065" y="1842690"/>
                  <a:pt x="7544990" y="1908571"/>
                </a:cubicBezTo>
                <a:lnTo>
                  <a:pt x="7424737" y="1969293"/>
                </a:lnTo>
                <a:cubicBezTo>
                  <a:pt x="7393781" y="1904206"/>
                  <a:pt x="7362031" y="1843087"/>
                  <a:pt x="7329487" y="1785937"/>
                </a:cubicBezTo>
                <a:close/>
                <a:moveTo>
                  <a:pt x="6487715" y="1699022"/>
                </a:moveTo>
                <a:cubicBezTo>
                  <a:pt x="6455966" y="1737122"/>
                  <a:pt x="6421834" y="1774031"/>
                  <a:pt x="6385322" y="1809750"/>
                </a:cubicBezTo>
                <a:lnTo>
                  <a:pt x="6720483" y="1809750"/>
                </a:lnTo>
                <a:lnTo>
                  <a:pt x="6818709" y="1699022"/>
                </a:lnTo>
                <a:close/>
                <a:moveTo>
                  <a:pt x="7655718" y="1681162"/>
                </a:moveTo>
                <a:cubicBezTo>
                  <a:pt x="7693025" y="1739900"/>
                  <a:pt x="7725965" y="1795859"/>
                  <a:pt x="7754540" y="1849040"/>
                </a:cubicBezTo>
                <a:lnTo>
                  <a:pt x="7635477" y="1905000"/>
                </a:lnTo>
                <a:cubicBezTo>
                  <a:pt x="7610871" y="1856581"/>
                  <a:pt x="7579121" y="1799034"/>
                  <a:pt x="7540227" y="1732359"/>
                </a:cubicBezTo>
                <a:close/>
                <a:moveTo>
                  <a:pt x="7875984" y="1672828"/>
                </a:moveTo>
                <a:lnTo>
                  <a:pt x="8003381" y="1724025"/>
                </a:lnTo>
                <a:cubicBezTo>
                  <a:pt x="7962106" y="1801812"/>
                  <a:pt x="7916862" y="1880790"/>
                  <a:pt x="7867649" y="1960959"/>
                </a:cubicBezTo>
                <a:lnTo>
                  <a:pt x="7749777" y="1900237"/>
                </a:lnTo>
                <a:cubicBezTo>
                  <a:pt x="7794228" y="1829593"/>
                  <a:pt x="7836296" y="1753790"/>
                  <a:pt x="7875984" y="1672828"/>
                </a:cubicBezTo>
                <a:close/>
                <a:moveTo>
                  <a:pt x="1451372" y="1672828"/>
                </a:moveTo>
                <a:lnTo>
                  <a:pt x="1451372" y="2443162"/>
                </a:lnTo>
                <a:lnTo>
                  <a:pt x="2183606" y="2443162"/>
                </a:lnTo>
                <a:lnTo>
                  <a:pt x="2183606" y="1672828"/>
                </a:lnTo>
                <a:close/>
                <a:moveTo>
                  <a:pt x="3743325" y="1529953"/>
                </a:moveTo>
                <a:lnTo>
                  <a:pt x="4719637" y="1529953"/>
                </a:lnTo>
                <a:lnTo>
                  <a:pt x="4719637" y="2131218"/>
                </a:lnTo>
                <a:lnTo>
                  <a:pt x="4542234" y="2131218"/>
                </a:lnTo>
                <a:lnTo>
                  <a:pt x="4542234" y="2083593"/>
                </a:lnTo>
                <a:lnTo>
                  <a:pt x="3951684" y="2083593"/>
                </a:lnTo>
                <a:lnTo>
                  <a:pt x="3951684" y="2339578"/>
                </a:lnTo>
                <a:cubicBezTo>
                  <a:pt x="3951684" y="2414984"/>
                  <a:pt x="3987800" y="2452687"/>
                  <a:pt x="4060031" y="2452687"/>
                </a:cubicBezTo>
                <a:lnTo>
                  <a:pt x="4530328" y="2452687"/>
                </a:lnTo>
                <a:cubicBezTo>
                  <a:pt x="4562078" y="2452687"/>
                  <a:pt x="4587180" y="2446337"/>
                  <a:pt x="4605635" y="2433637"/>
                </a:cubicBezTo>
                <a:cubicBezTo>
                  <a:pt x="4624089" y="2420937"/>
                  <a:pt x="4635896" y="2401391"/>
                  <a:pt x="4641056" y="2374999"/>
                </a:cubicBezTo>
                <a:cubicBezTo>
                  <a:pt x="4646215" y="2348607"/>
                  <a:pt x="4655343" y="2285206"/>
                  <a:pt x="4668440" y="2184796"/>
                </a:cubicBezTo>
                <a:cubicBezTo>
                  <a:pt x="4738290" y="2214959"/>
                  <a:pt x="4799012" y="2237978"/>
                  <a:pt x="4850606" y="2253853"/>
                </a:cubicBezTo>
                <a:cubicBezTo>
                  <a:pt x="4827984" y="2369343"/>
                  <a:pt x="4810422" y="2447726"/>
                  <a:pt x="4797921" y="2489001"/>
                </a:cubicBezTo>
                <a:cubicBezTo>
                  <a:pt x="4785419" y="2530276"/>
                  <a:pt x="4757241" y="2561729"/>
                  <a:pt x="4713386" y="2583358"/>
                </a:cubicBezTo>
                <a:cubicBezTo>
                  <a:pt x="4669532" y="2604988"/>
                  <a:pt x="4610496" y="2615803"/>
                  <a:pt x="4536281" y="2615803"/>
                </a:cubicBezTo>
                <a:lnTo>
                  <a:pt x="4026693" y="2615803"/>
                </a:lnTo>
                <a:cubicBezTo>
                  <a:pt x="3859212" y="2615803"/>
                  <a:pt x="3775471" y="2531268"/>
                  <a:pt x="3775471" y="2362199"/>
                </a:cubicBezTo>
                <a:lnTo>
                  <a:pt x="3775471" y="1920478"/>
                </a:lnTo>
                <a:lnTo>
                  <a:pt x="4542234" y="1920478"/>
                </a:lnTo>
                <a:lnTo>
                  <a:pt x="4542234" y="1693068"/>
                </a:lnTo>
                <a:lnTo>
                  <a:pt x="3743325" y="1693068"/>
                </a:lnTo>
                <a:close/>
                <a:moveTo>
                  <a:pt x="1281112" y="1526381"/>
                </a:moveTo>
                <a:lnTo>
                  <a:pt x="2353866" y="1526381"/>
                </a:lnTo>
                <a:lnTo>
                  <a:pt x="2353866" y="2639615"/>
                </a:lnTo>
                <a:lnTo>
                  <a:pt x="2183606" y="2639615"/>
                </a:lnTo>
                <a:lnTo>
                  <a:pt x="2183606" y="2589609"/>
                </a:lnTo>
                <a:lnTo>
                  <a:pt x="1451372" y="2589609"/>
                </a:lnTo>
                <a:lnTo>
                  <a:pt x="1451372" y="2640806"/>
                </a:lnTo>
                <a:lnTo>
                  <a:pt x="1281112" y="2640806"/>
                </a:lnTo>
                <a:close/>
                <a:moveTo>
                  <a:pt x="7953375" y="1514475"/>
                </a:moveTo>
                <a:lnTo>
                  <a:pt x="7973615" y="1652587"/>
                </a:lnTo>
                <a:cubicBezTo>
                  <a:pt x="7752953" y="1671637"/>
                  <a:pt x="7550943" y="1686321"/>
                  <a:pt x="7367587" y="1696640"/>
                </a:cubicBezTo>
                <a:cubicBezTo>
                  <a:pt x="7362031" y="1655365"/>
                  <a:pt x="7353299" y="1608137"/>
                  <a:pt x="7341393" y="1554956"/>
                </a:cubicBezTo>
                <a:cubicBezTo>
                  <a:pt x="7542212" y="1547018"/>
                  <a:pt x="7746205" y="1533525"/>
                  <a:pt x="7953375" y="1514475"/>
                </a:cubicBezTo>
                <a:close/>
                <a:moveTo>
                  <a:pt x="934640" y="1485900"/>
                </a:moveTo>
                <a:cubicBezTo>
                  <a:pt x="996553" y="1531937"/>
                  <a:pt x="1060053" y="1584325"/>
                  <a:pt x="1125141" y="1643062"/>
                </a:cubicBezTo>
                <a:cubicBezTo>
                  <a:pt x="1079103" y="1686718"/>
                  <a:pt x="1041797" y="1722834"/>
                  <a:pt x="1013222" y="1751409"/>
                </a:cubicBezTo>
                <a:cubicBezTo>
                  <a:pt x="960041" y="1695053"/>
                  <a:pt x="900509" y="1640284"/>
                  <a:pt x="834628" y="1587103"/>
                </a:cubicBezTo>
                <a:close/>
                <a:moveTo>
                  <a:pt x="8348662" y="1477565"/>
                </a:moveTo>
                <a:lnTo>
                  <a:pt x="8465343" y="1577578"/>
                </a:lnTo>
                <a:cubicBezTo>
                  <a:pt x="8354218" y="1695053"/>
                  <a:pt x="8235155" y="1796256"/>
                  <a:pt x="8108155" y="1881187"/>
                </a:cubicBezTo>
                <a:cubicBezTo>
                  <a:pt x="8073231" y="1834356"/>
                  <a:pt x="8035925" y="1788715"/>
                  <a:pt x="7996237" y="1744265"/>
                </a:cubicBezTo>
                <a:cubicBezTo>
                  <a:pt x="8128793" y="1677590"/>
                  <a:pt x="8246268" y="1588690"/>
                  <a:pt x="8348662" y="1477565"/>
                </a:cubicBezTo>
                <a:close/>
                <a:moveTo>
                  <a:pt x="5612606" y="1476375"/>
                </a:moveTo>
                <a:lnTo>
                  <a:pt x="5776912" y="1519237"/>
                </a:lnTo>
                <a:cubicBezTo>
                  <a:pt x="5759450" y="1572021"/>
                  <a:pt x="5740796" y="1623615"/>
                  <a:pt x="5720953" y="1674018"/>
                </a:cubicBezTo>
                <a:lnTo>
                  <a:pt x="6028134" y="1674018"/>
                </a:lnTo>
                <a:lnTo>
                  <a:pt x="6014442" y="2359223"/>
                </a:lnTo>
                <a:cubicBezTo>
                  <a:pt x="6012458" y="2433042"/>
                  <a:pt x="6006306" y="2484735"/>
                  <a:pt x="5995987" y="2514302"/>
                </a:cubicBezTo>
                <a:cubicBezTo>
                  <a:pt x="5985669" y="2543869"/>
                  <a:pt x="5969595" y="2567979"/>
                  <a:pt x="5947767" y="2586632"/>
                </a:cubicBezTo>
                <a:cubicBezTo>
                  <a:pt x="5925939" y="2605285"/>
                  <a:pt x="5895479" y="2617986"/>
                  <a:pt x="5856386" y="2624732"/>
                </a:cubicBezTo>
                <a:cubicBezTo>
                  <a:pt x="5817294" y="2631479"/>
                  <a:pt x="5732066" y="2634853"/>
                  <a:pt x="5600700" y="2634853"/>
                </a:cubicBezTo>
                <a:cubicBezTo>
                  <a:pt x="5588793" y="2565003"/>
                  <a:pt x="5573712" y="2505074"/>
                  <a:pt x="5555456" y="2455068"/>
                </a:cubicBezTo>
                <a:cubicBezTo>
                  <a:pt x="5614194" y="2459831"/>
                  <a:pt x="5676701" y="2462212"/>
                  <a:pt x="5742979" y="2462212"/>
                </a:cubicBezTo>
                <a:cubicBezTo>
                  <a:pt x="5762029" y="2462212"/>
                  <a:pt x="5778500" y="2460029"/>
                  <a:pt x="5792390" y="2455664"/>
                </a:cubicBezTo>
                <a:cubicBezTo>
                  <a:pt x="5806281" y="2451298"/>
                  <a:pt x="5817691" y="2444650"/>
                  <a:pt x="5826621" y="2435721"/>
                </a:cubicBezTo>
                <a:cubicBezTo>
                  <a:pt x="5835551" y="2426791"/>
                  <a:pt x="5841603" y="2416770"/>
                  <a:pt x="5844778" y="2405657"/>
                </a:cubicBezTo>
                <a:cubicBezTo>
                  <a:pt x="5847953" y="2394545"/>
                  <a:pt x="5850533" y="2345729"/>
                  <a:pt x="5852517" y="2259210"/>
                </a:cubicBezTo>
                <a:lnTo>
                  <a:pt x="5857875" y="2015728"/>
                </a:lnTo>
                <a:cubicBezTo>
                  <a:pt x="5859462" y="1939925"/>
                  <a:pt x="5860256" y="1878409"/>
                  <a:pt x="5860256" y="1831181"/>
                </a:cubicBezTo>
                <a:lnTo>
                  <a:pt x="5653087" y="1831181"/>
                </a:lnTo>
                <a:cubicBezTo>
                  <a:pt x="5626893" y="1886743"/>
                  <a:pt x="5599112" y="1940718"/>
                  <a:pt x="5569743" y="1993106"/>
                </a:cubicBezTo>
                <a:cubicBezTo>
                  <a:pt x="5532041" y="1968500"/>
                  <a:pt x="5485209" y="1944092"/>
                  <a:pt x="5429250" y="1919882"/>
                </a:cubicBezTo>
                <a:lnTo>
                  <a:pt x="5429250" y="2628899"/>
                </a:lnTo>
                <a:lnTo>
                  <a:pt x="5263753" y="2628899"/>
                </a:lnTo>
                <a:lnTo>
                  <a:pt x="5263753" y="2543174"/>
                </a:lnTo>
                <a:lnTo>
                  <a:pt x="5094684" y="2543174"/>
                </a:lnTo>
                <a:lnTo>
                  <a:pt x="5094684" y="2636043"/>
                </a:lnTo>
                <a:lnTo>
                  <a:pt x="4929187" y="2636043"/>
                </a:lnTo>
                <a:lnTo>
                  <a:pt x="4929187" y="1668065"/>
                </a:lnTo>
                <a:lnTo>
                  <a:pt x="5054798" y="1668065"/>
                </a:lnTo>
                <a:cubicBezTo>
                  <a:pt x="5077817" y="1590278"/>
                  <a:pt x="5093891" y="1527175"/>
                  <a:pt x="5103018" y="1478756"/>
                </a:cubicBezTo>
                <a:lnTo>
                  <a:pt x="5280422" y="1506140"/>
                </a:lnTo>
                <a:lnTo>
                  <a:pt x="5226843" y="1668065"/>
                </a:lnTo>
                <a:lnTo>
                  <a:pt x="5429250" y="1668065"/>
                </a:lnTo>
                <a:lnTo>
                  <a:pt x="5429250" y="1900237"/>
                </a:lnTo>
                <a:cubicBezTo>
                  <a:pt x="5493146" y="1793081"/>
                  <a:pt x="5554265" y="1651793"/>
                  <a:pt x="5612606" y="1476375"/>
                </a:cubicBezTo>
                <a:close/>
                <a:moveTo>
                  <a:pt x="606028" y="1473993"/>
                </a:moveTo>
                <a:lnTo>
                  <a:pt x="777478" y="1473993"/>
                </a:lnTo>
                <a:cubicBezTo>
                  <a:pt x="777875" y="1547812"/>
                  <a:pt x="782042" y="1648420"/>
                  <a:pt x="789979" y="1775817"/>
                </a:cubicBezTo>
                <a:lnTo>
                  <a:pt x="1160859" y="1743075"/>
                </a:lnTo>
                <a:lnTo>
                  <a:pt x="1175147" y="1891903"/>
                </a:lnTo>
                <a:lnTo>
                  <a:pt x="800100" y="1925240"/>
                </a:lnTo>
                <a:cubicBezTo>
                  <a:pt x="806053" y="2010568"/>
                  <a:pt x="813197" y="2084189"/>
                  <a:pt x="821531" y="2146101"/>
                </a:cubicBezTo>
                <a:cubicBezTo>
                  <a:pt x="899318" y="2081410"/>
                  <a:pt x="967184" y="2010965"/>
                  <a:pt x="1025128" y="1934765"/>
                </a:cubicBezTo>
                <a:lnTo>
                  <a:pt x="1154906" y="2035968"/>
                </a:lnTo>
                <a:cubicBezTo>
                  <a:pt x="1069578" y="2145506"/>
                  <a:pt x="971351" y="2243335"/>
                  <a:pt x="860226" y="2329457"/>
                </a:cubicBezTo>
                <a:cubicBezTo>
                  <a:pt x="876895" y="2380654"/>
                  <a:pt x="895846" y="2417266"/>
                  <a:pt x="917079" y="2439292"/>
                </a:cubicBezTo>
                <a:cubicBezTo>
                  <a:pt x="938311" y="2461319"/>
                  <a:pt x="957461" y="2472332"/>
                  <a:pt x="974527" y="2472332"/>
                </a:cubicBezTo>
                <a:cubicBezTo>
                  <a:pt x="982464" y="2472332"/>
                  <a:pt x="989112" y="2469554"/>
                  <a:pt x="994469" y="2463998"/>
                </a:cubicBezTo>
                <a:cubicBezTo>
                  <a:pt x="999827" y="2458442"/>
                  <a:pt x="1006574" y="2440582"/>
                  <a:pt x="1014710" y="2410420"/>
                </a:cubicBezTo>
                <a:cubicBezTo>
                  <a:pt x="1022846" y="2380257"/>
                  <a:pt x="1032272" y="2328862"/>
                  <a:pt x="1042988" y="2256234"/>
                </a:cubicBezTo>
                <a:cubicBezTo>
                  <a:pt x="1100138" y="2292746"/>
                  <a:pt x="1148953" y="2319734"/>
                  <a:pt x="1189434" y="2337196"/>
                </a:cubicBezTo>
                <a:cubicBezTo>
                  <a:pt x="1169590" y="2451100"/>
                  <a:pt x="1145083" y="2531764"/>
                  <a:pt x="1115913" y="2579191"/>
                </a:cubicBezTo>
                <a:cubicBezTo>
                  <a:pt x="1086743" y="2626618"/>
                  <a:pt x="1043781" y="2650331"/>
                  <a:pt x="987028" y="2650331"/>
                </a:cubicBezTo>
                <a:cubicBezTo>
                  <a:pt x="863203" y="2650331"/>
                  <a:pt x="772715" y="2576909"/>
                  <a:pt x="715565" y="2430065"/>
                </a:cubicBezTo>
                <a:cubicBezTo>
                  <a:pt x="645318" y="2474118"/>
                  <a:pt x="570706" y="2514203"/>
                  <a:pt x="491728" y="2550318"/>
                </a:cubicBezTo>
                <a:cubicBezTo>
                  <a:pt x="468709" y="2509837"/>
                  <a:pt x="436959" y="2461021"/>
                  <a:pt x="396478" y="2403871"/>
                </a:cubicBezTo>
                <a:cubicBezTo>
                  <a:pt x="495697" y="2359818"/>
                  <a:pt x="586780" y="2311201"/>
                  <a:pt x="669726" y="2258020"/>
                </a:cubicBezTo>
                <a:cubicBezTo>
                  <a:pt x="653454" y="2171898"/>
                  <a:pt x="641350" y="2065734"/>
                  <a:pt x="633412" y="1939528"/>
                </a:cubicBezTo>
                <a:lnTo>
                  <a:pt x="457200" y="1955006"/>
                </a:lnTo>
                <a:lnTo>
                  <a:pt x="447675" y="1849040"/>
                </a:lnTo>
                <a:lnTo>
                  <a:pt x="352425" y="1849040"/>
                </a:lnTo>
                <a:lnTo>
                  <a:pt x="352425" y="2041921"/>
                </a:lnTo>
                <a:lnTo>
                  <a:pt x="511969" y="2024062"/>
                </a:lnTo>
                <a:cubicBezTo>
                  <a:pt x="506412" y="2088356"/>
                  <a:pt x="504031" y="2140346"/>
                  <a:pt x="504825" y="2180034"/>
                </a:cubicBezTo>
                <a:lnTo>
                  <a:pt x="352425" y="2198489"/>
                </a:lnTo>
                <a:lnTo>
                  <a:pt x="352425" y="2495549"/>
                </a:lnTo>
                <a:cubicBezTo>
                  <a:pt x="352425" y="2538412"/>
                  <a:pt x="342900" y="2571650"/>
                  <a:pt x="323850" y="2595264"/>
                </a:cubicBezTo>
                <a:cubicBezTo>
                  <a:pt x="304800" y="2618879"/>
                  <a:pt x="273347" y="2632075"/>
                  <a:pt x="229493" y="2634853"/>
                </a:cubicBezTo>
                <a:cubicBezTo>
                  <a:pt x="185638" y="2637631"/>
                  <a:pt x="128587" y="2639218"/>
                  <a:pt x="58340" y="2639615"/>
                </a:cubicBezTo>
                <a:cubicBezTo>
                  <a:pt x="48022" y="2587228"/>
                  <a:pt x="33734" y="2534840"/>
                  <a:pt x="15478" y="2482453"/>
                </a:cubicBezTo>
                <a:cubicBezTo>
                  <a:pt x="51197" y="2486024"/>
                  <a:pt x="83939" y="2487810"/>
                  <a:pt x="113704" y="2487810"/>
                </a:cubicBezTo>
                <a:cubicBezTo>
                  <a:pt x="142676" y="2487810"/>
                  <a:pt x="161726" y="2483842"/>
                  <a:pt x="170855" y="2475904"/>
                </a:cubicBezTo>
                <a:cubicBezTo>
                  <a:pt x="179983" y="2467967"/>
                  <a:pt x="184547" y="2453084"/>
                  <a:pt x="184547" y="2431256"/>
                </a:cubicBezTo>
                <a:lnTo>
                  <a:pt x="184547" y="2219920"/>
                </a:lnTo>
                <a:lnTo>
                  <a:pt x="23812" y="2241946"/>
                </a:lnTo>
                <a:lnTo>
                  <a:pt x="4762" y="2074068"/>
                </a:lnTo>
                <a:lnTo>
                  <a:pt x="184547" y="2057995"/>
                </a:lnTo>
                <a:lnTo>
                  <a:pt x="184547" y="1849040"/>
                </a:lnTo>
                <a:lnTo>
                  <a:pt x="25003" y="1849040"/>
                </a:lnTo>
                <a:lnTo>
                  <a:pt x="25003" y="1696640"/>
                </a:lnTo>
                <a:lnTo>
                  <a:pt x="184547" y="1696640"/>
                </a:lnTo>
                <a:lnTo>
                  <a:pt x="184547" y="1478756"/>
                </a:lnTo>
                <a:lnTo>
                  <a:pt x="352425" y="1478756"/>
                </a:lnTo>
                <a:lnTo>
                  <a:pt x="352425" y="1696640"/>
                </a:lnTo>
                <a:lnTo>
                  <a:pt x="486966" y="1696640"/>
                </a:lnTo>
                <a:lnTo>
                  <a:pt x="486966" y="1802606"/>
                </a:lnTo>
                <a:lnTo>
                  <a:pt x="623887" y="1790700"/>
                </a:lnTo>
                <a:close/>
                <a:moveTo>
                  <a:pt x="6448425" y="1471612"/>
                </a:moveTo>
                <a:lnTo>
                  <a:pt x="6632971" y="1484709"/>
                </a:lnTo>
                <a:cubicBezTo>
                  <a:pt x="6618287" y="1511696"/>
                  <a:pt x="6602611" y="1538287"/>
                  <a:pt x="6585941" y="1564481"/>
                </a:cubicBezTo>
                <a:lnTo>
                  <a:pt x="7021115" y="1564481"/>
                </a:lnTo>
                <a:lnTo>
                  <a:pt x="7021115" y="1695450"/>
                </a:lnTo>
                <a:lnTo>
                  <a:pt x="6918126" y="1809750"/>
                </a:lnTo>
                <a:lnTo>
                  <a:pt x="7163990" y="1809750"/>
                </a:lnTo>
                <a:lnTo>
                  <a:pt x="7163990" y="2252662"/>
                </a:lnTo>
                <a:lnTo>
                  <a:pt x="6392465" y="2252662"/>
                </a:lnTo>
                <a:lnTo>
                  <a:pt x="6392465" y="2357437"/>
                </a:lnTo>
                <a:cubicBezTo>
                  <a:pt x="6392465" y="2432843"/>
                  <a:pt x="6431359" y="2470546"/>
                  <a:pt x="6509147" y="2470546"/>
                </a:cubicBezTo>
                <a:lnTo>
                  <a:pt x="6990159" y="2470546"/>
                </a:lnTo>
                <a:cubicBezTo>
                  <a:pt x="7022703" y="2470546"/>
                  <a:pt x="7048499" y="2465288"/>
                  <a:pt x="7067549" y="2454771"/>
                </a:cubicBezTo>
                <a:cubicBezTo>
                  <a:pt x="7086599" y="2444253"/>
                  <a:pt x="7099201" y="2429371"/>
                  <a:pt x="7105352" y="2410122"/>
                </a:cubicBezTo>
                <a:cubicBezTo>
                  <a:pt x="7111503" y="2390874"/>
                  <a:pt x="7120731" y="2341165"/>
                  <a:pt x="7133034" y="2260996"/>
                </a:cubicBezTo>
                <a:cubicBezTo>
                  <a:pt x="7202883" y="2287984"/>
                  <a:pt x="7252890" y="2306240"/>
                  <a:pt x="7283053" y="2315765"/>
                </a:cubicBezTo>
                <a:cubicBezTo>
                  <a:pt x="7265987" y="2397918"/>
                  <a:pt x="7250905" y="2458938"/>
                  <a:pt x="7237809" y="2498824"/>
                </a:cubicBezTo>
                <a:cubicBezTo>
                  <a:pt x="7224712" y="2538710"/>
                  <a:pt x="7197228" y="2569170"/>
                  <a:pt x="7155358" y="2590204"/>
                </a:cubicBezTo>
                <a:cubicBezTo>
                  <a:pt x="7113488" y="2611239"/>
                  <a:pt x="7057231" y="2621756"/>
                  <a:pt x="6986587" y="2621756"/>
                </a:cubicBezTo>
                <a:lnTo>
                  <a:pt x="6457950" y="2621756"/>
                </a:lnTo>
                <a:cubicBezTo>
                  <a:pt x="6301581" y="2621756"/>
                  <a:pt x="6223397" y="2548731"/>
                  <a:pt x="6223397" y="2402681"/>
                </a:cubicBezTo>
                <a:lnTo>
                  <a:pt x="6223397" y="1949053"/>
                </a:lnTo>
                <a:cubicBezTo>
                  <a:pt x="6208712" y="1960562"/>
                  <a:pt x="6193631" y="1971675"/>
                  <a:pt x="6178153" y="1982390"/>
                </a:cubicBezTo>
                <a:cubicBezTo>
                  <a:pt x="6154340" y="1932384"/>
                  <a:pt x="6126956" y="1881981"/>
                  <a:pt x="6096000" y="1831181"/>
                </a:cubicBezTo>
                <a:cubicBezTo>
                  <a:pt x="6249193" y="1729581"/>
                  <a:pt x="6366669" y="1609725"/>
                  <a:pt x="6448425" y="1471612"/>
                </a:cubicBezTo>
                <a:close/>
                <a:moveTo>
                  <a:pt x="2919412" y="1471612"/>
                </a:moveTo>
                <a:lnTo>
                  <a:pt x="3115865" y="1498997"/>
                </a:lnTo>
                <a:lnTo>
                  <a:pt x="3068835" y="1618059"/>
                </a:lnTo>
                <a:lnTo>
                  <a:pt x="3521868" y="1618059"/>
                </a:lnTo>
                <a:lnTo>
                  <a:pt x="3521868" y="2646759"/>
                </a:lnTo>
                <a:lnTo>
                  <a:pt x="3350418" y="2646759"/>
                </a:lnTo>
                <a:lnTo>
                  <a:pt x="3350418" y="2575321"/>
                </a:lnTo>
                <a:lnTo>
                  <a:pt x="2725341" y="2575321"/>
                </a:lnTo>
                <a:lnTo>
                  <a:pt x="2725341" y="2647949"/>
                </a:lnTo>
                <a:lnTo>
                  <a:pt x="2553890" y="2647949"/>
                </a:lnTo>
                <a:lnTo>
                  <a:pt x="2553890" y="1618059"/>
                </a:lnTo>
                <a:lnTo>
                  <a:pt x="2884288" y="1618059"/>
                </a:lnTo>
                <a:cubicBezTo>
                  <a:pt x="2899766" y="1561703"/>
                  <a:pt x="2911474" y="1512887"/>
                  <a:pt x="2919412" y="1471612"/>
                </a:cubicBezTo>
                <a:close/>
                <a:moveTo>
                  <a:pt x="3950493" y="887015"/>
                </a:moveTo>
                <a:lnTo>
                  <a:pt x="3950493" y="985837"/>
                </a:lnTo>
                <a:lnTo>
                  <a:pt x="4560093" y="985837"/>
                </a:lnTo>
                <a:lnTo>
                  <a:pt x="4560093" y="887015"/>
                </a:lnTo>
                <a:close/>
                <a:moveTo>
                  <a:pt x="3774281" y="748903"/>
                </a:moveTo>
                <a:lnTo>
                  <a:pt x="4736306" y="748903"/>
                </a:lnTo>
                <a:lnTo>
                  <a:pt x="4736306" y="1181100"/>
                </a:lnTo>
                <a:lnTo>
                  <a:pt x="4560093" y="1181100"/>
                </a:lnTo>
                <a:lnTo>
                  <a:pt x="4560093" y="1123950"/>
                </a:lnTo>
                <a:lnTo>
                  <a:pt x="3950493" y="1123950"/>
                </a:lnTo>
                <a:lnTo>
                  <a:pt x="3950493" y="1181100"/>
                </a:lnTo>
                <a:lnTo>
                  <a:pt x="3774281" y="1181100"/>
                </a:lnTo>
                <a:close/>
                <a:moveTo>
                  <a:pt x="194072" y="522684"/>
                </a:moveTo>
                <a:lnTo>
                  <a:pt x="353616" y="522684"/>
                </a:lnTo>
                <a:cubicBezTo>
                  <a:pt x="352822" y="541734"/>
                  <a:pt x="351631" y="569118"/>
                  <a:pt x="350043" y="604837"/>
                </a:cubicBezTo>
                <a:lnTo>
                  <a:pt x="651271" y="604837"/>
                </a:lnTo>
                <a:cubicBezTo>
                  <a:pt x="651271" y="700087"/>
                  <a:pt x="650081" y="809625"/>
                  <a:pt x="647700" y="933450"/>
                </a:cubicBezTo>
                <a:cubicBezTo>
                  <a:pt x="648494" y="1081881"/>
                  <a:pt x="584993" y="1156890"/>
                  <a:pt x="457200" y="1158478"/>
                </a:cubicBezTo>
                <a:cubicBezTo>
                  <a:pt x="434181" y="1159271"/>
                  <a:pt x="389334" y="1160462"/>
                  <a:pt x="322659" y="1162050"/>
                </a:cubicBezTo>
                <a:cubicBezTo>
                  <a:pt x="313928" y="1099343"/>
                  <a:pt x="300037" y="1039812"/>
                  <a:pt x="280987" y="983456"/>
                </a:cubicBezTo>
                <a:cubicBezTo>
                  <a:pt x="340519" y="986631"/>
                  <a:pt x="382191" y="988219"/>
                  <a:pt x="406003" y="988219"/>
                </a:cubicBezTo>
                <a:cubicBezTo>
                  <a:pt x="459978" y="987425"/>
                  <a:pt x="486966" y="959247"/>
                  <a:pt x="486966" y="903684"/>
                </a:cubicBezTo>
                <a:cubicBezTo>
                  <a:pt x="486966" y="897334"/>
                  <a:pt x="488156" y="843756"/>
                  <a:pt x="490537" y="742950"/>
                </a:cubicBezTo>
                <a:lnTo>
                  <a:pt x="339328" y="742950"/>
                </a:lnTo>
                <a:cubicBezTo>
                  <a:pt x="313928" y="935037"/>
                  <a:pt x="241300" y="1083468"/>
                  <a:pt x="121443" y="1188244"/>
                </a:cubicBezTo>
                <a:cubicBezTo>
                  <a:pt x="84137" y="1139031"/>
                  <a:pt x="43656" y="1091009"/>
                  <a:pt x="0" y="1044178"/>
                </a:cubicBezTo>
                <a:cubicBezTo>
                  <a:pt x="91281" y="972740"/>
                  <a:pt x="149225" y="872331"/>
                  <a:pt x="173831" y="742950"/>
                </a:cubicBezTo>
                <a:lnTo>
                  <a:pt x="28575" y="742950"/>
                </a:lnTo>
                <a:lnTo>
                  <a:pt x="28575" y="604837"/>
                </a:lnTo>
                <a:lnTo>
                  <a:pt x="189309" y="604837"/>
                </a:lnTo>
                <a:cubicBezTo>
                  <a:pt x="191690" y="569912"/>
                  <a:pt x="193278" y="542528"/>
                  <a:pt x="194072" y="522684"/>
                </a:cubicBezTo>
                <a:close/>
                <a:moveTo>
                  <a:pt x="4027884" y="461962"/>
                </a:moveTo>
                <a:lnTo>
                  <a:pt x="4027884" y="551259"/>
                </a:lnTo>
                <a:lnTo>
                  <a:pt x="4483893" y="551259"/>
                </a:lnTo>
                <a:lnTo>
                  <a:pt x="4483893" y="461962"/>
                </a:lnTo>
                <a:close/>
                <a:moveTo>
                  <a:pt x="6109097" y="411956"/>
                </a:moveTo>
                <a:lnTo>
                  <a:pt x="6381750" y="411956"/>
                </a:lnTo>
                <a:lnTo>
                  <a:pt x="6381750" y="895945"/>
                </a:lnTo>
                <a:cubicBezTo>
                  <a:pt x="6440090" y="965398"/>
                  <a:pt x="6518275" y="1000125"/>
                  <a:pt x="6616303" y="1000125"/>
                </a:cubicBezTo>
                <a:lnTo>
                  <a:pt x="6664523" y="1002506"/>
                </a:lnTo>
                <a:cubicBezTo>
                  <a:pt x="6712148" y="1004093"/>
                  <a:pt x="6765329" y="1004887"/>
                  <a:pt x="6824067" y="1004887"/>
                </a:cubicBezTo>
                <a:cubicBezTo>
                  <a:pt x="6942732" y="1004887"/>
                  <a:pt x="7096918" y="1002109"/>
                  <a:pt x="7286625" y="996553"/>
                </a:cubicBezTo>
                <a:lnTo>
                  <a:pt x="7233047" y="1152525"/>
                </a:lnTo>
                <a:cubicBezTo>
                  <a:pt x="6863159" y="1153715"/>
                  <a:pt x="6630590" y="1152028"/>
                  <a:pt x="6535340" y="1147464"/>
                </a:cubicBezTo>
                <a:cubicBezTo>
                  <a:pt x="6440090" y="1142900"/>
                  <a:pt x="6365081" y="1106884"/>
                  <a:pt x="6310312" y="1039415"/>
                </a:cubicBezTo>
                <a:cubicBezTo>
                  <a:pt x="6243637" y="1103709"/>
                  <a:pt x="6195615" y="1152128"/>
                  <a:pt x="6166247" y="1184672"/>
                </a:cubicBezTo>
                <a:lnTo>
                  <a:pt x="6099572" y="997743"/>
                </a:lnTo>
                <a:lnTo>
                  <a:pt x="6217443" y="897731"/>
                </a:lnTo>
                <a:lnTo>
                  <a:pt x="6217443" y="569118"/>
                </a:lnTo>
                <a:lnTo>
                  <a:pt x="6109097" y="569118"/>
                </a:lnTo>
                <a:close/>
                <a:moveTo>
                  <a:pt x="2451496" y="411956"/>
                </a:moveTo>
                <a:lnTo>
                  <a:pt x="2724149" y="411956"/>
                </a:lnTo>
                <a:lnTo>
                  <a:pt x="2724149" y="895945"/>
                </a:lnTo>
                <a:cubicBezTo>
                  <a:pt x="2782490" y="965398"/>
                  <a:pt x="2860674" y="1000125"/>
                  <a:pt x="2958703" y="1000125"/>
                </a:cubicBezTo>
                <a:lnTo>
                  <a:pt x="3006923" y="1002506"/>
                </a:lnTo>
                <a:cubicBezTo>
                  <a:pt x="3054548" y="1004093"/>
                  <a:pt x="3107729" y="1004887"/>
                  <a:pt x="3166467" y="1004887"/>
                </a:cubicBezTo>
                <a:cubicBezTo>
                  <a:pt x="3285132" y="1004887"/>
                  <a:pt x="3439318" y="1002109"/>
                  <a:pt x="3629024" y="996553"/>
                </a:cubicBezTo>
                <a:lnTo>
                  <a:pt x="3575446" y="1152525"/>
                </a:lnTo>
                <a:cubicBezTo>
                  <a:pt x="3205559" y="1153715"/>
                  <a:pt x="2972990" y="1152028"/>
                  <a:pt x="2877740" y="1147464"/>
                </a:cubicBezTo>
                <a:cubicBezTo>
                  <a:pt x="2782490" y="1142900"/>
                  <a:pt x="2707481" y="1106884"/>
                  <a:pt x="2652712" y="1039415"/>
                </a:cubicBezTo>
                <a:cubicBezTo>
                  <a:pt x="2586037" y="1103709"/>
                  <a:pt x="2538015" y="1152128"/>
                  <a:pt x="2508646" y="1184672"/>
                </a:cubicBezTo>
                <a:lnTo>
                  <a:pt x="2441971" y="997743"/>
                </a:lnTo>
                <a:lnTo>
                  <a:pt x="2559844" y="897731"/>
                </a:lnTo>
                <a:lnTo>
                  <a:pt x="2559844" y="569118"/>
                </a:lnTo>
                <a:lnTo>
                  <a:pt x="2451496" y="569118"/>
                </a:lnTo>
                <a:close/>
                <a:moveTo>
                  <a:pt x="5563790" y="379809"/>
                </a:moveTo>
                <a:lnTo>
                  <a:pt x="5563790" y="636984"/>
                </a:lnTo>
                <a:lnTo>
                  <a:pt x="5831681" y="636984"/>
                </a:lnTo>
                <a:lnTo>
                  <a:pt x="5831681" y="379809"/>
                </a:lnTo>
                <a:close/>
                <a:moveTo>
                  <a:pt x="5114925" y="379809"/>
                </a:moveTo>
                <a:lnTo>
                  <a:pt x="5114925" y="636984"/>
                </a:lnTo>
                <a:lnTo>
                  <a:pt x="5382815" y="636984"/>
                </a:lnTo>
                <a:lnTo>
                  <a:pt x="5382815" y="379809"/>
                </a:lnTo>
                <a:close/>
                <a:moveTo>
                  <a:pt x="3864768" y="335756"/>
                </a:moveTo>
                <a:lnTo>
                  <a:pt x="4647009" y="335756"/>
                </a:lnTo>
                <a:lnTo>
                  <a:pt x="4647009" y="677465"/>
                </a:lnTo>
                <a:lnTo>
                  <a:pt x="3864768" y="677465"/>
                </a:lnTo>
                <a:close/>
                <a:moveTo>
                  <a:pt x="1908572" y="329803"/>
                </a:moveTo>
                <a:lnTo>
                  <a:pt x="2078831" y="329803"/>
                </a:lnTo>
                <a:lnTo>
                  <a:pt x="2078831" y="544115"/>
                </a:lnTo>
                <a:lnTo>
                  <a:pt x="2341959" y="544115"/>
                </a:lnTo>
                <a:lnTo>
                  <a:pt x="2341959" y="701278"/>
                </a:lnTo>
                <a:lnTo>
                  <a:pt x="2078831" y="701278"/>
                </a:lnTo>
                <a:lnTo>
                  <a:pt x="2078831" y="967978"/>
                </a:lnTo>
                <a:lnTo>
                  <a:pt x="2395537" y="967978"/>
                </a:lnTo>
                <a:lnTo>
                  <a:pt x="2395537" y="1125140"/>
                </a:lnTo>
                <a:lnTo>
                  <a:pt x="1584722" y="1125140"/>
                </a:lnTo>
                <a:lnTo>
                  <a:pt x="1584722" y="967978"/>
                </a:lnTo>
                <a:lnTo>
                  <a:pt x="1908572" y="967978"/>
                </a:lnTo>
                <a:lnTo>
                  <a:pt x="1908572" y="701278"/>
                </a:lnTo>
                <a:lnTo>
                  <a:pt x="1649016" y="701278"/>
                </a:lnTo>
                <a:lnTo>
                  <a:pt x="1649016" y="544115"/>
                </a:lnTo>
                <a:lnTo>
                  <a:pt x="1908572" y="544115"/>
                </a:lnTo>
                <a:close/>
                <a:moveTo>
                  <a:pt x="219075" y="197643"/>
                </a:moveTo>
                <a:lnTo>
                  <a:pt x="219075" y="347662"/>
                </a:lnTo>
                <a:lnTo>
                  <a:pt x="478631" y="347662"/>
                </a:lnTo>
                <a:lnTo>
                  <a:pt x="478631" y="197643"/>
                </a:lnTo>
                <a:close/>
                <a:moveTo>
                  <a:pt x="721518" y="138112"/>
                </a:moveTo>
                <a:lnTo>
                  <a:pt x="873918" y="138112"/>
                </a:lnTo>
                <a:lnTo>
                  <a:pt x="873918" y="898922"/>
                </a:lnTo>
                <a:lnTo>
                  <a:pt x="721518" y="898922"/>
                </a:lnTo>
                <a:close/>
                <a:moveTo>
                  <a:pt x="6572249" y="67865"/>
                </a:moveTo>
                <a:cubicBezTo>
                  <a:pt x="6626225" y="136128"/>
                  <a:pt x="6677025" y="205581"/>
                  <a:pt x="6724649" y="276225"/>
                </a:cubicBezTo>
                <a:lnTo>
                  <a:pt x="6598443" y="363140"/>
                </a:lnTo>
                <a:cubicBezTo>
                  <a:pt x="6555581" y="293290"/>
                  <a:pt x="6507162" y="220265"/>
                  <a:pt x="6453187" y="144065"/>
                </a:cubicBezTo>
                <a:close/>
                <a:moveTo>
                  <a:pt x="2914649" y="67865"/>
                </a:moveTo>
                <a:cubicBezTo>
                  <a:pt x="2968624" y="136128"/>
                  <a:pt x="3019425" y="205581"/>
                  <a:pt x="3067049" y="276225"/>
                </a:cubicBezTo>
                <a:lnTo>
                  <a:pt x="2940844" y="363140"/>
                </a:lnTo>
                <a:cubicBezTo>
                  <a:pt x="2897981" y="293290"/>
                  <a:pt x="2849562" y="220265"/>
                  <a:pt x="2795587" y="144065"/>
                </a:cubicBezTo>
                <a:close/>
                <a:moveTo>
                  <a:pt x="7116365" y="66675"/>
                </a:moveTo>
                <a:lnTo>
                  <a:pt x="7242571" y="145256"/>
                </a:lnTo>
                <a:cubicBezTo>
                  <a:pt x="7183833" y="229393"/>
                  <a:pt x="7128669" y="302021"/>
                  <a:pt x="7077075" y="363140"/>
                </a:cubicBezTo>
                <a:lnTo>
                  <a:pt x="6960393" y="279796"/>
                </a:lnTo>
                <a:cubicBezTo>
                  <a:pt x="7022305" y="205978"/>
                  <a:pt x="7074296" y="134937"/>
                  <a:pt x="7116365" y="66675"/>
                </a:cubicBezTo>
                <a:close/>
                <a:moveTo>
                  <a:pt x="3458765" y="66675"/>
                </a:moveTo>
                <a:lnTo>
                  <a:pt x="3584971" y="145256"/>
                </a:lnTo>
                <a:cubicBezTo>
                  <a:pt x="3526234" y="229393"/>
                  <a:pt x="3471068" y="302021"/>
                  <a:pt x="3419474" y="363140"/>
                </a:cubicBezTo>
                <a:lnTo>
                  <a:pt x="3302793" y="279796"/>
                </a:lnTo>
                <a:cubicBezTo>
                  <a:pt x="3364706" y="205978"/>
                  <a:pt x="3416696" y="134937"/>
                  <a:pt x="3458765" y="66675"/>
                </a:cubicBezTo>
                <a:close/>
                <a:moveTo>
                  <a:pt x="61912" y="54769"/>
                </a:moveTo>
                <a:lnTo>
                  <a:pt x="631031" y="54769"/>
                </a:lnTo>
                <a:lnTo>
                  <a:pt x="631031" y="490537"/>
                </a:lnTo>
                <a:lnTo>
                  <a:pt x="61912" y="490537"/>
                </a:lnTo>
                <a:close/>
                <a:moveTo>
                  <a:pt x="967978" y="21431"/>
                </a:moveTo>
                <a:lnTo>
                  <a:pt x="1127522" y="21431"/>
                </a:lnTo>
                <a:lnTo>
                  <a:pt x="1127522" y="990600"/>
                </a:lnTo>
                <a:cubicBezTo>
                  <a:pt x="1127522" y="1111250"/>
                  <a:pt x="1078706" y="1172765"/>
                  <a:pt x="981075" y="1175147"/>
                </a:cubicBezTo>
                <a:cubicBezTo>
                  <a:pt x="955675" y="1178321"/>
                  <a:pt x="890587" y="1180306"/>
                  <a:pt x="785812" y="1181100"/>
                </a:cubicBezTo>
                <a:cubicBezTo>
                  <a:pt x="780256" y="1146175"/>
                  <a:pt x="766762" y="1090215"/>
                  <a:pt x="745331" y="1013222"/>
                </a:cubicBezTo>
                <a:cubicBezTo>
                  <a:pt x="812800" y="1014809"/>
                  <a:pt x="867569" y="1015206"/>
                  <a:pt x="909637" y="1014412"/>
                </a:cubicBezTo>
                <a:cubicBezTo>
                  <a:pt x="948531" y="1012031"/>
                  <a:pt x="967978" y="989409"/>
                  <a:pt x="967978" y="946547"/>
                </a:cubicBezTo>
                <a:close/>
                <a:moveTo>
                  <a:pt x="6267450" y="19050"/>
                </a:moveTo>
                <a:cubicBezTo>
                  <a:pt x="6326981" y="92869"/>
                  <a:pt x="6381750" y="165893"/>
                  <a:pt x="6431756" y="238125"/>
                </a:cubicBezTo>
                <a:cubicBezTo>
                  <a:pt x="6396831" y="259556"/>
                  <a:pt x="6350396" y="290115"/>
                  <a:pt x="6292453" y="329803"/>
                </a:cubicBezTo>
                <a:cubicBezTo>
                  <a:pt x="6247209" y="257572"/>
                  <a:pt x="6195615" y="181768"/>
                  <a:pt x="6137672" y="102393"/>
                </a:cubicBezTo>
                <a:close/>
                <a:moveTo>
                  <a:pt x="2609850" y="19050"/>
                </a:moveTo>
                <a:cubicBezTo>
                  <a:pt x="2669381" y="92869"/>
                  <a:pt x="2724149" y="165893"/>
                  <a:pt x="2774156" y="238125"/>
                </a:cubicBezTo>
                <a:cubicBezTo>
                  <a:pt x="2739231" y="259556"/>
                  <a:pt x="2692797" y="290115"/>
                  <a:pt x="2634852" y="329803"/>
                </a:cubicBezTo>
                <a:cubicBezTo>
                  <a:pt x="2589610" y="257572"/>
                  <a:pt x="2538015" y="181768"/>
                  <a:pt x="2480071" y="102393"/>
                </a:cubicBezTo>
                <a:close/>
                <a:moveTo>
                  <a:pt x="7845027" y="11906"/>
                </a:moveTo>
                <a:lnTo>
                  <a:pt x="8015287" y="11906"/>
                </a:lnTo>
                <a:cubicBezTo>
                  <a:pt x="8015684" y="83740"/>
                  <a:pt x="8014890" y="155971"/>
                  <a:pt x="8012905" y="228600"/>
                </a:cubicBezTo>
                <a:lnTo>
                  <a:pt x="8424862" y="228600"/>
                </a:lnTo>
                <a:lnTo>
                  <a:pt x="8424862" y="378618"/>
                </a:lnTo>
                <a:lnTo>
                  <a:pt x="8006953" y="378618"/>
                </a:lnTo>
                <a:cubicBezTo>
                  <a:pt x="8004175" y="439737"/>
                  <a:pt x="8000603" y="501253"/>
                  <a:pt x="7996237" y="563165"/>
                </a:cubicBezTo>
                <a:lnTo>
                  <a:pt x="8492728" y="563165"/>
                </a:lnTo>
                <a:lnTo>
                  <a:pt x="8492728" y="713184"/>
                </a:lnTo>
                <a:lnTo>
                  <a:pt x="8046243" y="713184"/>
                </a:lnTo>
                <a:cubicBezTo>
                  <a:pt x="8164115" y="873521"/>
                  <a:pt x="8313737" y="973534"/>
                  <a:pt x="8495109" y="1013222"/>
                </a:cubicBezTo>
                <a:cubicBezTo>
                  <a:pt x="8450659" y="1064021"/>
                  <a:pt x="8406606" y="1118393"/>
                  <a:pt x="8362949" y="1176337"/>
                </a:cubicBezTo>
                <a:cubicBezTo>
                  <a:pt x="8171656" y="1097756"/>
                  <a:pt x="8024217" y="969168"/>
                  <a:pt x="7920633" y="790575"/>
                </a:cubicBezTo>
                <a:cubicBezTo>
                  <a:pt x="7846417" y="945356"/>
                  <a:pt x="7694215" y="1076722"/>
                  <a:pt x="7464027" y="1184672"/>
                </a:cubicBezTo>
                <a:cubicBezTo>
                  <a:pt x="7418784" y="1129903"/>
                  <a:pt x="7375525" y="1079500"/>
                  <a:pt x="7334249" y="1033462"/>
                </a:cubicBezTo>
                <a:cubicBezTo>
                  <a:pt x="7581899" y="936625"/>
                  <a:pt x="7728941" y="829865"/>
                  <a:pt x="7775376" y="713184"/>
                </a:cubicBezTo>
                <a:lnTo>
                  <a:pt x="7336631" y="713184"/>
                </a:lnTo>
                <a:lnTo>
                  <a:pt x="7336631" y="563165"/>
                </a:lnTo>
                <a:lnTo>
                  <a:pt x="7821215" y="563165"/>
                </a:lnTo>
                <a:cubicBezTo>
                  <a:pt x="7828359" y="502046"/>
                  <a:pt x="7833319" y="440531"/>
                  <a:pt x="7836098" y="378618"/>
                </a:cubicBezTo>
                <a:lnTo>
                  <a:pt x="7592615" y="378618"/>
                </a:lnTo>
                <a:cubicBezTo>
                  <a:pt x="7569993" y="431403"/>
                  <a:pt x="7545387" y="481409"/>
                  <a:pt x="7518797" y="528637"/>
                </a:cubicBezTo>
                <a:cubicBezTo>
                  <a:pt x="7459265" y="492918"/>
                  <a:pt x="7410053" y="466725"/>
                  <a:pt x="7371159" y="450056"/>
                </a:cubicBezTo>
                <a:cubicBezTo>
                  <a:pt x="7449740" y="319881"/>
                  <a:pt x="7503715" y="184546"/>
                  <a:pt x="7533084" y="44053"/>
                </a:cubicBezTo>
                <a:lnTo>
                  <a:pt x="7695009" y="75009"/>
                </a:lnTo>
                <a:cubicBezTo>
                  <a:pt x="7681515" y="128190"/>
                  <a:pt x="7666434" y="179387"/>
                  <a:pt x="7649765" y="228600"/>
                </a:cubicBezTo>
                <a:lnTo>
                  <a:pt x="7841455" y="228600"/>
                </a:lnTo>
                <a:cubicBezTo>
                  <a:pt x="7843440" y="157956"/>
                  <a:pt x="7844631" y="85725"/>
                  <a:pt x="7845027" y="11906"/>
                </a:cubicBezTo>
                <a:close/>
                <a:moveTo>
                  <a:pt x="6765131" y="9525"/>
                </a:moveTo>
                <a:lnTo>
                  <a:pt x="6924675" y="9525"/>
                </a:lnTo>
                <a:lnTo>
                  <a:pt x="6924675" y="390525"/>
                </a:lnTo>
                <a:lnTo>
                  <a:pt x="7262812" y="390525"/>
                </a:lnTo>
                <a:lnTo>
                  <a:pt x="7262812" y="534590"/>
                </a:lnTo>
                <a:lnTo>
                  <a:pt x="6924675" y="534590"/>
                </a:lnTo>
                <a:lnTo>
                  <a:pt x="6924675" y="639365"/>
                </a:lnTo>
                <a:lnTo>
                  <a:pt x="6986587" y="573881"/>
                </a:lnTo>
                <a:cubicBezTo>
                  <a:pt x="7094537" y="652462"/>
                  <a:pt x="7188993" y="725884"/>
                  <a:pt x="7269955" y="794146"/>
                </a:cubicBezTo>
                <a:lnTo>
                  <a:pt x="7165181" y="913209"/>
                </a:lnTo>
                <a:cubicBezTo>
                  <a:pt x="7109221" y="858837"/>
                  <a:pt x="7029053" y="787003"/>
                  <a:pt x="6924675" y="697706"/>
                </a:cubicBezTo>
                <a:lnTo>
                  <a:pt x="6924675" y="966787"/>
                </a:lnTo>
                <a:lnTo>
                  <a:pt x="6765131" y="966787"/>
                </a:lnTo>
                <a:lnTo>
                  <a:pt x="6765131" y="661987"/>
                </a:lnTo>
                <a:cubicBezTo>
                  <a:pt x="6695677" y="762397"/>
                  <a:pt x="6616303" y="849312"/>
                  <a:pt x="6527006" y="922734"/>
                </a:cubicBezTo>
                <a:cubicBezTo>
                  <a:pt x="6493668" y="884634"/>
                  <a:pt x="6452790" y="844153"/>
                  <a:pt x="6404372" y="801290"/>
                </a:cubicBezTo>
                <a:cubicBezTo>
                  <a:pt x="6515497" y="727868"/>
                  <a:pt x="6611937" y="638969"/>
                  <a:pt x="6693693" y="534590"/>
                </a:cubicBezTo>
                <a:lnTo>
                  <a:pt x="6438900" y="534590"/>
                </a:lnTo>
                <a:lnTo>
                  <a:pt x="6438900" y="390525"/>
                </a:lnTo>
                <a:lnTo>
                  <a:pt x="6765131" y="390525"/>
                </a:lnTo>
                <a:close/>
                <a:moveTo>
                  <a:pt x="3107531" y="9525"/>
                </a:moveTo>
                <a:lnTo>
                  <a:pt x="3267075" y="9525"/>
                </a:lnTo>
                <a:lnTo>
                  <a:pt x="3267075" y="390525"/>
                </a:lnTo>
                <a:lnTo>
                  <a:pt x="3605212" y="390525"/>
                </a:lnTo>
                <a:lnTo>
                  <a:pt x="3605212" y="534590"/>
                </a:lnTo>
                <a:lnTo>
                  <a:pt x="3267075" y="534590"/>
                </a:lnTo>
                <a:lnTo>
                  <a:pt x="3267075" y="639365"/>
                </a:lnTo>
                <a:lnTo>
                  <a:pt x="3328988" y="573881"/>
                </a:lnTo>
                <a:cubicBezTo>
                  <a:pt x="3436938" y="652462"/>
                  <a:pt x="3531393" y="725884"/>
                  <a:pt x="3612356" y="794146"/>
                </a:cubicBezTo>
                <a:lnTo>
                  <a:pt x="3507581" y="913209"/>
                </a:lnTo>
                <a:cubicBezTo>
                  <a:pt x="3451621" y="858837"/>
                  <a:pt x="3371453" y="787003"/>
                  <a:pt x="3267075" y="697706"/>
                </a:cubicBezTo>
                <a:lnTo>
                  <a:pt x="3267075" y="966787"/>
                </a:lnTo>
                <a:lnTo>
                  <a:pt x="3107531" y="966787"/>
                </a:lnTo>
                <a:lnTo>
                  <a:pt x="3107531" y="661987"/>
                </a:lnTo>
                <a:cubicBezTo>
                  <a:pt x="3038078" y="762397"/>
                  <a:pt x="2958703" y="849312"/>
                  <a:pt x="2869406" y="922734"/>
                </a:cubicBezTo>
                <a:cubicBezTo>
                  <a:pt x="2836068" y="884634"/>
                  <a:pt x="2795190" y="844153"/>
                  <a:pt x="2746771" y="801290"/>
                </a:cubicBezTo>
                <a:cubicBezTo>
                  <a:pt x="2857896" y="727868"/>
                  <a:pt x="2954337" y="638969"/>
                  <a:pt x="3036094" y="534590"/>
                </a:cubicBezTo>
                <a:lnTo>
                  <a:pt x="2781299" y="534590"/>
                </a:lnTo>
                <a:lnTo>
                  <a:pt x="2781299" y="390525"/>
                </a:lnTo>
                <a:lnTo>
                  <a:pt x="3107531" y="390525"/>
                </a:lnTo>
                <a:close/>
                <a:moveTo>
                  <a:pt x="5382815" y="4762"/>
                </a:moveTo>
                <a:lnTo>
                  <a:pt x="5563790" y="4762"/>
                </a:lnTo>
                <a:lnTo>
                  <a:pt x="5563790" y="215503"/>
                </a:lnTo>
                <a:lnTo>
                  <a:pt x="6007893" y="215503"/>
                </a:lnTo>
                <a:lnTo>
                  <a:pt x="6007893" y="883443"/>
                </a:lnTo>
                <a:lnTo>
                  <a:pt x="5831681" y="883443"/>
                </a:lnTo>
                <a:lnTo>
                  <a:pt x="5831681" y="801290"/>
                </a:lnTo>
                <a:lnTo>
                  <a:pt x="5563790" y="801290"/>
                </a:lnTo>
                <a:lnTo>
                  <a:pt x="5563790" y="1184672"/>
                </a:lnTo>
                <a:lnTo>
                  <a:pt x="5382815" y="1184672"/>
                </a:lnTo>
                <a:lnTo>
                  <a:pt x="5382815" y="801290"/>
                </a:lnTo>
                <a:lnTo>
                  <a:pt x="5114925" y="801290"/>
                </a:lnTo>
                <a:lnTo>
                  <a:pt x="5114925" y="887015"/>
                </a:lnTo>
                <a:lnTo>
                  <a:pt x="4938712" y="887015"/>
                </a:lnTo>
                <a:lnTo>
                  <a:pt x="4938712" y="215503"/>
                </a:lnTo>
                <a:lnTo>
                  <a:pt x="5382815" y="215503"/>
                </a:lnTo>
                <a:close/>
                <a:moveTo>
                  <a:pt x="4332684" y="4762"/>
                </a:moveTo>
                <a:cubicBezTo>
                  <a:pt x="4344193" y="34131"/>
                  <a:pt x="4357488" y="70246"/>
                  <a:pt x="4372570" y="113109"/>
                </a:cubicBezTo>
                <a:lnTo>
                  <a:pt x="4816078" y="113109"/>
                </a:lnTo>
                <a:lnTo>
                  <a:pt x="4816078" y="400050"/>
                </a:lnTo>
                <a:lnTo>
                  <a:pt x="4656534" y="400050"/>
                </a:lnTo>
                <a:lnTo>
                  <a:pt x="4656534" y="248840"/>
                </a:lnTo>
                <a:lnTo>
                  <a:pt x="3855243" y="248840"/>
                </a:lnTo>
                <a:lnTo>
                  <a:pt x="3855243" y="400050"/>
                </a:lnTo>
                <a:lnTo>
                  <a:pt x="3695700" y="400050"/>
                </a:lnTo>
                <a:lnTo>
                  <a:pt x="3695700" y="113109"/>
                </a:lnTo>
                <a:lnTo>
                  <a:pt x="4165401" y="113109"/>
                </a:lnTo>
                <a:lnTo>
                  <a:pt x="4126706" y="26193"/>
                </a:lnTo>
                <a:close/>
                <a:moveTo>
                  <a:pt x="1634728" y="0"/>
                </a:moveTo>
                <a:lnTo>
                  <a:pt x="1814513" y="13096"/>
                </a:lnTo>
                <a:cubicBezTo>
                  <a:pt x="1803797" y="54371"/>
                  <a:pt x="1791493" y="94853"/>
                  <a:pt x="1777603" y="134540"/>
                </a:cubicBezTo>
                <a:lnTo>
                  <a:pt x="2393156" y="134540"/>
                </a:lnTo>
                <a:lnTo>
                  <a:pt x="2393156" y="292894"/>
                </a:lnTo>
                <a:lnTo>
                  <a:pt x="1713309" y="292894"/>
                </a:lnTo>
                <a:cubicBezTo>
                  <a:pt x="1666478" y="392112"/>
                  <a:pt x="1609328" y="485973"/>
                  <a:pt x="1541859" y="574476"/>
                </a:cubicBezTo>
                <a:lnTo>
                  <a:pt x="1541859" y="1181100"/>
                </a:lnTo>
                <a:lnTo>
                  <a:pt x="1382315" y="1181100"/>
                </a:lnTo>
                <a:lnTo>
                  <a:pt x="1382315" y="755451"/>
                </a:lnTo>
                <a:cubicBezTo>
                  <a:pt x="1352946" y="784026"/>
                  <a:pt x="1322387" y="812006"/>
                  <a:pt x="1290638" y="839390"/>
                </a:cubicBezTo>
                <a:cubicBezTo>
                  <a:pt x="1267618" y="767159"/>
                  <a:pt x="1245394" y="705643"/>
                  <a:pt x="1223963" y="654843"/>
                </a:cubicBezTo>
                <a:cubicBezTo>
                  <a:pt x="1344216" y="546893"/>
                  <a:pt x="1441252" y="426243"/>
                  <a:pt x="1515070" y="292894"/>
                </a:cubicBezTo>
                <a:lnTo>
                  <a:pt x="1257300" y="292894"/>
                </a:lnTo>
                <a:lnTo>
                  <a:pt x="1257300" y="134540"/>
                </a:lnTo>
                <a:lnTo>
                  <a:pt x="1589484" y="134540"/>
                </a:lnTo>
                <a:cubicBezTo>
                  <a:pt x="1606946" y="90884"/>
                  <a:pt x="1622028" y="46037"/>
                  <a:pt x="1634728" y="0"/>
                </a:cubicBezTo>
                <a:close/>
              </a:path>
            </a:pathLst>
          </a:custGeom>
        </p:spPr>
      </p:pic>
    </p:spTree>
    <p:extLst>
      <p:ext uri="{BB962C8B-B14F-4D97-AF65-F5344CB8AC3E}">
        <p14:creationId xmlns:p14="http://schemas.microsoft.com/office/powerpoint/2010/main" val="1266785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A20A852-2D3B-4DFF-8759-09E60073187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3191" y="463296"/>
            <a:ext cx="5212080" cy="5212080"/>
          </a:xfrm>
          <a:prstGeom prst="rect">
            <a:avLst/>
          </a:prstGeom>
        </p:spPr>
      </p:pic>
      <p:pic>
        <p:nvPicPr>
          <p:cNvPr id="8" name="图片 7">
            <a:extLst>
              <a:ext uri="{FF2B5EF4-FFF2-40B4-BE49-F238E27FC236}">
                <a16:creationId xmlns:a16="http://schemas.microsoft.com/office/drawing/2014/main" id="{ACB02CD6-37D8-45B5-822E-C0FD7B31EE5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580318" y="463296"/>
            <a:ext cx="5212080" cy="5212080"/>
          </a:xfrm>
          <a:prstGeom prst="rect">
            <a:avLst/>
          </a:prstGeom>
          <a:effectLst>
            <a:softEdge rad="0"/>
          </a:effectLst>
        </p:spPr>
      </p:pic>
      <p:sp>
        <p:nvSpPr>
          <p:cNvPr id="12" name="矩形 11">
            <a:extLst>
              <a:ext uri="{FF2B5EF4-FFF2-40B4-BE49-F238E27FC236}">
                <a16:creationId xmlns:a16="http://schemas.microsoft.com/office/drawing/2014/main" id="{9559C3A1-9B89-4C9A-A40F-80C1E01017A2}"/>
              </a:ext>
            </a:extLst>
          </p:cNvPr>
          <p:cNvSpPr/>
          <p:nvPr/>
        </p:nvSpPr>
        <p:spPr>
          <a:xfrm>
            <a:off x="-938784" y="109728"/>
            <a:ext cx="6083808" cy="6096000"/>
          </a:xfrm>
          <a:prstGeom prst="rect">
            <a:avLst/>
          </a:prstGeom>
          <a:solidFill>
            <a:schemeClr val="lt1">
              <a:alpha val="73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435400D-4722-4FD1-89E6-DC38255AAB7F}"/>
              </a:ext>
            </a:extLst>
          </p:cNvPr>
          <p:cNvSpPr/>
          <p:nvPr/>
        </p:nvSpPr>
        <p:spPr>
          <a:xfrm>
            <a:off x="6891585" y="109728"/>
            <a:ext cx="6083808" cy="6096000"/>
          </a:xfrm>
          <a:prstGeom prst="rect">
            <a:avLst/>
          </a:prstGeom>
          <a:solidFill>
            <a:schemeClr val="lt1">
              <a:alpha val="73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A899077C-3F23-43A3-B062-612BD030EEB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059557" y="999744"/>
            <a:ext cx="4203455" cy="4203455"/>
          </a:xfrm>
          <a:prstGeom prst="rect">
            <a:avLst/>
          </a:prstGeom>
        </p:spPr>
      </p:pic>
      <p:pic>
        <p:nvPicPr>
          <p:cNvPr id="10" name="图片 9">
            <a:extLst>
              <a:ext uri="{FF2B5EF4-FFF2-40B4-BE49-F238E27FC236}">
                <a16:creationId xmlns:a16="http://schemas.microsoft.com/office/drawing/2014/main" id="{C2BEE14B-C22F-41F0-A0A2-77329C27DCB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43" y="999744"/>
            <a:ext cx="4139184" cy="4139184"/>
          </a:xfrm>
          <a:prstGeom prst="rect">
            <a:avLst/>
          </a:prstGeom>
        </p:spPr>
      </p:pic>
      <p:sp>
        <p:nvSpPr>
          <p:cNvPr id="14" name="文本框 13">
            <a:extLst>
              <a:ext uri="{FF2B5EF4-FFF2-40B4-BE49-F238E27FC236}">
                <a16:creationId xmlns:a16="http://schemas.microsoft.com/office/drawing/2014/main" id="{88AD5010-1338-4F3B-A973-6509238E1540}"/>
              </a:ext>
            </a:extLst>
          </p:cNvPr>
          <p:cNvSpPr txBox="1"/>
          <p:nvPr/>
        </p:nvSpPr>
        <p:spPr>
          <a:xfrm>
            <a:off x="4609054" y="652272"/>
            <a:ext cx="2973891" cy="1446550"/>
          </a:xfrm>
          <a:prstGeom prst="rect">
            <a:avLst/>
          </a:prstGeom>
          <a:noFill/>
        </p:spPr>
        <p:txBody>
          <a:bodyPr wrap="none" rtlCol="0">
            <a:spAutoFit/>
          </a:bodyPr>
          <a:lstStyle/>
          <a:p>
            <a:r>
              <a:rPr lang="en-US" altLang="zh-CN" sz="8800" dirty="0">
                <a:latin typeface="Forte" panose="03060902040502070203" pitchFamily="66" charset="0"/>
              </a:rPr>
              <a:t>Emoji</a:t>
            </a:r>
            <a:endParaRPr lang="zh-CN" altLang="en-US" sz="8800" dirty="0">
              <a:latin typeface="Forte" panose="03060902040502070203" pitchFamily="66" charset="0"/>
            </a:endParaRPr>
          </a:p>
        </p:txBody>
      </p:sp>
    </p:spTree>
    <p:extLst>
      <p:ext uri="{BB962C8B-B14F-4D97-AF65-F5344CB8AC3E}">
        <p14:creationId xmlns:p14="http://schemas.microsoft.com/office/powerpoint/2010/main" val="146056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a:extLst>
              <a:ext uri="{FF2B5EF4-FFF2-40B4-BE49-F238E27FC236}">
                <a16:creationId xmlns:a16="http://schemas.microsoft.com/office/drawing/2014/main" id="{07384817-C969-47F5-98AB-853C34F14578}"/>
              </a:ext>
            </a:extLst>
          </p:cNvPr>
          <p:cNvGrpSpPr/>
          <p:nvPr/>
        </p:nvGrpSpPr>
        <p:grpSpPr>
          <a:xfrm>
            <a:off x="4904174" y="2723171"/>
            <a:ext cx="2787848" cy="3638767"/>
            <a:chOff x="4965402" y="2895999"/>
            <a:chExt cx="2787848" cy="3638767"/>
          </a:xfrm>
        </p:grpSpPr>
        <p:sp>
          <p:nvSpPr>
            <p:cNvPr id="3" name="矩形 2">
              <a:extLst>
                <a:ext uri="{FF2B5EF4-FFF2-40B4-BE49-F238E27FC236}">
                  <a16:creationId xmlns:a16="http://schemas.microsoft.com/office/drawing/2014/main" id="{BAC21AEB-D04A-46EA-91F0-F987EC5A09F1}"/>
                </a:ext>
              </a:extLst>
            </p:cNvPr>
            <p:cNvSpPr/>
            <p:nvPr/>
          </p:nvSpPr>
          <p:spPr>
            <a:xfrm>
              <a:off x="5581563" y="5094931"/>
              <a:ext cx="891989" cy="891991"/>
            </a:xfrm>
            <a:prstGeom prst="rect">
              <a:avLst/>
            </a:prstGeom>
            <a:gradFill>
              <a:gsLst>
                <a:gs pos="9000">
                  <a:srgbClr val="2F2FFF">
                    <a:alpha val="70000"/>
                  </a:srgbClr>
                </a:gs>
                <a:gs pos="100000">
                  <a:srgbClr val="FFFF99">
                    <a:alpha val="77000"/>
                  </a:srgbClr>
                </a:gs>
              </a:gsLst>
              <a:lin ang="16200000" scaled="0"/>
            </a:gra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94D9D070-D392-4A00-AD3D-08F19B2416DF}"/>
                </a:ext>
              </a:extLst>
            </p:cNvPr>
            <p:cNvSpPr/>
            <p:nvPr/>
          </p:nvSpPr>
          <p:spPr>
            <a:xfrm>
              <a:off x="6214580" y="5097560"/>
              <a:ext cx="891989" cy="891991"/>
            </a:xfrm>
            <a:prstGeom prst="rect">
              <a:avLst/>
            </a:prstGeom>
            <a:gradFill>
              <a:gsLst>
                <a:gs pos="9000">
                  <a:srgbClr val="2F2FFF">
                    <a:alpha val="70000"/>
                  </a:srgbClr>
                </a:gs>
                <a:gs pos="100000">
                  <a:srgbClr val="FFFF99">
                    <a:alpha val="77000"/>
                  </a:srgbClr>
                </a:gs>
              </a:gsLst>
              <a:lin ang="16200000" scaled="0"/>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49642B7-7C55-4CB4-AF63-8D22169A6633}"/>
                </a:ext>
              </a:extLst>
            </p:cNvPr>
            <p:cNvSpPr/>
            <p:nvPr/>
          </p:nvSpPr>
          <p:spPr>
            <a:xfrm>
              <a:off x="5898072" y="4560429"/>
              <a:ext cx="891989" cy="891991"/>
            </a:xfrm>
            <a:prstGeom prst="rect">
              <a:avLst/>
            </a:prstGeom>
            <a:gradFill>
              <a:gsLst>
                <a:gs pos="9000">
                  <a:srgbClr val="2F2FFF">
                    <a:alpha val="70000"/>
                  </a:srgbClr>
                </a:gs>
                <a:gs pos="100000">
                  <a:srgbClr val="FFFF99">
                    <a:alpha val="77000"/>
                  </a:srgbClr>
                </a:gs>
              </a:gsLst>
              <a:lin ang="16200000" scaled="0"/>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CB0F0B1C-686F-4B2C-98AA-53D07BD58995}"/>
                </a:ext>
              </a:extLst>
            </p:cNvPr>
            <p:cNvSpPr/>
            <p:nvPr/>
          </p:nvSpPr>
          <p:spPr>
            <a:xfrm>
              <a:off x="6123061" y="4904577"/>
              <a:ext cx="1630189" cy="1630189"/>
            </a:xfrm>
            <a:prstGeom prst="rect">
              <a:avLst/>
            </a:prstGeom>
            <a:gradFill>
              <a:gsLst>
                <a:gs pos="9000">
                  <a:srgbClr val="2F2FFF">
                    <a:alpha val="70000"/>
                  </a:srgbClr>
                </a:gs>
                <a:gs pos="100000">
                  <a:srgbClr val="FFFF99">
                    <a:alpha val="77000"/>
                  </a:srgbClr>
                </a:gs>
              </a:gsLst>
              <a:lin ang="16200000" scaled="0"/>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3E61B3CF-A96C-4580-B5D4-D0BDA8002278}"/>
                </a:ext>
              </a:extLst>
            </p:cNvPr>
            <p:cNvSpPr/>
            <p:nvPr/>
          </p:nvSpPr>
          <p:spPr>
            <a:xfrm>
              <a:off x="5528972" y="3900583"/>
              <a:ext cx="1630189" cy="1630189"/>
            </a:xfrm>
            <a:prstGeom prst="rect">
              <a:avLst/>
            </a:prstGeom>
            <a:gradFill>
              <a:gsLst>
                <a:gs pos="9000">
                  <a:srgbClr val="2F2FFF">
                    <a:alpha val="70000"/>
                  </a:srgbClr>
                </a:gs>
                <a:gs pos="100000">
                  <a:srgbClr val="FFFF99">
                    <a:alpha val="77000"/>
                  </a:srgbClr>
                </a:gs>
              </a:gsLst>
              <a:lin ang="16200000" scaled="0"/>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1CB5D19C-4759-40AF-A248-5E373438D861}"/>
                </a:ext>
              </a:extLst>
            </p:cNvPr>
            <p:cNvSpPr/>
            <p:nvPr/>
          </p:nvSpPr>
          <p:spPr>
            <a:xfrm>
              <a:off x="4965403" y="4894065"/>
              <a:ext cx="1630189" cy="1630189"/>
            </a:xfrm>
            <a:prstGeom prst="rect">
              <a:avLst/>
            </a:prstGeom>
            <a:gradFill>
              <a:gsLst>
                <a:gs pos="9000">
                  <a:srgbClr val="2F2FFF">
                    <a:alpha val="70000"/>
                  </a:srgbClr>
                </a:gs>
                <a:gs pos="100000">
                  <a:srgbClr val="FFFF99">
                    <a:alpha val="77000"/>
                  </a:srgbClr>
                </a:gs>
              </a:gsLst>
              <a:lin ang="16200000" scaled="0"/>
            </a:gra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27">
              <a:extLst>
                <a:ext uri="{FF2B5EF4-FFF2-40B4-BE49-F238E27FC236}">
                  <a16:creationId xmlns:a16="http://schemas.microsoft.com/office/drawing/2014/main" id="{222FC751-AAE2-430D-AEC6-9A303405E1CD}"/>
                </a:ext>
              </a:extLst>
            </p:cNvPr>
            <p:cNvGrpSpPr/>
            <p:nvPr/>
          </p:nvGrpSpPr>
          <p:grpSpPr>
            <a:xfrm>
              <a:off x="4965402" y="2895999"/>
              <a:ext cx="1630189" cy="1630189"/>
              <a:chOff x="3733902" y="623038"/>
              <a:chExt cx="1630189" cy="1630189"/>
            </a:xfrm>
            <a:scene3d>
              <a:camera prst="isometricRightUp"/>
              <a:lightRig rig="threePt" dir="t"/>
            </a:scene3d>
          </p:grpSpPr>
          <p:sp>
            <p:nvSpPr>
              <p:cNvPr id="24" name="矩形 23">
                <a:extLst>
                  <a:ext uri="{FF2B5EF4-FFF2-40B4-BE49-F238E27FC236}">
                    <a16:creationId xmlns:a16="http://schemas.microsoft.com/office/drawing/2014/main" id="{A1B0B082-0A3F-42BE-BE63-CEA0428B4E9D}"/>
                  </a:ext>
                </a:extLst>
              </p:cNvPr>
              <p:cNvSpPr/>
              <p:nvPr/>
            </p:nvSpPr>
            <p:spPr>
              <a:xfrm>
                <a:off x="3733902" y="623038"/>
                <a:ext cx="1630189" cy="1630189"/>
              </a:xfrm>
              <a:prstGeom prst="rect">
                <a:avLst/>
              </a:prstGeom>
              <a:gradFill>
                <a:gsLst>
                  <a:gs pos="100000">
                    <a:schemeClr val="bg1"/>
                  </a:gs>
                  <a:gs pos="31000">
                    <a:srgbClr val="FFFF9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形 26" descr="背包">
                <a:extLst>
                  <a:ext uri="{FF2B5EF4-FFF2-40B4-BE49-F238E27FC236}">
                    <a16:creationId xmlns:a16="http://schemas.microsoft.com/office/drawing/2014/main" id="{029F1E4E-4E40-4EFE-86C8-6402E176BCA8}"/>
                  </a:ext>
                </a:extLst>
              </p:cNvPr>
              <p:cNvPicPr>
                <a:picLocks noChangeAspect="1"/>
              </p:cNvPicPr>
              <p:nvPr/>
            </p:nvPicPr>
            <p:blipFill>
              <a:blip r:embed="rId3">
                <a:duotone>
                  <a:schemeClr val="accent4">
                    <a:shade val="45000"/>
                    <a:satMod val="135000"/>
                  </a:schemeClr>
                  <a:prstClr val="white"/>
                </a:duotone>
                <a:alphaModFix amt="52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1796" y="1055038"/>
                <a:ext cx="914400" cy="914400"/>
              </a:xfrm>
              <a:prstGeom prst="rect">
                <a:avLst/>
              </a:prstGeom>
            </p:spPr>
          </p:pic>
        </p:grpSp>
      </p:grpSp>
      <p:grpSp>
        <p:nvGrpSpPr>
          <p:cNvPr id="53" name="组合 52">
            <a:extLst>
              <a:ext uri="{FF2B5EF4-FFF2-40B4-BE49-F238E27FC236}">
                <a16:creationId xmlns:a16="http://schemas.microsoft.com/office/drawing/2014/main" id="{EE816115-AC4E-46E6-8629-8CE4BBF61475}"/>
              </a:ext>
            </a:extLst>
          </p:cNvPr>
          <p:cNvGrpSpPr/>
          <p:nvPr/>
        </p:nvGrpSpPr>
        <p:grpSpPr>
          <a:xfrm>
            <a:off x="6662678" y="222726"/>
            <a:ext cx="3097665" cy="3057296"/>
            <a:chOff x="5484181" y="1792985"/>
            <a:chExt cx="3097665" cy="3057296"/>
          </a:xfrm>
        </p:grpSpPr>
        <p:sp>
          <p:nvSpPr>
            <p:cNvPr id="29" name="矩形 28">
              <a:extLst>
                <a:ext uri="{FF2B5EF4-FFF2-40B4-BE49-F238E27FC236}">
                  <a16:creationId xmlns:a16="http://schemas.microsoft.com/office/drawing/2014/main" id="{4302DAE6-A792-40FF-AD40-5B2A609C0274}"/>
                </a:ext>
              </a:extLst>
            </p:cNvPr>
            <p:cNvSpPr/>
            <p:nvPr/>
          </p:nvSpPr>
          <p:spPr>
            <a:xfrm>
              <a:off x="5793109" y="3410671"/>
              <a:ext cx="891989" cy="891991"/>
            </a:xfrm>
            <a:prstGeom prst="rect">
              <a:avLst/>
            </a:prstGeom>
            <a:solidFill>
              <a:srgbClr val="FFC000"/>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34581C71-CC6F-461E-B5A7-7AC3CF94D0CE}"/>
                </a:ext>
              </a:extLst>
            </p:cNvPr>
            <p:cNvSpPr/>
            <p:nvPr/>
          </p:nvSpPr>
          <p:spPr>
            <a:xfrm>
              <a:off x="6426126" y="3413300"/>
              <a:ext cx="891989" cy="891991"/>
            </a:xfrm>
            <a:prstGeom prst="rect">
              <a:avLst/>
            </a:prstGeom>
            <a:solidFill>
              <a:srgbClr val="FFFF00"/>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2041BC2D-7B09-4A79-B0F3-AD1515983605}"/>
                </a:ext>
              </a:extLst>
            </p:cNvPr>
            <p:cNvSpPr/>
            <p:nvPr/>
          </p:nvSpPr>
          <p:spPr>
            <a:xfrm>
              <a:off x="6109618" y="2876169"/>
              <a:ext cx="891989" cy="891991"/>
            </a:xfrm>
            <a:prstGeom prst="rect">
              <a:avLst/>
            </a:prstGeom>
            <a:solidFill>
              <a:schemeClr val="accent6">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97EA6EBE-5DD7-4482-8D9F-E803470DA553}"/>
                </a:ext>
              </a:extLst>
            </p:cNvPr>
            <p:cNvSpPr/>
            <p:nvPr/>
          </p:nvSpPr>
          <p:spPr>
            <a:xfrm>
              <a:off x="5484181" y="3958290"/>
              <a:ext cx="891989" cy="891991"/>
            </a:xfrm>
            <a:prstGeom prst="rect">
              <a:avLst/>
            </a:prstGeom>
            <a:solidFill>
              <a:srgbClr val="92D050"/>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086274BF-8F76-4CE5-A09D-2DAB6DDED3CD}"/>
                </a:ext>
              </a:extLst>
            </p:cNvPr>
            <p:cNvSpPr/>
            <p:nvPr/>
          </p:nvSpPr>
          <p:spPr>
            <a:xfrm>
              <a:off x="6743700" y="3958290"/>
              <a:ext cx="891989" cy="891991"/>
            </a:xfrm>
            <a:prstGeom prst="rect">
              <a:avLst/>
            </a:prstGeom>
            <a:solidFill>
              <a:srgbClr val="92D050"/>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BE1CD0F4-BC88-4EA5-B89B-13AC3EF137D1}"/>
                </a:ext>
              </a:extLst>
            </p:cNvPr>
            <p:cNvSpPr/>
            <p:nvPr/>
          </p:nvSpPr>
          <p:spPr>
            <a:xfrm>
              <a:off x="7056840" y="3409680"/>
              <a:ext cx="891989" cy="891991"/>
            </a:xfrm>
            <a:prstGeom prst="rect">
              <a:avLst/>
            </a:prstGeom>
            <a:solidFill>
              <a:srgbClr val="FFC000"/>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a:extLst>
                <a:ext uri="{FF2B5EF4-FFF2-40B4-BE49-F238E27FC236}">
                  <a16:creationId xmlns:a16="http://schemas.microsoft.com/office/drawing/2014/main" id="{D032BEAF-85B7-4AAF-BDD7-C0124B39888A}"/>
                </a:ext>
              </a:extLst>
            </p:cNvPr>
            <p:cNvSpPr/>
            <p:nvPr/>
          </p:nvSpPr>
          <p:spPr>
            <a:xfrm>
              <a:off x="7689857" y="3412309"/>
              <a:ext cx="891989" cy="891991"/>
            </a:xfrm>
            <a:prstGeom prst="rect">
              <a:avLst/>
            </a:prstGeom>
            <a:solidFill>
              <a:srgbClr val="FFFF00"/>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a:extLst>
                <a:ext uri="{FF2B5EF4-FFF2-40B4-BE49-F238E27FC236}">
                  <a16:creationId xmlns:a16="http://schemas.microsoft.com/office/drawing/2014/main" id="{497A515C-952C-4F55-840D-83388B8A599D}"/>
                </a:ext>
              </a:extLst>
            </p:cNvPr>
            <p:cNvSpPr/>
            <p:nvPr/>
          </p:nvSpPr>
          <p:spPr>
            <a:xfrm>
              <a:off x="7373349" y="2875178"/>
              <a:ext cx="891989" cy="891991"/>
            </a:xfrm>
            <a:prstGeom prst="rect">
              <a:avLst/>
            </a:prstGeom>
            <a:solidFill>
              <a:schemeClr val="accent6">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a:extLst>
                <a:ext uri="{FF2B5EF4-FFF2-40B4-BE49-F238E27FC236}">
                  <a16:creationId xmlns:a16="http://schemas.microsoft.com/office/drawing/2014/main" id="{EF87E19F-339B-4300-9B4A-3B6D47CB7AF8}"/>
                </a:ext>
              </a:extLst>
            </p:cNvPr>
            <p:cNvSpPr/>
            <p:nvPr/>
          </p:nvSpPr>
          <p:spPr>
            <a:xfrm>
              <a:off x="6426126" y="1969079"/>
              <a:ext cx="891989" cy="891991"/>
            </a:xfrm>
            <a:prstGeom prst="rect">
              <a:avLst/>
            </a:prstGeom>
            <a:solidFill>
              <a:srgbClr val="FFFF00"/>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106253AA-B718-44EC-8062-466BD1C49979}"/>
                </a:ext>
              </a:extLst>
            </p:cNvPr>
            <p:cNvSpPr/>
            <p:nvPr/>
          </p:nvSpPr>
          <p:spPr>
            <a:xfrm>
              <a:off x="6739447" y="2514100"/>
              <a:ext cx="891989" cy="891991"/>
            </a:xfrm>
            <a:prstGeom prst="rect">
              <a:avLst/>
            </a:prstGeom>
            <a:solidFill>
              <a:srgbClr val="92D050"/>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a:extLst>
                <a:ext uri="{FF2B5EF4-FFF2-40B4-BE49-F238E27FC236}">
                  <a16:creationId xmlns:a16="http://schemas.microsoft.com/office/drawing/2014/main" id="{33AA95AA-7522-4E68-87DE-8830A17E6A14}"/>
                </a:ext>
              </a:extLst>
            </p:cNvPr>
            <p:cNvSpPr/>
            <p:nvPr/>
          </p:nvSpPr>
          <p:spPr>
            <a:xfrm>
              <a:off x="7060020" y="2326099"/>
              <a:ext cx="891989" cy="891991"/>
            </a:xfrm>
            <a:prstGeom prst="rect">
              <a:avLst/>
            </a:prstGeom>
            <a:solidFill>
              <a:srgbClr val="FFFF00"/>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DFFB5961-EAE3-45C1-A3BF-1243106F2DE4}"/>
                </a:ext>
              </a:extLst>
            </p:cNvPr>
            <p:cNvSpPr/>
            <p:nvPr/>
          </p:nvSpPr>
          <p:spPr>
            <a:xfrm>
              <a:off x="5491712" y="2506515"/>
              <a:ext cx="891989" cy="891991"/>
            </a:xfrm>
            <a:prstGeom prst="rect">
              <a:avLst/>
            </a:prstGeom>
            <a:solidFill>
              <a:srgbClr val="92D050"/>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044936C4-A91B-4F07-A606-71572D58BBE7}"/>
                </a:ext>
              </a:extLst>
            </p:cNvPr>
            <p:cNvSpPr/>
            <p:nvPr/>
          </p:nvSpPr>
          <p:spPr>
            <a:xfrm>
              <a:off x="6741619" y="1792985"/>
              <a:ext cx="891989" cy="891991"/>
            </a:xfrm>
            <a:prstGeom prst="rect">
              <a:avLst/>
            </a:prstGeom>
            <a:solidFill>
              <a:schemeClr val="accent6">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04" name="组合 103">
            <a:extLst>
              <a:ext uri="{FF2B5EF4-FFF2-40B4-BE49-F238E27FC236}">
                <a16:creationId xmlns:a16="http://schemas.microsoft.com/office/drawing/2014/main" id="{54E6AA79-FD26-468D-9A7A-F031F6E7AF76}"/>
              </a:ext>
            </a:extLst>
          </p:cNvPr>
          <p:cNvGrpSpPr/>
          <p:nvPr/>
        </p:nvGrpSpPr>
        <p:grpSpPr>
          <a:xfrm>
            <a:off x="8343897" y="2009871"/>
            <a:ext cx="3640244" cy="5174056"/>
            <a:chOff x="6188420" y="1520642"/>
            <a:chExt cx="3640244" cy="5174056"/>
          </a:xfrm>
        </p:grpSpPr>
        <p:sp>
          <p:nvSpPr>
            <p:cNvPr id="54" name="文本框 53">
              <a:extLst>
                <a:ext uri="{FF2B5EF4-FFF2-40B4-BE49-F238E27FC236}">
                  <a16:creationId xmlns:a16="http://schemas.microsoft.com/office/drawing/2014/main" id="{060A8DEF-88DE-44AE-AB7C-70ABF092A8E6}"/>
                </a:ext>
              </a:extLst>
            </p:cNvPr>
            <p:cNvSpPr txBox="1"/>
            <p:nvPr/>
          </p:nvSpPr>
          <p:spPr>
            <a:xfrm>
              <a:off x="6196040" y="4047820"/>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55" name="文本框 54">
              <a:extLst>
                <a:ext uri="{FF2B5EF4-FFF2-40B4-BE49-F238E27FC236}">
                  <a16:creationId xmlns:a16="http://schemas.microsoft.com/office/drawing/2014/main" id="{EBBBC4BD-4E88-44AE-BA61-7B9F68993B7A}"/>
                </a:ext>
              </a:extLst>
            </p:cNvPr>
            <p:cNvSpPr txBox="1"/>
            <p:nvPr/>
          </p:nvSpPr>
          <p:spPr>
            <a:xfrm>
              <a:off x="6196040" y="3986156"/>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56" name="文本框 55">
              <a:extLst>
                <a:ext uri="{FF2B5EF4-FFF2-40B4-BE49-F238E27FC236}">
                  <a16:creationId xmlns:a16="http://schemas.microsoft.com/office/drawing/2014/main" id="{AD26DA4E-C899-4B05-BEE9-3D823AC14DA6}"/>
                </a:ext>
              </a:extLst>
            </p:cNvPr>
            <p:cNvSpPr txBox="1"/>
            <p:nvPr/>
          </p:nvSpPr>
          <p:spPr>
            <a:xfrm>
              <a:off x="6199407" y="3869314"/>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57" name="文本框 56">
              <a:extLst>
                <a:ext uri="{FF2B5EF4-FFF2-40B4-BE49-F238E27FC236}">
                  <a16:creationId xmlns:a16="http://schemas.microsoft.com/office/drawing/2014/main" id="{B844A1F8-1B37-433E-8898-3AEE80CAFC96}"/>
                </a:ext>
              </a:extLst>
            </p:cNvPr>
            <p:cNvSpPr txBox="1"/>
            <p:nvPr/>
          </p:nvSpPr>
          <p:spPr>
            <a:xfrm>
              <a:off x="6199220" y="3924673"/>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65" name="文本框 64">
              <a:extLst>
                <a:ext uri="{FF2B5EF4-FFF2-40B4-BE49-F238E27FC236}">
                  <a16:creationId xmlns:a16="http://schemas.microsoft.com/office/drawing/2014/main" id="{A14F6D64-7A84-451C-B354-8E7F9E0C58E9}"/>
                </a:ext>
              </a:extLst>
            </p:cNvPr>
            <p:cNvSpPr txBox="1"/>
            <p:nvPr/>
          </p:nvSpPr>
          <p:spPr>
            <a:xfrm>
              <a:off x="6191787" y="3799781"/>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66" name="文本框 65">
              <a:extLst>
                <a:ext uri="{FF2B5EF4-FFF2-40B4-BE49-F238E27FC236}">
                  <a16:creationId xmlns:a16="http://schemas.microsoft.com/office/drawing/2014/main" id="{A4B23C8D-7F80-48CC-A93E-DE48F1F0FA06}"/>
                </a:ext>
              </a:extLst>
            </p:cNvPr>
            <p:cNvSpPr txBox="1"/>
            <p:nvPr/>
          </p:nvSpPr>
          <p:spPr>
            <a:xfrm>
              <a:off x="6191787" y="3738117"/>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67" name="文本框 66">
              <a:extLst>
                <a:ext uri="{FF2B5EF4-FFF2-40B4-BE49-F238E27FC236}">
                  <a16:creationId xmlns:a16="http://schemas.microsoft.com/office/drawing/2014/main" id="{1C9A9DE6-B0F9-4698-BD09-3021AB25B2AE}"/>
                </a:ext>
              </a:extLst>
            </p:cNvPr>
            <p:cNvSpPr txBox="1"/>
            <p:nvPr/>
          </p:nvSpPr>
          <p:spPr>
            <a:xfrm>
              <a:off x="6195154" y="3621275"/>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68" name="文本框 67">
              <a:extLst>
                <a:ext uri="{FF2B5EF4-FFF2-40B4-BE49-F238E27FC236}">
                  <a16:creationId xmlns:a16="http://schemas.microsoft.com/office/drawing/2014/main" id="{2C6B03C7-F153-4F7F-809B-54DB8E2D0865}"/>
                </a:ext>
              </a:extLst>
            </p:cNvPr>
            <p:cNvSpPr txBox="1"/>
            <p:nvPr/>
          </p:nvSpPr>
          <p:spPr>
            <a:xfrm>
              <a:off x="6194967" y="3676634"/>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69" name="文本框 68">
              <a:extLst>
                <a:ext uri="{FF2B5EF4-FFF2-40B4-BE49-F238E27FC236}">
                  <a16:creationId xmlns:a16="http://schemas.microsoft.com/office/drawing/2014/main" id="{6D09E7B7-5023-4CBA-A573-B4A72DCD5181}"/>
                </a:ext>
              </a:extLst>
            </p:cNvPr>
            <p:cNvSpPr txBox="1"/>
            <p:nvPr/>
          </p:nvSpPr>
          <p:spPr>
            <a:xfrm>
              <a:off x="6202774" y="3512458"/>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70" name="文本框 69">
              <a:extLst>
                <a:ext uri="{FF2B5EF4-FFF2-40B4-BE49-F238E27FC236}">
                  <a16:creationId xmlns:a16="http://schemas.microsoft.com/office/drawing/2014/main" id="{BBF2233B-53CB-4B9E-B419-500B0D596C3B}"/>
                </a:ext>
              </a:extLst>
            </p:cNvPr>
            <p:cNvSpPr txBox="1"/>
            <p:nvPr/>
          </p:nvSpPr>
          <p:spPr>
            <a:xfrm>
              <a:off x="6202587" y="3567817"/>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71" name="文本框 70">
              <a:extLst>
                <a:ext uri="{FF2B5EF4-FFF2-40B4-BE49-F238E27FC236}">
                  <a16:creationId xmlns:a16="http://schemas.microsoft.com/office/drawing/2014/main" id="{5C8EE25E-42DB-4B5E-9E08-E50CACA2EBD4}"/>
                </a:ext>
              </a:extLst>
            </p:cNvPr>
            <p:cNvSpPr txBox="1"/>
            <p:nvPr/>
          </p:nvSpPr>
          <p:spPr>
            <a:xfrm>
              <a:off x="6195154" y="3442925"/>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72" name="文本框 71">
              <a:extLst>
                <a:ext uri="{FF2B5EF4-FFF2-40B4-BE49-F238E27FC236}">
                  <a16:creationId xmlns:a16="http://schemas.microsoft.com/office/drawing/2014/main" id="{66BCB19D-C611-4090-817C-03CD960091DD}"/>
                </a:ext>
              </a:extLst>
            </p:cNvPr>
            <p:cNvSpPr txBox="1"/>
            <p:nvPr/>
          </p:nvSpPr>
          <p:spPr>
            <a:xfrm>
              <a:off x="6195154" y="3381261"/>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73" name="文本框 72">
              <a:extLst>
                <a:ext uri="{FF2B5EF4-FFF2-40B4-BE49-F238E27FC236}">
                  <a16:creationId xmlns:a16="http://schemas.microsoft.com/office/drawing/2014/main" id="{2B8A03F0-A6CB-4DE9-90E5-98A0EDCC3213}"/>
                </a:ext>
              </a:extLst>
            </p:cNvPr>
            <p:cNvSpPr txBox="1"/>
            <p:nvPr/>
          </p:nvSpPr>
          <p:spPr>
            <a:xfrm>
              <a:off x="6198334" y="3319778"/>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74" name="文本框 73">
              <a:extLst>
                <a:ext uri="{FF2B5EF4-FFF2-40B4-BE49-F238E27FC236}">
                  <a16:creationId xmlns:a16="http://schemas.microsoft.com/office/drawing/2014/main" id="{534DD3D9-C1F0-4C62-9321-671FFB522EC8}"/>
                </a:ext>
              </a:extLst>
            </p:cNvPr>
            <p:cNvSpPr txBox="1"/>
            <p:nvPr/>
          </p:nvSpPr>
          <p:spPr>
            <a:xfrm>
              <a:off x="6194569" y="3259571"/>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75" name="文本框 74">
              <a:extLst>
                <a:ext uri="{FF2B5EF4-FFF2-40B4-BE49-F238E27FC236}">
                  <a16:creationId xmlns:a16="http://schemas.microsoft.com/office/drawing/2014/main" id="{485C33CE-EA8F-485D-B084-6791ADB64CD6}"/>
                </a:ext>
              </a:extLst>
            </p:cNvPr>
            <p:cNvSpPr txBox="1"/>
            <p:nvPr/>
          </p:nvSpPr>
          <p:spPr>
            <a:xfrm>
              <a:off x="6194569" y="3197907"/>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76" name="文本框 75">
              <a:extLst>
                <a:ext uri="{FF2B5EF4-FFF2-40B4-BE49-F238E27FC236}">
                  <a16:creationId xmlns:a16="http://schemas.microsoft.com/office/drawing/2014/main" id="{B41DFED2-9D72-42F6-8E4C-C1193ECF7DDF}"/>
                </a:ext>
              </a:extLst>
            </p:cNvPr>
            <p:cNvSpPr txBox="1"/>
            <p:nvPr/>
          </p:nvSpPr>
          <p:spPr>
            <a:xfrm>
              <a:off x="6197936" y="3081065"/>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77" name="文本框 76">
              <a:extLst>
                <a:ext uri="{FF2B5EF4-FFF2-40B4-BE49-F238E27FC236}">
                  <a16:creationId xmlns:a16="http://schemas.microsoft.com/office/drawing/2014/main" id="{9EB63E5D-BC79-43E5-AD66-2D1A2B4C3CA5}"/>
                </a:ext>
              </a:extLst>
            </p:cNvPr>
            <p:cNvSpPr txBox="1"/>
            <p:nvPr/>
          </p:nvSpPr>
          <p:spPr>
            <a:xfrm>
              <a:off x="6197749" y="3136424"/>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78" name="文本框 77">
              <a:extLst>
                <a:ext uri="{FF2B5EF4-FFF2-40B4-BE49-F238E27FC236}">
                  <a16:creationId xmlns:a16="http://schemas.microsoft.com/office/drawing/2014/main" id="{B45EFB8A-5818-48D4-B6CD-98DAC9DEA7BA}"/>
                </a:ext>
              </a:extLst>
            </p:cNvPr>
            <p:cNvSpPr txBox="1"/>
            <p:nvPr/>
          </p:nvSpPr>
          <p:spPr>
            <a:xfrm>
              <a:off x="6205556" y="2972248"/>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79" name="文本框 78">
              <a:extLst>
                <a:ext uri="{FF2B5EF4-FFF2-40B4-BE49-F238E27FC236}">
                  <a16:creationId xmlns:a16="http://schemas.microsoft.com/office/drawing/2014/main" id="{2CE27C4A-41F0-4502-87BB-3CD45C71554E}"/>
                </a:ext>
              </a:extLst>
            </p:cNvPr>
            <p:cNvSpPr txBox="1"/>
            <p:nvPr/>
          </p:nvSpPr>
          <p:spPr>
            <a:xfrm>
              <a:off x="6205369" y="3027607"/>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80" name="文本框 79">
              <a:extLst>
                <a:ext uri="{FF2B5EF4-FFF2-40B4-BE49-F238E27FC236}">
                  <a16:creationId xmlns:a16="http://schemas.microsoft.com/office/drawing/2014/main" id="{A91937DD-898A-438C-8120-5074A10335AA}"/>
                </a:ext>
              </a:extLst>
            </p:cNvPr>
            <p:cNvSpPr txBox="1"/>
            <p:nvPr/>
          </p:nvSpPr>
          <p:spPr>
            <a:xfrm>
              <a:off x="6197936" y="2902715"/>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81" name="文本框 80">
              <a:extLst>
                <a:ext uri="{FF2B5EF4-FFF2-40B4-BE49-F238E27FC236}">
                  <a16:creationId xmlns:a16="http://schemas.microsoft.com/office/drawing/2014/main" id="{D47F29B8-F176-43AB-AEAA-39B4E1CDE322}"/>
                </a:ext>
              </a:extLst>
            </p:cNvPr>
            <p:cNvSpPr txBox="1"/>
            <p:nvPr/>
          </p:nvSpPr>
          <p:spPr>
            <a:xfrm>
              <a:off x="6197936" y="2841051"/>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82" name="文本框 81">
              <a:extLst>
                <a:ext uri="{FF2B5EF4-FFF2-40B4-BE49-F238E27FC236}">
                  <a16:creationId xmlns:a16="http://schemas.microsoft.com/office/drawing/2014/main" id="{DA93EC01-E477-4FB0-AC52-44CA2B261A39}"/>
                </a:ext>
              </a:extLst>
            </p:cNvPr>
            <p:cNvSpPr txBox="1"/>
            <p:nvPr/>
          </p:nvSpPr>
          <p:spPr>
            <a:xfrm>
              <a:off x="6201116" y="2779568"/>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83" name="文本框 82">
              <a:extLst>
                <a:ext uri="{FF2B5EF4-FFF2-40B4-BE49-F238E27FC236}">
                  <a16:creationId xmlns:a16="http://schemas.microsoft.com/office/drawing/2014/main" id="{168DCC97-ACCB-47EB-846D-002DB89CFD64}"/>
                </a:ext>
              </a:extLst>
            </p:cNvPr>
            <p:cNvSpPr txBox="1"/>
            <p:nvPr/>
          </p:nvSpPr>
          <p:spPr>
            <a:xfrm>
              <a:off x="6192673" y="2727230"/>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84" name="文本框 83">
              <a:extLst>
                <a:ext uri="{FF2B5EF4-FFF2-40B4-BE49-F238E27FC236}">
                  <a16:creationId xmlns:a16="http://schemas.microsoft.com/office/drawing/2014/main" id="{B032BA59-1EE1-459B-847D-283FFD30A9FB}"/>
                </a:ext>
              </a:extLst>
            </p:cNvPr>
            <p:cNvSpPr txBox="1"/>
            <p:nvPr/>
          </p:nvSpPr>
          <p:spPr>
            <a:xfrm>
              <a:off x="6196040" y="2610388"/>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85" name="文本框 84">
              <a:extLst>
                <a:ext uri="{FF2B5EF4-FFF2-40B4-BE49-F238E27FC236}">
                  <a16:creationId xmlns:a16="http://schemas.microsoft.com/office/drawing/2014/main" id="{8B47DF48-FD9C-48A2-9099-678635FC050D}"/>
                </a:ext>
              </a:extLst>
            </p:cNvPr>
            <p:cNvSpPr txBox="1"/>
            <p:nvPr/>
          </p:nvSpPr>
          <p:spPr>
            <a:xfrm>
              <a:off x="6195853" y="2665747"/>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86" name="文本框 85">
              <a:extLst>
                <a:ext uri="{FF2B5EF4-FFF2-40B4-BE49-F238E27FC236}">
                  <a16:creationId xmlns:a16="http://schemas.microsoft.com/office/drawing/2014/main" id="{2112F591-2534-4213-AF37-9C3755676282}"/>
                </a:ext>
              </a:extLst>
            </p:cNvPr>
            <p:cNvSpPr txBox="1"/>
            <p:nvPr/>
          </p:nvSpPr>
          <p:spPr>
            <a:xfrm>
              <a:off x="6188420" y="2540855"/>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87" name="文本框 86">
              <a:extLst>
                <a:ext uri="{FF2B5EF4-FFF2-40B4-BE49-F238E27FC236}">
                  <a16:creationId xmlns:a16="http://schemas.microsoft.com/office/drawing/2014/main" id="{B1A1454B-5043-4E16-8961-E82A0105EBEB}"/>
                </a:ext>
              </a:extLst>
            </p:cNvPr>
            <p:cNvSpPr txBox="1"/>
            <p:nvPr/>
          </p:nvSpPr>
          <p:spPr>
            <a:xfrm>
              <a:off x="6188420" y="2479191"/>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88" name="文本框 87">
              <a:extLst>
                <a:ext uri="{FF2B5EF4-FFF2-40B4-BE49-F238E27FC236}">
                  <a16:creationId xmlns:a16="http://schemas.microsoft.com/office/drawing/2014/main" id="{992E003C-93A9-49BC-A0B2-C04C3580E228}"/>
                </a:ext>
              </a:extLst>
            </p:cNvPr>
            <p:cNvSpPr txBox="1"/>
            <p:nvPr/>
          </p:nvSpPr>
          <p:spPr>
            <a:xfrm>
              <a:off x="6191787" y="2362349"/>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89" name="文本框 88">
              <a:extLst>
                <a:ext uri="{FF2B5EF4-FFF2-40B4-BE49-F238E27FC236}">
                  <a16:creationId xmlns:a16="http://schemas.microsoft.com/office/drawing/2014/main" id="{E82F66AE-9010-463C-9811-682252EF1508}"/>
                </a:ext>
              </a:extLst>
            </p:cNvPr>
            <p:cNvSpPr txBox="1"/>
            <p:nvPr/>
          </p:nvSpPr>
          <p:spPr>
            <a:xfrm>
              <a:off x="6191600" y="2417708"/>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90" name="文本框 89">
              <a:extLst>
                <a:ext uri="{FF2B5EF4-FFF2-40B4-BE49-F238E27FC236}">
                  <a16:creationId xmlns:a16="http://schemas.microsoft.com/office/drawing/2014/main" id="{54AEBFEC-A281-4815-9955-8A26BA3F5D94}"/>
                </a:ext>
              </a:extLst>
            </p:cNvPr>
            <p:cNvSpPr txBox="1"/>
            <p:nvPr/>
          </p:nvSpPr>
          <p:spPr>
            <a:xfrm>
              <a:off x="6199407" y="2253532"/>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91" name="文本框 90">
              <a:extLst>
                <a:ext uri="{FF2B5EF4-FFF2-40B4-BE49-F238E27FC236}">
                  <a16:creationId xmlns:a16="http://schemas.microsoft.com/office/drawing/2014/main" id="{6A55E4AE-FB41-453C-8B43-9C9E0833D0E9}"/>
                </a:ext>
              </a:extLst>
            </p:cNvPr>
            <p:cNvSpPr txBox="1"/>
            <p:nvPr/>
          </p:nvSpPr>
          <p:spPr>
            <a:xfrm>
              <a:off x="6199220" y="2308891"/>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92" name="文本框 91">
              <a:extLst>
                <a:ext uri="{FF2B5EF4-FFF2-40B4-BE49-F238E27FC236}">
                  <a16:creationId xmlns:a16="http://schemas.microsoft.com/office/drawing/2014/main" id="{5C9ED470-1C7C-41AA-A978-05292238FC9A}"/>
                </a:ext>
              </a:extLst>
            </p:cNvPr>
            <p:cNvSpPr txBox="1"/>
            <p:nvPr/>
          </p:nvSpPr>
          <p:spPr>
            <a:xfrm>
              <a:off x="6191787" y="2183999"/>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93" name="文本框 92">
              <a:extLst>
                <a:ext uri="{FF2B5EF4-FFF2-40B4-BE49-F238E27FC236}">
                  <a16:creationId xmlns:a16="http://schemas.microsoft.com/office/drawing/2014/main" id="{43BDF661-7266-43D0-9C85-F9805FAFE218}"/>
                </a:ext>
              </a:extLst>
            </p:cNvPr>
            <p:cNvSpPr txBox="1"/>
            <p:nvPr/>
          </p:nvSpPr>
          <p:spPr>
            <a:xfrm>
              <a:off x="6191787" y="2122335"/>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94" name="文本框 93">
              <a:extLst>
                <a:ext uri="{FF2B5EF4-FFF2-40B4-BE49-F238E27FC236}">
                  <a16:creationId xmlns:a16="http://schemas.microsoft.com/office/drawing/2014/main" id="{153D5060-E402-4AA7-8B93-21EC90FE5A77}"/>
                </a:ext>
              </a:extLst>
            </p:cNvPr>
            <p:cNvSpPr txBox="1"/>
            <p:nvPr/>
          </p:nvSpPr>
          <p:spPr>
            <a:xfrm>
              <a:off x="6194967" y="2060852"/>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95" name="文本框 94">
              <a:extLst>
                <a:ext uri="{FF2B5EF4-FFF2-40B4-BE49-F238E27FC236}">
                  <a16:creationId xmlns:a16="http://schemas.microsoft.com/office/drawing/2014/main" id="{09724E0D-A275-4A61-9FC4-9F33BE7D3891}"/>
                </a:ext>
              </a:extLst>
            </p:cNvPr>
            <p:cNvSpPr txBox="1"/>
            <p:nvPr/>
          </p:nvSpPr>
          <p:spPr>
            <a:xfrm>
              <a:off x="6191202" y="2000645"/>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96" name="文本框 95">
              <a:extLst>
                <a:ext uri="{FF2B5EF4-FFF2-40B4-BE49-F238E27FC236}">
                  <a16:creationId xmlns:a16="http://schemas.microsoft.com/office/drawing/2014/main" id="{43FDAF94-D2F4-496B-8B50-3731CC37F381}"/>
                </a:ext>
              </a:extLst>
            </p:cNvPr>
            <p:cNvSpPr txBox="1"/>
            <p:nvPr/>
          </p:nvSpPr>
          <p:spPr>
            <a:xfrm>
              <a:off x="6191202" y="1938981"/>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97" name="文本框 96">
              <a:extLst>
                <a:ext uri="{FF2B5EF4-FFF2-40B4-BE49-F238E27FC236}">
                  <a16:creationId xmlns:a16="http://schemas.microsoft.com/office/drawing/2014/main" id="{D10BBE76-72A1-488C-88A0-3DF9B18673E7}"/>
                </a:ext>
              </a:extLst>
            </p:cNvPr>
            <p:cNvSpPr txBox="1"/>
            <p:nvPr/>
          </p:nvSpPr>
          <p:spPr>
            <a:xfrm>
              <a:off x="6194569" y="1822139"/>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98" name="文本框 97">
              <a:extLst>
                <a:ext uri="{FF2B5EF4-FFF2-40B4-BE49-F238E27FC236}">
                  <a16:creationId xmlns:a16="http://schemas.microsoft.com/office/drawing/2014/main" id="{E4F69724-4710-49FF-9716-5703262683CA}"/>
                </a:ext>
              </a:extLst>
            </p:cNvPr>
            <p:cNvSpPr txBox="1"/>
            <p:nvPr/>
          </p:nvSpPr>
          <p:spPr>
            <a:xfrm>
              <a:off x="6194382" y="1877498"/>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99" name="文本框 98">
              <a:extLst>
                <a:ext uri="{FF2B5EF4-FFF2-40B4-BE49-F238E27FC236}">
                  <a16:creationId xmlns:a16="http://schemas.microsoft.com/office/drawing/2014/main" id="{37D36557-EB8E-428A-AE4F-AB0BD1FF4C81}"/>
                </a:ext>
              </a:extLst>
            </p:cNvPr>
            <p:cNvSpPr txBox="1"/>
            <p:nvPr/>
          </p:nvSpPr>
          <p:spPr>
            <a:xfrm>
              <a:off x="6202189" y="1713322"/>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100" name="文本框 99">
              <a:extLst>
                <a:ext uri="{FF2B5EF4-FFF2-40B4-BE49-F238E27FC236}">
                  <a16:creationId xmlns:a16="http://schemas.microsoft.com/office/drawing/2014/main" id="{65ACF207-32F0-4116-A1F4-7F7CDDB6B588}"/>
                </a:ext>
              </a:extLst>
            </p:cNvPr>
            <p:cNvSpPr txBox="1"/>
            <p:nvPr/>
          </p:nvSpPr>
          <p:spPr>
            <a:xfrm>
              <a:off x="6202002" y="1768681"/>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101" name="文本框 100">
              <a:extLst>
                <a:ext uri="{FF2B5EF4-FFF2-40B4-BE49-F238E27FC236}">
                  <a16:creationId xmlns:a16="http://schemas.microsoft.com/office/drawing/2014/main" id="{6D2D6C2C-A6C0-4AFA-9312-F3C4B18C1AAE}"/>
                </a:ext>
              </a:extLst>
            </p:cNvPr>
            <p:cNvSpPr txBox="1"/>
            <p:nvPr/>
          </p:nvSpPr>
          <p:spPr>
            <a:xfrm>
              <a:off x="6194569" y="1643789"/>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102" name="文本框 101">
              <a:extLst>
                <a:ext uri="{FF2B5EF4-FFF2-40B4-BE49-F238E27FC236}">
                  <a16:creationId xmlns:a16="http://schemas.microsoft.com/office/drawing/2014/main" id="{33DA898F-CB02-4676-A292-74925F8DA1D4}"/>
                </a:ext>
              </a:extLst>
            </p:cNvPr>
            <p:cNvSpPr txBox="1"/>
            <p:nvPr/>
          </p:nvSpPr>
          <p:spPr>
            <a:xfrm>
              <a:off x="6194569" y="1582125"/>
              <a:ext cx="3623108" cy="2646878"/>
            </a:xfrm>
            <a:prstGeom prst="rect">
              <a:avLst/>
            </a:prstGeom>
            <a:noFill/>
            <a:scene3d>
              <a:camera prst="isometricTopUp"/>
              <a:lightRig rig="threePt" dir="t"/>
            </a:scene3d>
          </p:spPr>
          <p:txBody>
            <a:bodyPr wrap="none" rtlCol="0">
              <a:spAutoFit/>
            </a:bodyPr>
            <a:lstStyle/>
            <a:p>
              <a:r>
                <a:rPr lang="en-US" altLang="zh-CN"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rPr>
                <a:t>125</a:t>
              </a:r>
              <a:endParaRPr lang="zh-CN" altLang="en-US" sz="16600" b="1" dirty="0">
                <a:ln>
                  <a:gradFill>
                    <a:gsLst>
                      <a:gs pos="0">
                        <a:srgbClr val="FFCC00"/>
                      </a:gs>
                      <a:gs pos="48000">
                        <a:srgbClr val="92D050"/>
                      </a:gs>
                      <a:gs pos="69000">
                        <a:srgbClr val="00B050"/>
                      </a:gs>
                      <a:gs pos="100000">
                        <a:srgbClr val="7030A0"/>
                      </a:gs>
                    </a:gsLst>
                    <a:lin ang="5400000" scaled="1"/>
                  </a:gradFill>
                </a:ln>
                <a:noFill/>
                <a:latin typeface="庞门正道标题体" panose="02010600030101010101" pitchFamily="2" charset="-122"/>
                <a:ea typeface="庞门正道标题体" panose="02010600030101010101" pitchFamily="2" charset="-122"/>
              </a:endParaRPr>
            </a:p>
          </p:txBody>
        </p:sp>
        <p:sp>
          <p:nvSpPr>
            <p:cNvPr id="103" name="文本框 102">
              <a:extLst>
                <a:ext uri="{FF2B5EF4-FFF2-40B4-BE49-F238E27FC236}">
                  <a16:creationId xmlns:a16="http://schemas.microsoft.com/office/drawing/2014/main" id="{35D0BDE8-06B6-41F1-AE84-C5D8E38440F7}"/>
                </a:ext>
              </a:extLst>
            </p:cNvPr>
            <p:cNvSpPr txBox="1"/>
            <p:nvPr/>
          </p:nvSpPr>
          <p:spPr>
            <a:xfrm>
              <a:off x="6197749" y="1520642"/>
              <a:ext cx="3629520" cy="2646878"/>
            </a:xfrm>
            <a:prstGeom prst="rect">
              <a:avLst/>
            </a:prstGeom>
            <a:noFill/>
            <a:scene3d>
              <a:camera prst="isometricTopUp"/>
              <a:lightRig rig="threePt" dir="t"/>
            </a:scene3d>
          </p:spPr>
          <p:txBody>
            <a:bodyPr wrap="none" rtlCol="0">
              <a:spAutoFit/>
            </a:bodyPr>
            <a:lstStyle/>
            <a:p>
              <a:r>
                <a:rPr lang="en-US" altLang="zh-CN" sz="16600" b="1" dirty="0">
                  <a:solidFill>
                    <a:srgbClr val="FFC000"/>
                  </a:solidFill>
                  <a:latin typeface="庞门正道标题体" panose="02010600030101010101" pitchFamily="2" charset="-122"/>
                  <a:ea typeface="庞门正道标题体" panose="02010600030101010101" pitchFamily="2" charset="-122"/>
                </a:rPr>
                <a:t>1</a:t>
              </a:r>
              <a:r>
                <a:rPr lang="en-US" altLang="zh-CN" sz="16600" b="1" dirty="0">
                  <a:solidFill>
                    <a:srgbClr val="FF0000"/>
                  </a:solidFill>
                  <a:latin typeface="庞门正道标题体" panose="02010600030101010101" pitchFamily="2" charset="-122"/>
                  <a:ea typeface="庞门正道标题体" panose="02010600030101010101" pitchFamily="2" charset="-122"/>
                </a:rPr>
                <a:t>2</a:t>
              </a:r>
              <a:r>
                <a:rPr lang="en-US" altLang="zh-CN" sz="16600" b="1" dirty="0">
                  <a:solidFill>
                    <a:srgbClr val="00B0F0"/>
                  </a:solidFill>
                  <a:latin typeface="庞门正道标题体" panose="02010600030101010101" pitchFamily="2" charset="-122"/>
                  <a:ea typeface="庞门正道标题体" panose="02010600030101010101" pitchFamily="2" charset="-122"/>
                </a:rPr>
                <a:t>5</a:t>
              </a:r>
              <a:endParaRPr lang="zh-CN" altLang="en-US" sz="16600" b="1" dirty="0">
                <a:solidFill>
                  <a:srgbClr val="00B0F0"/>
                </a:solidFill>
                <a:latin typeface="庞门正道标题体" panose="02010600030101010101" pitchFamily="2" charset="-122"/>
                <a:ea typeface="庞门正道标题体" panose="02010600030101010101" pitchFamily="2" charset="-122"/>
              </a:endParaRPr>
            </a:p>
          </p:txBody>
        </p:sp>
      </p:grpSp>
      <p:grpSp>
        <p:nvGrpSpPr>
          <p:cNvPr id="109" name="组合 108">
            <a:extLst>
              <a:ext uri="{FF2B5EF4-FFF2-40B4-BE49-F238E27FC236}">
                <a16:creationId xmlns:a16="http://schemas.microsoft.com/office/drawing/2014/main" id="{E5EF355C-A22C-41B5-8D6C-7F97C9D0162B}"/>
              </a:ext>
            </a:extLst>
          </p:cNvPr>
          <p:cNvGrpSpPr/>
          <p:nvPr/>
        </p:nvGrpSpPr>
        <p:grpSpPr>
          <a:xfrm>
            <a:off x="261331" y="621621"/>
            <a:ext cx="5136964" cy="4459914"/>
            <a:chOff x="485343" y="540739"/>
            <a:chExt cx="4747424" cy="4121714"/>
          </a:xfrm>
          <a:scene3d>
            <a:camera prst="perspectiveContrastingRightFacing"/>
            <a:lightRig rig="threePt" dir="t"/>
          </a:scene3d>
        </p:grpSpPr>
        <p:pic>
          <p:nvPicPr>
            <p:cNvPr id="108" name="图片 107">
              <a:extLst>
                <a:ext uri="{FF2B5EF4-FFF2-40B4-BE49-F238E27FC236}">
                  <a16:creationId xmlns:a16="http://schemas.microsoft.com/office/drawing/2014/main" id="{7E0B6F18-6336-4366-998C-E9D4E27A3165}"/>
                </a:ext>
              </a:extLst>
            </p:cNvPr>
            <p:cNvPicPr>
              <a:picLocks noChangeAspect="1"/>
            </p:cNvPicPr>
            <p:nvPr/>
          </p:nvPicPr>
          <p:blipFill>
            <a:blip r:embed="rId5"/>
            <a:stretch>
              <a:fillRect/>
            </a:stretch>
          </p:blipFill>
          <p:spPr>
            <a:xfrm>
              <a:off x="614576" y="630556"/>
              <a:ext cx="4487206" cy="2907709"/>
            </a:xfrm>
            <a:prstGeom prst="rect">
              <a:avLst/>
            </a:prstGeom>
          </p:spPr>
        </p:pic>
        <p:pic>
          <p:nvPicPr>
            <p:cNvPr id="107" name="图片 106" descr="图片包含 游戏机, 电子, 电脑&#10;&#10;描述已自动生成">
              <a:extLst>
                <a:ext uri="{FF2B5EF4-FFF2-40B4-BE49-F238E27FC236}">
                  <a16:creationId xmlns:a16="http://schemas.microsoft.com/office/drawing/2014/main" id="{5D0014D9-BF27-404D-A0EF-D29FB0C2D2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5343" y="540739"/>
              <a:ext cx="4747424" cy="4121714"/>
            </a:xfrm>
            <a:prstGeom prst="rect">
              <a:avLst/>
            </a:prstGeom>
          </p:spPr>
        </p:pic>
      </p:grpSp>
    </p:spTree>
    <p:extLst>
      <p:ext uri="{BB962C8B-B14F-4D97-AF65-F5344CB8AC3E}">
        <p14:creationId xmlns:p14="http://schemas.microsoft.com/office/powerpoint/2010/main" val="406790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49000">
              <a:schemeClr val="tx1"/>
            </a:gs>
            <a:gs pos="14000">
              <a:schemeClr val="bg2">
                <a:lumMod val="90000"/>
              </a:schemeClr>
            </a:gs>
          </a:gsLst>
          <a:lin ang="13500000" scaled="1"/>
        </a:gradFill>
        <a:effectLst/>
      </p:bgPr>
    </p:bg>
    <p:spTree>
      <p:nvGrpSpPr>
        <p:cNvPr id="1" name=""/>
        <p:cNvGrpSpPr/>
        <p:nvPr/>
      </p:nvGrpSpPr>
      <p:grpSpPr>
        <a:xfrm>
          <a:off x="0" y="0"/>
          <a:ext cx="0" cy="0"/>
          <a:chOff x="0" y="0"/>
          <a:chExt cx="0" cy="0"/>
        </a:xfrm>
      </p:grpSpPr>
      <p:grpSp>
        <p:nvGrpSpPr>
          <p:cNvPr id="103" name="组合 102">
            <a:extLst>
              <a:ext uri="{FF2B5EF4-FFF2-40B4-BE49-F238E27FC236}">
                <a16:creationId xmlns:a16="http://schemas.microsoft.com/office/drawing/2014/main" id="{42BFCFE3-65AF-4543-8397-37E038F64263}"/>
              </a:ext>
            </a:extLst>
          </p:cNvPr>
          <p:cNvGrpSpPr/>
          <p:nvPr/>
        </p:nvGrpSpPr>
        <p:grpSpPr>
          <a:xfrm>
            <a:off x="0" y="-692622"/>
            <a:ext cx="6600930" cy="5256010"/>
            <a:chOff x="696410" y="-2058948"/>
            <a:chExt cx="12384308" cy="9861041"/>
          </a:xfrm>
        </p:grpSpPr>
        <p:sp>
          <p:nvSpPr>
            <p:cNvPr id="84" name="梯形 83">
              <a:extLst>
                <a:ext uri="{FF2B5EF4-FFF2-40B4-BE49-F238E27FC236}">
                  <a16:creationId xmlns:a16="http://schemas.microsoft.com/office/drawing/2014/main" id="{B9B9FB6E-7CF4-4B17-9CDD-48851826985C}"/>
                </a:ext>
              </a:extLst>
            </p:cNvPr>
            <p:cNvSpPr/>
            <p:nvPr/>
          </p:nvSpPr>
          <p:spPr>
            <a:xfrm>
              <a:off x="696410" y="4955347"/>
              <a:ext cx="10799180" cy="1450723"/>
            </a:xfrm>
            <a:prstGeom prst="trapezoid">
              <a:avLst>
                <a:gd name="adj" fmla="val 70367"/>
              </a:avLst>
            </a:prstGeom>
            <a:gradFill>
              <a:gsLst>
                <a:gs pos="0">
                  <a:srgbClr val="FFD629">
                    <a:alpha val="76863"/>
                  </a:srgbClr>
                </a:gs>
                <a:gs pos="100000">
                  <a:schemeClr val="tx1">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梯形 82">
              <a:extLst>
                <a:ext uri="{FF2B5EF4-FFF2-40B4-BE49-F238E27FC236}">
                  <a16:creationId xmlns:a16="http://schemas.microsoft.com/office/drawing/2014/main" id="{733805F0-7688-4A84-9628-2089BEB063BA}"/>
                </a:ext>
              </a:extLst>
            </p:cNvPr>
            <p:cNvSpPr/>
            <p:nvPr/>
          </p:nvSpPr>
          <p:spPr>
            <a:xfrm>
              <a:off x="748682" y="4571728"/>
              <a:ext cx="10799180" cy="1450723"/>
            </a:xfrm>
            <a:prstGeom prst="trapezoid">
              <a:avLst>
                <a:gd name="adj" fmla="val 70367"/>
              </a:avLst>
            </a:prstGeom>
            <a:gradFill flip="none" rotWithShape="1">
              <a:gsLst>
                <a:gs pos="0">
                  <a:schemeClr val="accent4">
                    <a:lumMod val="40000"/>
                    <a:lumOff val="60000"/>
                    <a:alpha val="1000"/>
                  </a:schemeClr>
                </a:gs>
                <a:gs pos="100000">
                  <a:schemeClr val="tx1">
                    <a:alpha val="0"/>
                  </a:schemeClr>
                </a:gs>
              </a:gsLst>
              <a:lin ang="16200000" scaled="0"/>
              <a:tileRect/>
            </a:gradFill>
            <a:ln w="47625">
              <a:gradFill>
                <a:gsLst>
                  <a:gs pos="0">
                    <a:srgbClr val="FFCC00"/>
                  </a:gs>
                  <a:gs pos="100000">
                    <a:schemeClr val="tx1">
                      <a:alpha val="0"/>
                    </a:scheme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F1AD03F0-3C87-4FE3-B8BE-CD31E427E901}"/>
                </a:ext>
              </a:extLst>
            </p:cNvPr>
            <p:cNvGrpSpPr/>
            <p:nvPr/>
          </p:nvGrpSpPr>
          <p:grpSpPr>
            <a:xfrm>
              <a:off x="8659061" y="735633"/>
              <a:ext cx="2394763" cy="4739192"/>
              <a:chOff x="9346396" y="596551"/>
              <a:chExt cx="1512000" cy="4557528"/>
            </a:xfrm>
            <a:scene3d>
              <a:camera prst="perspectiveLeft">
                <a:rot lat="0" lon="3300000" rev="0"/>
              </a:camera>
              <a:lightRig rig="threePt" dir="t"/>
            </a:scene3d>
          </p:grpSpPr>
          <p:pic>
            <p:nvPicPr>
              <p:cNvPr id="5" name="图片 4">
                <a:extLst>
                  <a:ext uri="{FF2B5EF4-FFF2-40B4-BE49-F238E27FC236}">
                    <a16:creationId xmlns:a16="http://schemas.microsoft.com/office/drawing/2014/main" id="{0FA2E840-DE7E-4611-A6B1-E1594E295298}"/>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9346396" y="596551"/>
                <a:ext cx="1512000" cy="1083600"/>
              </a:xfrm>
              <a:prstGeom prst="rect">
                <a:avLst/>
              </a:prstGeom>
            </p:spPr>
          </p:pic>
          <p:pic>
            <p:nvPicPr>
              <p:cNvPr id="9" name="图片 8">
                <a:extLst>
                  <a:ext uri="{FF2B5EF4-FFF2-40B4-BE49-F238E27FC236}">
                    <a16:creationId xmlns:a16="http://schemas.microsoft.com/office/drawing/2014/main" id="{903FE3C3-B44B-4906-A70E-F19361B63015}"/>
                  </a:ext>
                </a:extLst>
              </p:cNvPr>
              <p:cNvPicPr>
                <a:picLocks/>
              </p:cNvPicPr>
              <p:nvPr/>
            </p:nvPicPr>
            <p:blipFill>
              <a:blip r:embed="rId4"/>
              <a:stretch>
                <a:fillRect/>
              </a:stretch>
            </p:blipFill>
            <p:spPr>
              <a:xfrm>
                <a:off x="9346396" y="1754527"/>
                <a:ext cx="1512000" cy="1083600"/>
              </a:xfrm>
              <a:prstGeom prst="rect">
                <a:avLst/>
              </a:prstGeom>
            </p:spPr>
          </p:pic>
          <p:pic>
            <p:nvPicPr>
              <p:cNvPr id="41" name="图片 40">
                <a:extLst>
                  <a:ext uri="{FF2B5EF4-FFF2-40B4-BE49-F238E27FC236}">
                    <a16:creationId xmlns:a16="http://schemas.microsoft.com/office/drawing/2014/main" id="{3939BDA8-D491-41E1-B786-47200C8A06B9}"/>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9346396" y="2912503"/>
                <a:ext cx="1512000" cy="1083600"/>
              </a:xfrm>
              <a:prstGeom prst="rect">
                <a:avLst/>
              </a:prstGeom>
            </p:spPr>
          </p:pic>
          <p:pic>
            <p:nvPicPr>
              <p:cNvPr id="44" name="图片 43">
                <a:extLst>
                  <a:ext uri="{FF2B5EF4-FFF2-40B4-BE49-F238E27FC236}">
                    <a16:creationId xmlns:a16="http://schemas.microsoft.com/office/drawing/2014/main" id="{DB5141B5-4C6B-42BD-8281-7FBFE07124C6}"/>
                  </a:ext>
                </a:extLst>
              </p:cNvPr>
              <p:cNvPicPr>
                <a:picLocks/>
              </p:cNvPicPr>
              <p:nvPr/>
            </p:nvPicPr>
            <p:blipFill>
              <a:blip r:embed="rId4"/>
              <a:stretch>
                <a:fillRect/>
              </a:stretch>
            </p:blipFill>
            <p:spPr>
              <a:xfrm>
                <a:off x="9346396" y="4070479"/>
                <a:ext cx="1512000" cy="1083600"/>
              </a:xfrm>
              <a:prstGeom prst="rect">
                <a:avLst/>
              </a:prstGeom>
            </p:spPr>
          </p:pic>
        </p:grpSp>
        <p:grpSp>
          <p:nvGrpSpPr>
            <p:cNvPr id="53" name="组合 52">
              <a:extLst>
                <a:ext uri="{FF2B5EF4-FFF2-40B4-BE49-F238E27FC236}">
                  <a16:creationId xmlns:a16="http://schemas.microsoft.com/office/drawing/2014/main" id="{E2B8C416-0949-482C-9CA3-59E72A92B772}"/>
                </a:ext>
              </a:extLst>
            </p:cNvPr>
            <p:cNvGrpSpPr/>
            <p:nvPr/>
          </p:nvGrpSpPr>
          <p:grpSpPr>
            <a:xfrm>
              <a:off x="7596858" y="920873"/>
              <a:ext cx="1638731" cy="4267932"/>
              <a:chOff x="7747334" y="596551"/>
              <a:chExt cx="1512000" cy="4557528"/>
            </a:xfrm>
            <a:scene3d>
              <a:camera prst="perspectiveLeft">
                <a:rot lat="0" lon="2100000" rev="0"/>
              </a:camera>
              <a:lightRig rig="threePt" dir="t"/>
            </a:scene3d>
          </p:grpSpPr>
          <p:pic>
            <p:nvPicPr>
              <p:cNvPr id="8" name="图片 7">
                <a:extLst>
                  <a:ext uri="{FF2B5EF4-FFF2-40B4-BE49-F238E27FC236}">
                    <a16:creationId xmlns:a16="http://schemas.microsoft.com/office/drawing/2014/main" id="{EEBE2119-C689-484E-8637-DBB1A2AD46CF}"/>
                  </a:ext>
                </a:extLst>
              </p:cNvPr>
              <p:cNvPicPr>
                <a:picLocks/>
              </p:cNvPicPr>
              <p:nvPr/>
            </p:nvPicPr>
            <p:blipFill>
              <a:blip r:embed="rId4"/>
              <a:stretch>
                <a:fillRect/>
              </a:stretch>
            </p:blipFill>
            <p:spPr>
              <a:xfrm>
                <a:off x="7747334" y="1754527"/>
                <a:ext cx="1512000" cy="1083600"/>
              </a:xfrm>
              <a:prstGeom prst="rect">
                <a:avLst/>
              </a:prstGeom>
            </p:spPr>
          </p:pic>
          <p:pic>
            <p:nvPicPr>
              <p:cNvPr id="22" name="图片 21">
                <a:extLst>
                  <a:ext uri="{FF2B5EF4-FFF2-40B4-BE49-F238E27FC236}">
                    <a16:creationId xmlns:a16="http://schemas.microsoft.com/office/drawing/2014/main" id="{CAB974D6-AFD7-4B98-8B83-94B9F5EACE41}"/>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7747334" y="596551"/>
                <a:ext cx="1512000" cy="1083600"/>
              </a:xfrm>
              <a:prstGeom prst="rect">
                <a:avLst/>
              </a:prstGeom>
            </p:spPr>
          </p:pic>
          <p:pic>
            <p:nvPicPr>
              <p:cNvPr id="43" name="图片 42">
                <a:extLst>
                  <a:ext uri="{FF2B5EF4-FFF2-40B4-BE49-F238E27FC236}">
                    <a16:creationId xmlns:a16="http://schemas.microsoft.com/office/drawing/2014/main" id="{CE7649F1-8BDE-4637-B12A-18B259C46DFC}"/>
                  </a:ext>
                </a:extLst>
              </p:cNvPr>
              <p:cNvPicPr>
                <a:picLocks/>
              </p:cNvPicPr>
              <p:nvPr/>
            </p:nvPicPr>
            <p:blipFill>
              <a:blip r:embed="rId4"/>
              <a:stretch>
                <a:fillRect/>
              </a:stretch>
            </p:blipFill>
            <p:spPr>
              <a:xfrm>
                <a:off x="7747334" y="4070479"/>
                <a:ext cx="1512000" cy="1083600"/>
              </a:xfrm>
              <a:prstGeom prst="rect">
                <a:avLst/>
              </a:prstGeom>
            </p:spPr>
          </p:pic>
          <p:pic>
            <p:nvPicPr>
              <p:cNvPr id="49" name="图片 48">
                <a:extLst>
                  <a:ext uri="{FF2B5EF4-FFF2-40B4-BE49-F238E27FC236}">
                    <a16:creationId xmlns:a16="http://schemas.microsoft.com/office/drawing/2014/main" id="{1E22C456-6929-4BA3-9D89-A8C84B97FB4F}"/>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7747334" y="2912503"/>
                <a:ext cx="1512000" cy="1083600"/>
              </a:xfrm>
              <a:prstGeom prst="rect">
                <a:avLst/>
              </a:prstGeom>
            </p:spPr>
          </p:pic>
        </p:grpSp>
        <p:grpSp>
          <p:nvGrpSpPr>
            <p:cNvPr id="54" name="组合 53">
              <a:extLst>
                <a:ext uri="{FF2B5EF4-FFF2-40B4-BE49-F238E27FC236}">
                  <a16:creationId xmlns:a16="http://schemas.microsoft.com/office/drawing/2014/main" id="{2650A9DE-AB32-4431-A038-33602B5CD4E5}"/>
                </a:ext>
              </a:extLst>
            </p:cNvPr>
            <p:cNvGrpSpPr/>
            <p:nvPr/>
          </p:nvGrpSpPr>
          <p:grpSpPr>
            <a:xfrm>
              <a:off x="6148272" y="960699"/>
              <a:ext cx="1512000" cy="4193380"/>
              <a:chOff x="6148272" y="596551"/>
              <a:chExt cx="1512000" cy="4557528"/>
            </a:xfrm>
          </p:grpSpPr>
          <p:pic>
            <p:nvPicPr>
              <p:cNvPr id="6" name="图片 5">
                <a:extLst>
                  <a:ext uri="{FF2B5EF4-FFF2-40B4-BE49-F238E27FC236}">
                    <a16:creationId xmlns:a16="http://schemas.microsoft.com/office/drawing/2014/main" id="{44E6281B-1BC0-4111-91A3-994D668AC707}"/>
                  </a:ext>
                </a:extLst>
              </p:cNvPr>
              <p:cNvPicPr>
                <a:picLocks/>
              </p:cNvPicPr>
              <p:nvPr/>
            </p:nvPicPr>
            <p:blipFill>
              <a:blip r:embed="rId4"/>
              <a:stretch>
                <a:fillRect/>
              </a:stretch>
            </p:blipFill>
            <p:spPr>
              <a:xfrm>
                <a:off x="6148272" y="1754527"/>
                <a:ext cx="1512000" cy="1083600"/>
              </a:xfrm>
              <a:prstGeom prst="rect">
                <a:avLst/>
              </a:prstGeom>
            </p:spPr>
          </p:pic>
          <p:pic>
            <p:nvPicPr>
              <p:cNvPr id="23" name="图片 22">
                <a:extLst>
                  <a:ext uri="{FF2B5EF4-FFF2-40B4-BE49-F238E27FC236}">
                    <a16:creationId xmlns:a16="http://schemas.microsoft.com/office/drawing/2014/main" id="{53DAEA96-27BB-47C8-A6B9-25515CB435BB}"/>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6148272" y="596551"/>
                <a:ext cx="1512000" cy="1083600"/>
              </a:xfrm>
              <a:prstGeom prst="rect">
                <a:avLst/>
              </a:prstGeom>
            </p:spPr>
          </p:pic>
          <p:pic>
            <p:nvPicPr>
              <p:cNvPr id="42" name="图片 41">
                <a:extLst>
                  <a:ext uri="{FF2B5EF4-FFF2-40B4-BE49-F238E27FC236}">
                    <a16:creationId xmlns:a16="http://schemas.microsoft.com/office/drawing/2014/main" id="{32901CAE-C841-430B-86C1-635C10F41BD2}"/>
                  </a:ext>
                </a:extLst>
              </p:cNvPr>
              <p:cNvPicPr>
                <a:picLocks/>
              </p:cNvPicPr>
              <p:nvPr/>
            </p:nvPicPr>
            <p:blipFill>
              <a:blip r:embed="rId4"/>
              <a:stretch>
                <a:fillRect/>
              </a:stretch>
            </p:blipFill>
            <p:spPr>
              <a:xfrm>
                <a:off x="6148272" y="4070479"/>
                <a:ext cx="1512000" cy="1083600"/>
              </a:xfrm>
              <a:prstGeom prst="rect">
                <a:avLst/>
              </a:prstGeom>
            </p:spPr>
          </p:pic>
          <p:pic>
            <p:nvPicPr>
              <p:cNvPr id="50" name="图片 49">
                <a:extLst>
                  <a:ext uri="{FF2B5EF4-FFF2-40B4-BE49-F238E27FC236}">
                    <a16:creationId xmlns:a16="http://schemas.microsoft.com/office/drawing/2014/main" id="{B3512E54-1026-42D5-9B70-B4981375C267}"/>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6148272" y="2912503"/>
                <a:ext cx="1512000" cy="1083600"/>
              </a:xfrm>
              <a:prstGeom prst="rect">
                <a:avLst/>
              </a:prstGeom>
            </p:spPr>
          </p:pic>
        </p:grpSp>
        <p:grpSp>
          <p:nvGrpSpPr>
            <p:cNvPr id="68" name="组合 67">
              <a:extLst>
                <a:ext uri="{FF2B5EF4-FFF2-40B4-BE49-F238E27FC236}">
                  <a16:creationId xmlns:a16="http://schemas.microsoft.com/office/drawing/2014/main" id="{EAE279E5-286D-4020-AF19-C0C2A44FE8FD}"/>
                </a:ext>
              </a:extLst>
            </p:cNvPr>
            <p:cNvGrpSpPr/>
            <p:nvPr/>
          </p:nvGrpSpPr>
          <p:grpSpPr>
            <a:xfrm>
              <a:off x="4524819" y="960699"/>
              <a:ext cx="1512000" cy="4193380"/>
              <a:chOff x="6148272" y="596551"/>
              <a:chExt cx="1512000" cy="4557528"/>
            </a:xfrm>
          </p:grpSpPr>
          <p:pic>
            <p:nvPicPr>
              <p:cNvPr id="69" name="图片 68">
                <a:extLst>
                  <a:ext uri="{FF2B5EF4-FFF2-40B4-BE49-F238E27FC236}">
                    <a16:creationId xmlns:a16="http://schemas.microsoft.com/office/drawing/2014/main" id="{B6991993-DD71-454D-81AA-06BBBF7E7C7E}"/>
                  </a:ext>
                </a:extLst>
              </p:cNvPr>
              <p:cNvPicPr>
                <a:picLocks/>
              </p:cNvPicPr>
              <p:nvPr/>
            </p:nvPicPr>
            <p:blipFill>
              <a:blip r:embed="rId4"/>
              <a:stretch>
                <a:fillRect/>
              </a:stretch>
            </p:blipFill>
            <p:spPr>
              <a:xfrm>
                <a:off x="6148272" y="1754527"/>
                <a:ext cx="1512000" cy="1083600"/>
              </a:xfrm>
              <a:prstGeom prst="rect">
                <a:avLst/>
              </a:prstGeom>
            </p:spPr>
          </p:pic>
          <p:pic>
            <p:nvPicPr>
              <p:cNvPr id="70" name="图片 69">
                <a:extLst>
                  <a:ext uri="{FF2B5EF4-FFF2-40B4-BE49-F238E27FC236}">
                    <a16:creationId xmlns:a16="http://schemas.microsoft.com/office/drawing/2014/main" id="{8B8F11EC-CC19-437E-96A7-24C9757E01B0}"/>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6148272" y="596551"/>
                <a:ext cx="1512000" cy="1083600"/>
              </a:xfrm>
              <a:prstGeom prst="rect">
                <a:avLst/>
              </a:prstGeom>
            </p:spPr>
          </p:pic>
          <p:pic>
            <p:nvPicPr>
              <p:cNvPr id="71" name="图片 70">
                <a:extLst>
                  <a:ext uri="{FF2B5EF4-FFF2-40B4-BE49-F238E27FC236}">
                    <a16:creationId xmlns:a16="http://schemas.microsoft.com/office/drawing/2014/main" id="{94400F4C-D5E6-4AD3-8A0E-AFA73959EC26}"/>
                  </a:ext>
                </a:extLst>
              </p:cNvPr>
              <p:cNvPicPr>
                <a:picLocks/>
              </p:cNvPicPr>
              <p:nvPr/>
            </p:nvPicPr>
            <p:blipFill>
              <a:blip r:embed="rId4"/>
              <a:stretch>
                <a:fillRect/>
              </a:stretch>
            </p:blipFill>
            <p:spPr>
              <a:xfrm>
                <a:off x="6148272" y="4070479"/>
                <a:ext cx="1512000" cy="1083600"/>
              </a:xfrm>
              <a:prstGeom prst="rect">
                <a:avLst/>
              </a:prstGeom>
            </p:spPr>
          </p:pic>
          <p:pic>
            <p:nvPicPr>
              <p:cNvPr id="72" name="图片 71">
                <a:extLst>
                  <a:ext uri="{FF2B5EF4-FFF2-40B4-BE49-F238E27FC236}">
                    <a16:creationId xmlns:a16="http://schemas.microsoft.com/office/drawing/2014/main" id="{57E1C66F-FF12-49E6-B2D9-CBF1593A5580}"/>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6148272" y="2912503"/>
                <a:ext cx="1512000" cy="1083600"/>
              </a:xfrm>
              <a:prstGeom prst="rect">
                <a:avLst/>
              </a:prstGeom>
            </p:spPr>
          </p:pic>
        </p:grpSp>
        <p:pic>
          <p:nvPicPr>
            <p:cNvPr id="80" name="图片 79">
              <a:extLst>
                <a:ext uri="{FF2B5EF4-FFF2-40B4-BE49-F238E27FC236}">
                  <a16:creationId xmlns:a16="http://schemas.microsoft.com/office/drawing/2014/main" id="{213597EB-E3B0-4112-8215-ADB91ABA4F00}"/>
                </a:ext>
              </a:extLst>
            </p:cNvPr>
            <p:cNvPicPr>
              <a:picLocks noChangeAspect="1"/>
            </p:cNvPicPr>
            <p:nvPr/>
          </p:nvPicPr>
          <p:blipFill>
            <a:blip r:embed="rId5"/>
            <a:stretch>
              <a:fillRect/>
            </a:stretch>
          </p:blipFill>
          <p:spPr>
            <a:xfrm flipH="1">
              <a:off x="3047327" y="807945"/>
              <a:ext cx="1402644" cy="4505583"/>
            </a:xfrm>
            <a:prstGeom prst="rect">
              <a:avLst/>
            </a:prstGeom>
          </p:spPr>
        </p:pic>
        <p:pic>
          <p:nvPicPr>
            <p:cNvPr id="82" name="图片 81">
              <a:extLst>
                <a:ext uri="{FF2B5EF4-FFF2-40B4-BE49-F238E27FC236}">
                  <a16:creationId xmlns:a16="http://schemas.microsoft.com/office/drawing/2014/main" id="{89717600-6BE9-4036-A1DD-9F483D8800E3}"/>
                </a:ext>
              </a:extLst>
            </p:cNvPr>
            <p:cNvPicPr>
              <a:picLocks noChangeAspect="1"/>
            </p:cNvPicPr>
            <p:nvPr/>
          </p:nvPicPr>
          <p:blipFill>
            <a:blip r:embed="rId6"/>
            <a:stretch>
              <a:fillRect/>
            </a:stretch>
          </p:blipFill>
          <p:spPr>
            <a:xfrm flipH="1">
              <a:off x="1444137" y="528636"/>
              <a:ext cx="1491729" cy="5154534"/>
            </a:xfrm>
            <a:prstGeom prst="rect">
              <a:avLst/>
            </a:prstGeom>
          </p:spPr>
        </p:pic>
        <p:pic>
          <p:nvPicPr>
            <p:cNvPr id="98" name="图片 97" descr="图片包含 大, 空气, 夜晚, 湖&#10;&#10;描述已自动生成">
              <a:extLst>
                <a:ext uri="{FF2B5EF4-FFF2-40B4-BE49-F238E27FC236}">
                  <a16:creationId xmlns:a16="http://schemas.microsoft.com/office/drawing/2014/main" id="{FF5AEE55-0910-4A8D-A61E-C07E67B0ABE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4281" y="-2058948"/>
              <a:ext cx="10667982" cy="9861041"/>
            </a:xfrm>
            <a:prstGeom prst="rect">
              <a:avLst/>
            </a:prstGeom>
          </p:spPr>
        </p:pic>
        <p:pic>
          <p:nvPicPr>
            <p:cNvPr id="100" name="图片 99">
              <a:extLst>
                <a:ext uri="{FF2B5EF4-FFF2-40B4-BE49-F238E27FC236}">
                  <a16:creationId xmlns:a16="http://schemas.microsoft.com/office/drawing/2014/main" id="{D4AA3F6A-D8E9-436F-B2D0-E93CF660C85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4050702">
              <a:off x="7881715" y="2407098"/>
              <a:ext cx="4217913" cy="6180092"/>
            </a:xfrm>
            <a:prstGeom prst="rect">
              <a:avLst/>
            </a:prstGeom>
          </p:spPr>
        </p:pic>
      </p:grpSp>
      <p:grpSp>
        <p:nvGrpSpPr>
          <p:cNvPr id="104" name="组合 103">
            <a:extLst>
              <a:ext uri="{FF2B5EF4-FFF2-40B4-BE49-F238E27FC236}">
                <a16:creationId xmlns:a16="http://schemas.microsoft.com/office/drawing/2014/main" id="{CE2904C1-94CF-465A-8570-864C1A899CFC}"/>
              </a:ext>
            </a:extLst>
          </p:cNvPr>
          <p:cNvGrpSpPr/>
          <p:nvPr/>
        </p:nvGrpSpPr>
        <p:grpSpPr>
          <a:xfrm>
            <a:off x="5748941" y="3622193"/>
            <a:ext cx="6087960" cy="2419880"/>
            <a:chOff x="1201438" y="1158240"/>
            <a:chExt cx="9834487" cy="3909072"/>
          </a:xfrm>
        </p:grpSpPr>
        <p:pic>
          <p:nvPicPr>
            <p:cNvPr id="105" name="图片 104">
              <a:extLst>
                <a:ext uri="{FF2B5EF4-FFF2-40B4-BE49-F238E27FC236}">
                  <a16:creationId xmlns:a16="http://schemas.microsoft.com/office/drawing/2014/main" id="{0270DB2B-DC0A-48B0-A47D-2765C8B0F70E}"/>
                </a:ext>
              </a:extLst>
            </p:cNvPr>
            <p:cNvPicPr>
              <a:picLocks/>
            </p:cNvPicPr>
            <p:nvPr/>
          </p:nvPicPr>
          <p:blipFill>
            <a:blip r:embed="rId9"/>
            <a:stretch>
              <a:fillRect/>
            </a:stretch>
          </p:blipFill>
          <p:spPr>
            <a:xfrm>
              <a:off x="1201438" y="1449312"/>
              <a:ext cx="2663558" cy="3618000"/>
            </a:xfrm>
            <a:prstGeom prst="roundRect">
              <a:avLst>
                <a:gd name="adj" fmla="val 10425"/>
              </a:avLst>
            </a:prstGeom>
            <a:solidFill>
              <a:srgbClr val="FFFFFF">
                <a:shade val="85000"/>
              </a:srgbClr>
            </a:solidFill>
            <a:ln>
              <a:noFill/>
            </a:ln>
            <a:effectLst>
              <a:reflection blurRad="12700" stA="38000" endPos="28000" dist="5000" dir="5400000" sy="-100000" algn="bl" rotWithShape="0"/>
            </a:effectLst>
            <a:scene3d>
              <a:camera prst="perspectiveContrastingRightFacing"/>
              <a:lightRig rig="threePt" dir="t"/>
            </a:scene3d>
          </p:spPr>
        </p:pic>
        <p:pic>
          <p:nvPicPr>
            <p:cNvPr id="106" name="图片 105">
              <a:extLst>
                <a:ext uri="{FF2B5EF4-FFF2-40B4-BE49-F238E27FC236}">
                  <a16:creationId xmlns:a16="http://schemas.microsoft.com/office/drawing/2014/main" id="{B6FBB63A-5ED7-44F6-A3C3-60FE8DFF05F0}"/>
                </a:ext>
              </a:extLst>
            </p:cNvPr>
            <p:cNvPicPr>
              <a:picLocks/>
            </p:cNvPicPr>
            <p:nvPr/>
          </p:nvPicPr>
          <p:blipFill>
            <a:blip r:embed="rId10">
              <a:extLst>
                <a:ext uri="{28A0092B-C50C-407E-A947-70E740481C1C}">
                  <a14:useLocalDpi xmlns:a14="http://schemas.microsoft.com/office/drawing/2010/main"/>
                </a:ext>
                <a:ext uri="{837473B0-CC2E-450A-ABE3-18F120FF3D39}">
                  <a1611:picAttrSrcUrl xmlns:a1611="http://schemas.microsoft.com/office/drawing/2016/11/main" r:id="rId11"/>
                </a:ext>
              </a:extLst>
            </a:blip>
            <a:stretch>
              <a:fillRect/>
            </a:stretch>
          </p:blipFill>
          <p:spPr>
            <a:xfrm>
              <a:off x="8451640" y="1363968"/>
              <a:ext cx="2584285" cy="361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HeroicExtremeLeftFacing"/>
              <a:lightRig rig="threePt" dir="t"/>
            </a:scene3d>
          </p:spPr>
        </p:pic>
        <p:pic>
          <p:nvPicPr>
            <p:cNvPr id="107" name="图片 106">
              <a:extLst>
                <a:ext uri="{FF2B5EF4-FFF2-40B4-BE49-F238E27FC236}">
                  <a16:creationId xmlns:a16="http://schemas.microsoft.com/office/drawing/2014/main" id="{73BA784A-DBBB-4473-8DF6-59F3A09CCF50}"/>
                </a:ext>
              </a:extLst>
            </p:cNvPr>
            <p:cNvPicPr>
              <a:picLocks/>
            </p:cNvPicPr>
            <p:nvPr/>
          </p:nvPicPr>
          <p:blipFill>
            <a:blip r:embed="rId12">
              <a:extLst>
                <a:ext uri="{28A0092B-C50C-407E-A947-70E740481C1C}">
                  <a14:useLocalDpi xmlns:a14="http://schemas.microsoft.com/office/drawing/2010/main"/>
                </a:ext>
                <a:ext uri="{837473B0-CC2E-450A-ABE3-18F120FF3D39}">
                  <a1611:picAttrSrcUrl xmlns:a1611="http://schemas.microsoft.com/office/drawing/2016/11/main" r:id="rId13"/>
                </a:ext>
              </a:extLst>
            </a:blip>
            <a:stretch>
              <a:fillRect/>
            </a:stretch>
          </p:blipFill>
          <p:spPr>
            <a:xfrm>
              <a:off x="6851680" y="1158240"/>
              <a:ext cx="2380262" cy="3823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HeroicExtremeLeftFacing"/>
              <a:lightRig rig="threePt" dir="t"/>
            </a:scene3d>
          </p:spPr>
        </p:pic>
        <p:pic>
          <p:nvPicPr>
            <p:cNvPr id="108" name="图片 107">
              <a:extLst>
                <a:ext uri="{FF2B5EF4-FFF2-40B4-BE49-F238E27FC236}">
                  <a16:creationId xmlns:a16="http://schemas.microsoft.com/office/drawing/2014/main" id="{1D022B7C-968D-430B-A6C0-32F5E79A1CBC}"/>
                </a:ext>
              </a:extLst>
            </p:cNvPr>
            <p:cNvPicPr>
              <a:picLocks/>
            </p:cNvPicPr>
            <p:nvPr/>
          </p:nvPicPr>
          <p:blipFill>
            <a:blip r:embed="rId14">
              <a:extLst>
                <a:ext uri="{28A0092B-C50C-407E-A947-70E740481C1C}">
                  <a14:useLocalDpi xmlns:a14="http://schemas.microsoft.com/office/drawing/2010/main"/>
                </a:ext>
                <a:ext uri="{837473B0-CC2E-450A-ABE3-18F120FF3D39}">
                  <a1611:picAttrSrcUrl xmlns:a1611="http://schemas.microsoft.com/office/drawing/2016/11/main" r:id="rId15"/>
                </a:ext>
              </a:extLst>
            </a:blip>
            <a:stretch>
              <a:fillRect/>
            </a:stretch>
          </p:blipFill>
          <p:spPr>
            <a:xfrm>
              <a:off x="2829670" y="1158240"/>
              <a:ext cx="2635285" cy="3909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ContrastingRightFacing"/>
              <a:lightRig rig="threePt" dir="t"/>
            </a:scene3d>
          </p:spPr>
        </p:pic>
        <p:pic>
          <p:nvPicPr>
            <p:cNvPr id="109" name="图片 108">
              <a:extLst>
                <a:ext uri="{FF2B5EF4-FFF2-40B4-BE49-F238E27FC236}">
                  <a16:creationId xmlns:a16="http://schemas.microsoft.com/office/drawing/2014/main" id="{2153FBBC-E347-43A2-854E-17F3A2E6CFDB}"/>
                </a:ext>
              </a:extLst>
            </p:cNvPr>
            <p:cNvPicPr>
              <a:picLocks/>
            </p:cNvPicPr>
            <p:nvPr/>
          </p:nvPicPr>
          <p:blipFill>
            <a:blip r:embed="rId16">
              <a:extLst>
                <a:ext uri="{28A0092B-C50C-407E-A947-70E740481C1C}">
                  <a14:useLocalDpi xmlns:a14="http://schemas.microsoft.com/office/drawing/2010/main"/>
                </a:ext>
                <a:ext uri="{837473B0-CC2E-450A-ABE3-18F120FF3D39}">
                  <a1611:picAttrSrcUrl xmlns:a1611="http://schemas.microsoft.com/office/drawing/2016/11/main" r:id="rId17"/>
                </a:ext>
              </a:extLst>
            </a:blip>
            <a:stretch>
              <a:fillRect/>
            </a:stretch>
          </p:blipFill>
          <p:spPr>
            <a:xfrm>
              <a:off x="4803857" y="1449312"/>
              <a:ext cx="2584285" cy="3447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785295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2F2FFF"/>
            </a:gs>
            <a:gs pos="30000">
              <a:srgbClr val="5454FF"/>
            </a:gs>
            <a:gs pos="53000">
              <a:srgbClr val="6666FF"/>
            </a:gs>
            <a:gs pos="94000">
              <a:schemeClr val="tx1"/>
            </a:gs>
          </a:gsLst>
          <a:lin ang="17400000" scaled="0"/>
          <a:tileRect/>
        </a:gradFill>
        <a:effectLst/>
      </p:bgPr>
    </p:bg>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AC37E22F-5EAC-477D-8197-5C327606AAED}"/>
              </a:ext>
            </a:extLst>
          </p:cNvPr>
          <p:cNvSpPr/>
          <p:nvPr/>
        </p:nvSpPr>
        <p:spPr>
          <a:xfrm>
            <a:off x="4476316" y="678850"/>
            <a:ext cx="9275179" cy="463081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6EA6DE2-48F8-461E-BCFD-F81C23BD6AE6}"/>
              </a:ext>
            </a:extLst>
          </p:cNvPr>
          <p:cNvSpPr/>
          <p:nvPr/>
        </p:nvSpPr>
        <p:spPr>
          <a:xfrm>
            <a:off x="7288964" y="2373871"/>
            <a:ext cx="2152892" cy="2152892"/>
          </a:xfrm>
          <a:prstGeom prst="rect">
            <a:avLst/>
          </a:prstGeom>
          <a:solidFill>
            <a:schemeClr val="tx1"/>
          </a:solidFill>
          <a:ln w="92075">
            <a:gradFill>
              <a:gsLst>
                <a:gs pos="0">
                  <a:srgbClr val="6666FF"/>
                </a:gs>
                <a:gs pos="46000">
                  <a:srgbClr val="FFCC66"/>
                </a:gs>
                <a:gs pos="74000">
                  <a:srgbClr val="2F2FFF"/>
                </a:gs>
                <a:gs pos="100000">
                  <a:srgbClr val="FF6699"/>
                </a:gs>
              </a:gsLst>
              <a:lin ang="18000000" scaled="0"/>
            </a:gra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solidFill>
                  <a:srgbClr val="7030A0"/>
                </a:solidFill>
                <a:latin typeface="MecSoft_Font-1" panose="02000000000000000000" pitchFamily="2" charset="0"/>
              </a:rPr>
              <a:t>done</a:t>
            </a:r>
            <a:endParaRPr lang="zh-CN" altLang="en-US" sz="6000" dirty="0">
              <a:solidFill>
                <a:srgbClr val="7030A0"/>
              </a:solidFill>
              <a:latin typeface="MecSoft_Font-1" panose="02000000000000000000" pitchFamily="2" charset="0"/>
            </a:endParaRPr>
          </a:p>
        </p:txBody>
      </p:sp>
      <p:sp>
        <p:nvSpPr>
          <p:cNvPr id="6" name="矩形 5">
            <a:extLst>
              <a:ext uri="{FF2B5EF4-FFF2-40B4-BE49-F238E27FC236}">
                <a16:creationId xmlns:a16="http://schemas.microsoft.com/office/drawing/2014/main" id="{0C31CB93-E09D-4F08-BA12-E5DB30D56C44}"/>
              </a:ext>
            </a:extLst>
          </p:cNvPr>
          <p:cNvSpPr/>
          <p:nvPr/>
        </p:nvSpPr>
        <p:spPr>
          <a:xfrm>
            <a:off x="8059645" y="1061591"/>
            <a:ext cx="2152892" cy="2152892"/>
          </a:xfrm>
          <a:prstGeom prst="rect">
            <a:avLst/>
          </a:prstGeom>
          <a:solidFill>
            <a:schemeClr val="tx1"/>
          </a:solidFill>
          <a:ln w="92075">
            <a:gradFill>
              <a:gsLst>
                <a:gs pos="0">
                  <a:srgbClr val="6666FF"/>
                </a:gs>
                <a:gs pos="46000">
                  <a:srgbClr val="FFCC66"/>
                </a:gs>
                <a:gs pos="74000">
                  <a:srgbClr val="2F2FFF"/>
                </a:gs>
                <a:gs pos="100000">
                  <a:srgbClr val="FF6699"/>
                </a:gs>
              </a:gsLst>
              <a:lin ang="18000000" scaled="0"/>
            </a:gra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solidFill>
                  <a:srgbClr val="2F2FFF"/>
                </a:solidFill>
                <a:latin typeface="MecSoft_Font-1" panose="02000000000000000000" pitchFamily="2" charset="0"/>
              </a:rPr>
              <a:t>done</a:t>
            </a:r>
            <a:endParaRPr lang="zh-CN" altLang="en-US" sz="6000" dirty="0">
              <a:solidFill>
                <a:srgbClr val="2F2FFF"/>
              </a:solidFill>
              <a:latin typeface="MecSoft_Font-1" panose="02000000000000000000" pitchFamily="2" charset="0"/>
            </a:endParaRPr>
          </a:p>
        </p:txBody>
      </p:sp>
      <p:sp>
        <p:nvSpPr>
          <p:cNvPr id="7" name="矩形 6">
            <a:extLst>
              <a:ext uri="{FF2B5EF4-FFF2-40B4-BE49-F238E27FC236}">
                <a16:creationId xmlns:a16="http://schemas.microsoft.com/office/drawing/2014/main" id="{483B20E7-4738-4E9F-8CD6-AEEF227C50E4}"/>
              </a:ext>
            </a:extLst>
          </p:cNvPr>
          <p:cNvSpPr/>
          <p:nvPr/>
        </p:nvSpPr>
        <p:spPr>
          <a:xfrm>
            <a:off x="8830325" y="2373871"/>
            <a:ext cx="2152892" cy="2152892"/>
          </a:xfrm>
          <a:prstGeom prst="rect">
            <a:avLst/>
          </a:prstGeom>
          <a:solidFill>
            <a:schemeClr val="tx1"/>
          </a:solidFill>
          <a:ln w="92075">
            <a:gradFill>
              <a:gsLst>
                <a:gs pos="0">
                  <a:srgbClr val="6666FF"/>
                </a:gs>
                <a:gs pos="46000">
                  <a:srgbClr val="FFCC66"/>
                </a:gs>
                <a:gs pos="74000">
                  <a:srgbClr val="2F2FFF"/>
                </a:gs>
                <a:gs pos="100000">
                  <a:srgbClr val="FF6699"/>
                </a:gs>
              </a:gsLst>
              <a:lin ang="18000000" scaled="0"/>
            </a:gra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MecSoft_Font-1" panose="02000000000000000000" pitchFamily="2" charset="0"/>
              </a:rPr>
              <a:t>Donek </a:t>
            </a:r>
            <a:r>
              <a:rPr lang="en-US" altLang="zh-CN" sz="6000" dirty="0">
                <a:solidFill>
                  <a:srgbClr val="FF6699"/>
                </a:solidFill>
                <a:latin typeface="MecSoft_Font-1" panose="02000000000000000000" pitchFamily="2" charset="0"/>
              </a:rPr>
              <a:t>icame</a:t>
            </a:r>
            <a:endParaRPr lang="zh-CN" altLang="en-US" sz="6000" dirty="0">
              <a:solidFill>
                <a:srgbClr val="FF6699"/>
              </a:solidFill>
              <a:latin typeface="MecSoft_Font-1" panose="02000000000000000000" pitchFamily="2" charset="0"/>
            </a:endParaRPr>
          </a:p>
        </p:txBody>
      </p:sp>
      <p:sp>
        <p:nvSpPr>
          <p:cNvPr id="11" name="任意多边形: 形状 10">
            <a:extLst>
              <a:ext uri="{FF2B5EF4-FFF2-40B4-BE49-F238E27FC236}">
                <a16:creationId xmlns:a16="http://schemas.microsoft.com/office/drawing/2014/main" id="{A660F4EC-37BC-4EE7-A861-B93AFDFCB98A}"/>
              </a:ext>
            </a:extLst>
          </p:cNvPr>
          <p:cNvSpPr/>
          <p:nvPr/>
        </p:nvSpPr>
        <p:spPr>
          <a:xfrm>
            <a:off x="-4819184" y="2995498"/>
            <a:ext cx="13934954" cy="6893139"/>
          </a:xfrm>
          <a:custGeom>
            <a:avLst/>
            <a:gdLst>
              <a:gd name="connsiteX0" fmla="*/ 9297365 w 13934954"/>
              <a:gd name="connsiteY0" fmla="*/ 0 h 6893139"/>
              <a:gd name="connsiteX1" fmla="*/ 13934954 w 13934954"/>
              <a:gd name="connsiteY1" fmla="*/ 2315408 h 6893139"/>
              <a:gd name="connsiteX2" fmla="*/ 9297365 w 13934954"/>
              <a:gd name="connsiteY2" fmla="*/ 4630815 h 6893139"/>
              <a:gd name="connsiteX3" fmla="*/ 9233112 w 13934954"/>
              <a:gd name="connsiteY3" fmla="*/ 4598735 h 6893139"/>
              <a:gd name="connsiteX4" fmla="*/ 4637590 w 13934954"/>
              <a:gd name="connsiteY4" fmla="*/ 6893139 h 6893139"/>
              <a:gd name="connsiteX5" fmla="*/ 0 w 13934954"/>
              <a:gd name="connsiteY5" fmla="*/ 4577732 h 6893139"/>
              <a:gd name="connsiteX6" fmla="*/ 4637590 w 13934954"/>
              <a:gd name="connsiteY6" fmla="*/ 2262324 h 6893139"/>
              <a:gd name="connsiteX7" fmla="*/ 4701844 w 13934954"/>
              <a:gd name="connsiteY7" fmla="*/ 2294405 h 68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954" h="6893139">
                <a:moveTo>
                  <a:pt x="9297365" y="0"/>
                </a:moveTo>
                <a:lnTo>
                  <a:pt x="13934954" y="2315408"/>
                </a:lnTo>
                <a:lnTo>
                  <a:pt x="9297365" y="4630815"/>
                </a:lnTo>
                <a:lnTo>
                  <a:pt x="9233112" y="4598735"/>
                </a:lnTo>
                <a:lnTo>
                  <a:pt x="4637590" y="6893139"/>
                </a:lnTo>
                <a:lnTo>
                  <a:pt x="0" y="4577732"/>
                </a:lnTo>
                <a:lnTo>
                  <a:pt x="4637590" y="2262324"/>
                </a:lnTo>
                <a:lnTo>
                  <a:pt x="4701844" y="2294405"/>
                </a:lnTo>
                <a:close/>
              </a:path>
            </a:pathLst>
          </a:custGeom>
          <a:gradFill>
            <a:gsLst>
              <a:gs pos="53000">
                <a:srgbClr val="FF7C80"/>
              </a:gs>
              <a:gs pos="94000">
                <a:srgbClr val="FFCC66"/>
              </a:gs>
            </a:gsLst>
            <a:lin ang="16200000" scaled="0"/>
          </a:gradFill>
          <a:ln>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zh-CN" altLang="en-US"/>
          </a:p>
        </p:txBody>
      </p:sp>
      <p:sp>
        <p:nvSpPr>
          <p:cNvPr id="10" name="菱形 9">
            <a:extLst>
              <a:ext uri="{FF2B5EF4-FFF2-40B4-BE49-F238E27FC236}">
                <a16:creationId xmlns:a16="http://schemas.microsoft.com/office/drawing/2014/main" id="{C1549ACA-ECEE-443B-9DA2-7AB0A85E7540}"/>
              </a:ext>
            </a:extLst>
          </p:cNvPr>
          <p:cNvSpPr/>
          <p:nvPr/>
        </p:nvSpPr>
        <p:spPr>
          <a:xfrm>
            <a:off x="7657572" y="-2346325"/>
            <a:ext cx="9275179" cy="4630815"/>
          </a:xfrm>
          <a:prstGeom prst="diamond">
            <a:avLst/>
          </a:prstGeom>
          <a:gradFill>
            <a:gsLst>
              <a:gs pos="2000">
                <a:srgbClr val="FF7C80"/>
              </a:gs>
              <a:gs pos="94000">
                <a:srgbClr val="FFCC66"/>
              </a:gs>
            </a:gsLst>
            <a:lin ang="4800000" scaled="0"/>
          </a:gra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6478D9E-D221-49A6-A6D9-A9AD0F7FCAB2}"/>
              </a:ext>
            </a:extLst>
          </p:cNvPr>
          <p:cNvSpPr/>
          <p:nvPr/>
        </p:nvSpPr>
        <p:spPr>
          <a:xfrm rot="3566593">
            <a:off x="8225202" y="623845"/>
            <a:ext cx="280416" cy="1970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62C5489-3A27-437A-8602-AE8C9A94A1F5}"/>
              </a:ext>
            </a:extLst>
          </p:cNvPr>
          <p:cNvSpPr/>
          <p:nvPr/>
        </p:nvSpPr>
        <p:spPr>
          <a:xfrm rot="3566593">
            <a:off x="9766562" y="3311033"/>
            <a:ext cx="280416" cy="1970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274AD1C-1882-414C-AC3C-50341FB1534A}"/>
              </a:ext>
            </a:extLst>
          </p:cNvPr>
          <p:cNvSpPr/>
          <p:nvPr/>
        </p:nvSpPr>
        <p:spPr>
          <a:xfrm rot="7084223">
            <a:off x="8060375" y="3349070"/>
            <a:ext cx="280416" cy="1970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DEE579E-7FCA-4865-8DCE-CF6D9A3E2A98}"/>
              </a:ext>
            </a:extLst>
          </p:cNvPr>
          <p:cNvSpPr/>
          <p:nvPr/>
        </p:nvSpPr>
        <p:spPr>
          <a:xfrm rot="7084223">
            <a:off x="9825550" y="669230"/>
            <a:ext cx="280416" cy="1970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9EA637F-8FFA-45A0-BBBF-0C87604F49A3}"/>
              </a:ext>
            </a:extLst>
          </p:cNvPr>
          <p:cNvSpPr/>
          <p:nvPr/>
        </p:nvSpPr>
        <p:spPr>
          <a:xfrm rot="10800000">
            <a:off x="7360883" y="2020208"/>
            <a:ext cx="280416" cy="1970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966B308-5FE5-48E0-83BD-FDF3F0CF7FBA}"/>
              </a:ext>
            </a:extLst>
          </p:cNvPr>
          <p:cNvSpPr/>
          <p:nvPr/>
        </p:nvSpPr>
        <p:spPr>
          <a:xfrm rot="10800000">
            <a:off x="10614610" y="1995841"/>
            <a:ext cx="280416" cy="1970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1BB8CCD-D140-40FD-AD33-C53FA24AAFAF}"/>
              </a:ext>
            </a:extLst>
          </p:cNvPr>
          <p:cNvSpPr txBox="1"/>
          <p:nvPr/>
        </p:nvSpPr>
        <p:spPr>
          <a:xfrm>
            <a:off x="766356" y="630969"/>
            <a:ext cx="4823756" cy="3970318"/>
          </a:xfrm>
          <a:prstGeom prst="rect">
            <a:avLst/>
          </a:prstGeom>
          <a:noFill/>
        </p:spPr>
        <p:txBody>
          <a:bodyPr wrap="none" rtlCol="0">
            <a:spAutoFit/>
          </a:bodyPr>
          <a:lstStyle/>
          <a:p>
            <a:r>
              <a:rPr lang="en-US" altLang="zh-CN" sz="7200" b="1" dirty="0">
                <a:solidFill>
                  <a:schemeClr val="bg1"/>
                </a:solidFill>
                <a:latin typeface="Eras Bold ITC" panose="020B0907030504020204" pitchFamily="34" charset="0"/>
              </a:rPr>
              <a:t>Let’s start</a:t>
            </a:r>
          </a:p>
          <a:p>
            <a:endParaRPr lang="en-US" altLang="zh-CN" sz="7200" b="1" dirty="0">
              <a:solidFill>
                <a:schemeClr val="bg1"/>
              </a:solidFill>
              <a:latin typeface="Eras Bold ITC" panose="020B0907030504020204" pitchFamily="34" charset="0"/>
            </a:endParaRPr>
          </a:p>
          <a:p>
            <a:r>
              <a:rPr lang="en-US" altLang="zh-CN" sz="5400" b="1" dirty="0">
                <a:solidFill>
                  <a:schemeClr val="bg1"/>
                </a:solidFill>
                <a:latin typeface="Eras Bold ITC" panose="020B0907030504020204" pitchFamily="34" charset="0"/>
              </a:rPr>
              <a:t>Our Design</a:t>
            </a:r>
          </a:p>
          <a:p>
            <a:r>
              <a:rPr lang="en-US" altLang="zh-CN" sz="5400" b="1" dirty="0">
                <a:solidFill>
                  <a:schemeClr val="bg1"/>
                </a:solidFill>
                <a:latin typeface="Eras Bold ITC" panose="020B0907030504020204" pitchFamily="34" charset="0"/>
              </a:rPr>
              <a:t> -imagination</a:t>
            </a:r>
            <a:endParaRPr lang="zh-CN" altLang="en-US" sz="5400" b="1" dirty="0">
              <a:solidFill>
                <a:schemeClr val="bg1"/>
              </a:solidFill>
              <a:latin typeface="Eras Bold ITC" panose="020B0907030504020204" pitchFamily="34" charset="0"/>
            </a:endParaRPr>
          </a:p>
        </p:txBody>
      </p:sp>
    </p:spTree>
    <p:extLst>
      <p:ext uri="{BB962C8B-B14F-4D97-AF65-F5344CB8AC3E}">
        <p14:creationId xmlns:p14="http://schemas.microsoft.com/office/powerpoint/2010/main" val="2735803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文本框 156">
            <a:extLst>
              <a:ext uri="{FF2B5EF4-FFF2-40B4-BE49-F238E27FC236}">
                <a16:creationId xmlns:a16="http://schemas.microsoft.com/office/drawing/2014/main" id="{0BA5524C-C59B-4C9A-9A78-07DD686F58B9}"/>
              </a:ext>
            </a:extLst>
          </p:cNvPr>
          <p:cNvSpPr txBox="1"/>
          <p:nvPr/>
        </p:nvSpPr>
        <p:spPr>
          <a:xfrm>
            <a:off x="8886629" y="2295495"/>
            <a:ext cx="742511" cy="400110"/>
          </a:xfrm>
          <a:prstGeom prst="rect">
            <a:avLst/>
          </a:prstGeom>
          <a:noFill/>
          <a:scene3d>
            <a:camera prst="isometricOffAxis1Right"/>
            <a:lightRig rig="threePt" dir="t"/>
          </a:scene3d>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76</a:t>
            </a:r>
            <a:r>
              <a:rPr lang="zh-CN" altLang="en-US" sz="2000" dirty="0">
                <a:latin typeface="微软雅黑" panose="020B0503020204020204" pitchFamily="34" charset="-122"/>
                <a:ea typeface="微软雅黑" panose="020B0503020204020204" pitchFamily="34" charset="-122"/>
              </a:rPr>
              <a:t>人</a:t>
            </a:r>
          </a:p>
        </p:txBody>
      </p:sp>
      <p:cxnSp>
        <p:nvCxnSpPr>
          <p:cNvPr id="149" name="直接连接符 148">
            <a:extLst>
              <a:ext uri="{FF2B5EF4-FFF2-40B4-BE49-F238E27FC236}">
                <a16:creationId xmlns:a16="http://schemas.microsoft.com/office/drawing/2014/main" id="{E91BC2A0-28AD-4290-A089-E1791073CAE8}"/>
              </a:ext>
            </a:extLst>
          </p:cNvPr>
          <p:cNvCxnSpPr>
            <a:cxnSpLocks/>
          </p:cNvCxnSpPr>
          <p:nvPr/>
        </p:nvCxnSpPr>
        <p:spPr>
          <a:xfrm>
            <a:off x="1620679" y="3215361"/>
            <a:ext cx="2372201" cy="3444519"/>
          </a:xfrm>
          <a:prstGeom prst="line">
            <a:avLst/>
          </a:prstGeom>
        </p:spPr>
        <p:style>
          <a:lnRef idx="1">
            <a:schemeClr val="accent3"/>
          </a:lnRef>
          <a:fillRef idx="0">
            <a:schemeClr val="accent3"/>
          </a:fillRef>
          <a:effectRef idx="0">
            <a:schemeClr val="accent3"/>
          </a:effectRef>
          <a:fontRef idx="minor">
            <a:schemeClr val="tx1"/>
          </a:fontRef>
        </p:style>
      </p:cxnSp>
      <p:grpSp>
        <p:nvGrpSpPr>
          <p:cNvPr id="160" name="组合 159">
            <a:extLst>
              <a:ext uri="{FF2B5EF4-FFF2-40B4-BE49-F238E27FC236}">
                <a16:creationId xmlns:a16="http://schemas.microsoft.com/office/drawing/2014/main" id="{0600FB5C-32D6-4492-A5B4-8E0541FF5CE1}"/>
              </a:ext>
            </a:extLst>
          </p:cNvPr>
          <p:cNvGrpSpPr/>
          <p:nvPr/>
        </p:nvGrpSpPr>
        <p:grpSpPr>
          <a:xfrm>
            <a:off x="370820" y="-249793"/>
            <a:ext cx="8840808" cy="4313932"/>
            <a:chOff x="370820" y="-249793"/>
            <a:chExt cx="8840808" cy="4313932"/>
          </a:xfrm>
        </p:grpSpPr>
        <p:sp>
          <p:nvSpPr>
            <p:cNvPr id="108" name="Freeform 94">
              <a:extLst>
                <a:ext uri="{FF2B5EF4-FFF2-40B4-BE49-F238E27FC236}">
                  <a16:creationId xmlns:a16="http://schemas.microsoft.com/office/drawing/2014/main" id="{89747920-BD92-4554-B7FF-D4BA09279FD1}"/>
                </a:ext>
              </a:extLst>
            </p:cNvPr>
            <p:cNvSpPr>
              <a:spLocks/>
            </p:cNvSpPr>
            <p:nvPr/>
          </p:nvSpPr>
          <p:spPr bwMode="auto">
            <a:xfrm>
              <a:off x="1893253" y="-249793"/>
              <a:ext cx="7318375" cy="3476625"/>
            </a:xfrm>
            <a:custGeom>
              <a:avLst/>
              <a:gdLst>
                <a:gd name="T0" fmla="*/ 0 w 4610"/>
                <a:gd name="T1" fmla="*/ 2190 h 2190"/>
                <a:gd name="T2" fmla="*/ 354 w 4610"/>
                <a:gd name="T3" fmla="*/ 666 h 2190"/>
                <a:gd name="T4" fmla="*/ 709 w 4610"/>
                <a:gd name="T5" fmla="*/ 857 h 2190"/>
                <a:gd name="T6" fmla="*/ 1064 w 4610"/>
                <a:gd name="T7" fmla="*/ 1619 h 2190"/>
                <a:gd name="T8" fmla="*/ 1418 w 4610"/>
                <a:gd name="T9" fmla="*/ 1476 h 2190"/>
                <a:gd name="T10" fmla="*/ 1773 w 4610"/>
                <a:gd name="T11" fmla="*/ 0 h 2190"/>
                <a:gd name="T12" fmla="*/ 2127 w 4610"/>
                <a:gd name="T13" fmla="*/ 1096 h 2190"/>
                <a:gd name="T14" fmla="*/ 2482 w 4610"/>
                <a:gd name="T15" fmla="*/ 1571 h 2190"/>
                <a:gd name="T16" fmla="*/ 2836 w 4610"/>
                <a:gd name="T17" fmla="*/ 571 h 2190"/>
                <a:gd name="T18" fmla="*/ 3191 w 4610"/>
                <a:gd name="T19" fmla="*/ 1096 h 2190"/>
                <a:gd name="T20" fmla="*/ 3546 w 4610"/>
                <a:gd name="T21" fmla="*/ 1381 h 2190"/>
                <a:gd name="T22" fmla="*/ 3900 w 4610"/>
                <a:gd name="T23" fmla="*/ 1524 h 2190"/>
                <a:gd name="T24" fmla="*/ 4254 w 4610"/>
                <a:gd name="T25" fmla="*/ 1476 h 2190"/>
                <a:gd name="T26" fmla="*/ 4610 w 4610"/>
                <a:gd name="T27" fmla="*/ 2190 h 2190"/>
                <a:gd name="T28" fmla="*/ 4610 w 4610"/>
                <a:gd name="T29" fmla="*/ 2190 h 2190"/>
                <a:gd name="T30" fmla="*/ 4254 w 4610"/>
                <a:gd name="T31" fmla="*/ 2190 h 2190"/>
                <a:gd name="T32" fmla="*/ 3900 w 4610"/>
                <a:gd name="T33" fmla="*/ 2190 h 2190"/>
                <a:gd name="T34" fmla="*/ 3546 w 4610"/>
                <a:gd name="T35" fmla="*/ 2190 h 2190"/>
                <a:gd name="T36" fmla="*/ 3191 w 4610"/>
                <a:gd name="T37" fmla="*/ 2190 h 2190"/>
                <a:gd name="T38" fmla="*/ 2836 w 4610"/>
                <a:gd name="T39" fmla="*/ 2190 h 2190"/>
                <a:gd name="T40" fmla="*/ 2482 w 4610"/>
                <a:gd name="T41" fmla="*/ 2190 h 2190"/>
                <a:gd name="T42" fmla="*/ 2127 w 4610"/>
                <a:gd name="T43" fmla="*/ 2190 h 2190"/>
                <a:gd name="T44" fmla="*/ 1773 w 4610"/>
                <a:gd name="T45" fmla="*/ 2190 h 2190"/>
                <a:gd name="T46" fmla="*/ 1418 w 4610"/>
                <a:gd name="T47" fmla="*/ 2190 h 2190"/>
                <a:gd name="T48" fmla="*/ 1064 w 4610"/>
                <a:gd name="T49" fmla="*/ 2190 h 2190"/>
                <a:gd name="T50" fmla="*/ 709 w 4610"/>
                <a:gd name="T51" fmla="*/ 2190 h 2190"/>
                <a:gd name="T52" fmla="*/ 354 w 4610"/>
                <a:gd name="T53" fmla="*/ 2190 h 2190"/>
                <a:gd name="T54" fmla="*/ 0 w 4610"/>
                <a:gd name="T55" fmla="*/ 2190 h 2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10" h="2190">
                  <a:moveTo>
                    <a:pt x="0" y="2190"/>
                  </a:moveTo>
                  <a:lnTo>
                    <a:pt x="354" y="666"/>
                  </a:lnTo>
                  <a:lnTo>
                    <a:pt x="709" y="857"/>
                  </a:lnTo>
                  <a:lnTo>
                    <a:pt x="1064" y="1619"/>
                  </a:lnTo>
                  <a:lnTo>
                    <a:pt x="1418" y="1476"/>
                  </a:lnTo>
                  <a:lnTo>
                    <a:pt x="1773" y="0"/>
                  </a:lnTo>
                  <a:lnTo>
                    <a:pt x="2127" y="1096"/>
                  </a:lnTo>
                  <a:lnTo>
                    <a:pt x="2482" y="1571"/>
                  </a:lnTo>
                  <a:lnTo>
                    <a:pt x="2836" y="571"/>
                  </a:lnTo>
                  <a:lnTo>
                    <a:pt x="3191" y="1096"/>
                  </a:lnTo>
                  <a:lnTo>
                    <a:pt x="3546" y="1381"/>
                  </a:lnTo>
                  <a:lnTo>
                    <a:pt x="3900" y="1524"/>
                  </a:lnTo>
                  <a:lnTo>
                    <a:pt x="4254" y="1476"/>
                  </a:lnTo>
                  <a:lnTo>
                    <a:pt x="4610" y="2190"/>
                  </a:lnTo>
                  <a:lnTo>
                    <a:pt x="4610" y="2190"/>
                  </a:lnTo>
                  <a:lnTo>
                    <a:pt x="4254" y="2190"/>
                  </a:lnTo>
                  <a:lnTo>
                    <a:pt x="3900" y="2190"/>
                  </a:lnTo>
                  <a:lnTo>
                    <a:pt x="3546" y="2190"/>
                  </a:lnTo>
                  <a:lnTo>
                    <a:pt x="3191" y="2190"/>
                  </a:lnTo>
                  <a:lnTo>
                    <a:pt x="2836" y="2190"/>
                  </a:lnTo>
                  <a:lnTo>
                    <a:pt x="2482" y="2190"/>
                  </a:lnTo>
                  <a:lnTo>
                    <a:pt x="2127" y="2190"/>
                  </a:lnTo>
                  <a:lnTo>
                    <a:pt x="1773" y="2190"/>
                  </a:lnTo>
                  <a:lnTo>
                    <a:pt x="1418" y="2190"/>
                  </a:lnTo>
                  <a:lnTo>
                    <a:pt x="1064" y="2190"/>
                  </a:lnTo>
                  <a:lnTo>
                    <a:pt x="709" y="2190"/>
                  </a:lnTo>
                  <a:lnTo>
                    <a:pt x="354" y="2190"/>
                  </a:lnTo>
                  <a:lnTo>
                    <a:pt x="0" y="2190"/>
                  </a:lnTo>
                  <a:close/>
                </a:path>
              </a:pathLst>
            </a:custGeom>
            <a:solidFill>
              <a:schemeClr val="accent2">
                <a:lumMod val="60000"/>
                <a:lumOff val="40000"/>
              </a:schemeClr>
            </a:solidFill>
            <a:ln>
              <a:noFill/>
            </a:ln>
            <a:scene3d>
              <a:camera prst="isometricOffAxis1Right"/>
              <a:lightRig rig="threePt" dir="t"/>
            </a:scene3d>
          </p:spPr>
          <p:txBody>
            <a:bodyPr vert="horz" wrap="square" lIns="91440" tIns="45720" rIns="91440" bIns="45720" numCol="1" anchor="t" anchorCtr="0" compatLnSpc="1">
              <a:prstTxWarp prst="textNoShape">
                <a:avLst/>
              </a:prstTxWarp>
            </a:bodyPr>
            <a:lstStyle/>
            <a:p>
              <a:endParaRPr lang="zh-CN" altLang="en-US"/>
            </a:p>
          </p:txBody>
        </p:sp>
        <p:sp>
          <p:nvSpPr>
            <p:cNvPr id="150" name="椭圆 149">
              <a:extLst>
                <a:ext uri="{FF2B5EF4-FFF2-40B4-BE49-F238E27FC236}">
                  <a16:creationId xmlns:a16="http://schemas.microsoft.com/office/drawing/2014/main" id="{A7246429-0CCB-4088-8E7B-23A0E6C36023}"/>
                </a:ext>
              </a:extLst>
            </p:cNvPr>
            <p:cNvSpPr/>
            <p:nvPr/>
          </p:nvSpPr>
          <p:spPr>
            <a:xfrm>
              <a:off x="1846996" y="3574314"/>
              <a:ext cx="137160" cy="1371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4" name="文本框 153">
              <a:extLst>
                <a:ext uri="{FF2B5EF4-FFF2-40B4-BE49-F238E27FC236}">
                  <a16:creationId xmlns:a16="http://schemas.microsoft.com/office/drawing/2014/main" id="{6F88E4E7-B833-4223-B245-2D5EB71191BB}"/>
                </a:ext>
              </a:extLst>
            </p:cNvPr>
            <p:cNvSpPr txBox="1"/>
            <p:nvPr/>
          </p:nvSpPr>
          <p:spPr>
            <a:xfrm>
              <a:off x="370820" y="3602474"/>
              <a:ext cx="1415772" cy="461665"/>
            </a:xfrm>
            <a:prstGeom prst="rect">
              <a:avLst/>
            </a:prstGeom>
            <a:noFill/>
            <a:scene3d>
              <a:camera prst="isometricOffAxis1Right"/>
              <a:lightRig rig="threePt" dir="t"/>
            </a:scene3d>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天津大学</a:t>
              </a:r>
            </a:p>
          </p:txBody>
        </p:sp>
      </p:grpSp>
      <p:grpSp>
        <p:nvGrpSpPr>
          <p:cNvPr id="162" name="组合 161">
            <a:extLst>
              <a:ext uri="{FF2B5EF4-FFF2-40B4-BE49-F238E27FC236}">
                <a16:creationId xmlns:a16="http://schemas.microsoft.com/office/drawing/2014/main" id="{6D06EA91-08E9-4498-8494-9CCF90E3C3FC}"/>
              </a:ext>
            </a:extLst>
          </p:cNvPr>
          <p:cNvGrpSpPr/>
          <p:nvPr/>
        </p:nvGrpSpPr>
        <p:grpSpPr>
          <a:xfrm>
            <a:off x="1228090" y="1930280"/>
            <a:ext cx="8918257" cy="3463868"/>
            <a:chOff x="1228090" y="1930280"/>
            <a:chExt cx="8918257" cy="3463868"/>
          </a:xfrm>
        </p:grpSpPr>
        <p:sp>
          <p:nvSpPr>
            <p:cNvPr id="109" name="Freeform 95">
              <a:extLst>
                <a:ext uri="{FF2B5EF4-FFF2-40B4-BE49-F238E27FC236}">
                  <a16:creationId xmlns:a16="http://schemas.microsoft.com/office/drawing/2014/main" id="{259F451F-ADBA-4C5F-8543-B746F526E40D}"/>
                </a:ext>
              </a:extLst>
            </p:cNvPr>
            <p:cNvSpPr>
              <a:spLocks/>
            </p:cNvSpPr>
            <p:nvPr/>
          </p:nvSpPr>
          <p:spPr bwMode="auto">
            <a:xfrm flipH="1">
              <a:off x="2827972" y="1930280"/>
              <a:ext cx="7318375" cy="2570163"/>
            </a:xfrm>
            <a:custGeom>
              <a:avLst/>
              <a:gdLst>
                <a:gd name="T0" fmla="*/ 0 w 4610"/>
                <a:gd name="T1" fmla="*/ 1619 h 1619"/>
                <a:gd name="T2" fmla="*/ 354 w 4610"/>
                <a:gd name="T3" fmla="*/ 1048 h 1619"/>
                <a:gd name="T4" fmla="*/ 709 w 4610"/>
                <a:gd name="T5" fmla="*/ 1048 h 1619"/>
                <a:gd name="T6" fmla="*/ 1064 w 4610"/>
                <a:gd name="T7" fmla="*/ 620 h 1619"/>
                <a:gd name="T8" fmla="*/ 1418 w 4610"/>
                <a:gd name="T9" fmla="*/ 286 h 1619"/>
                <a:gd name="T10" fmla="*/ 1773 w 4610"/>
                <a:gd name="T11" fmla="*/ 1000 h 1619"/>
                <a:gd name="T12" fmla="*/ 2127 w 4610"/>
                <a:gd name="T13" fmla="*/ 429 h 1619"/>
                <a:gd name="T14" fmla="*/ 2482 w 4610"/>
                <a:gd name="T15" fmla="*/ 525 h 1619"/>
                <a:gd name="T16" fmla="*/ 2836 w 4610"/>
                <a:gd name="T17" fmla="*/ 953 h 1619"/>
                <a:gd name="T18" fmla="*/ 3191 w 4610"/>
                <a:gd name="T19" fmla="*/ 905 h 1619"/>
                <a:gd name="T20" fmla="*/ 3546 w 4610"/>
                <a:gd name="T21" fmla="*/ 810 h 1619"/>
                <a:gd name="T22" fmla="*/ 3900 w 4610"/>
                <a:gd name="T23" fmla="*/ 0 h 1619"/>
                <a:gd name="T24" fmla="*/ 4254 w 4610"/>
                <a:gd name="T25" fmla="*/ 525 h 1619"/>
                <a:gd name="T26" fmla="*/ 4610 w 4610"/>
                <a:gd name="T27" fmla="*/ 1619 h 1619"/>
                <a:gd name="T28" fmla="*/ 4610 w 4610"/>
                <a:gd name="T29" fmla="*/ 1619 h 1619"/>
                <a:gd name="T30" fmla="*/ 4254 w 4610"/>
                <a:gd name="T31" fmla="*/ 1619 h 1619"/>
                <a:gd name="T32" fmla="*/ 3900 w 4610"/>
                <a:gd name="T33" fmla="*/ 1619 h 1619"/>
                <a:gd name="T34" fmla="*/ 3546 w 4610"/>
                <a:gd name="T35" fmla="*/ 1619 h 1619"/>
                <a:gd name="T36" fmla="*/ 3191 w 4610"/>
                <a:gd name="T37" fmla="*/ 1619 h 1619"/>
                <a:gd name="T38" fmla="*/ 2836 w 4610"/>
                <a:gd name="T39" fmla="*/ 1619 h 1619"/>
                <a:gd name="T40" fmla="*/ 2482 w 4610"/>
                <a:gd name="T41" fmla="*/ 1619 h 1619"/>
                <a:gd name="T42" fmla="*/ 2127 w 4610"/>
                <a:gd name="T43" fmla="*/ 1619 h 1619"/>
                <a:gd name="T44" fmla="*/ 1773 w 4610"/>
                <a:gd name="T45" fmla="*/ 1619 h 1619"/>
                <a:gd name="T46" fmla="*/ 1418 w 4610"/>
                <a:gd name="T47" fmla="*/ 1619 h 1619"/>
                <a:gd name="T48" fmla="*/ 1064 w 4610"/>
                <a:gd name="T49" fmla="*/ 1619 h 1619"/>
                <a:gd name="T50" fmla="*/ 709 w 4610"/>
                <a:gd name="T51" fmla="*/ 1619 h 1619"/>
                <a:gd name="T52" fmla="*/ 354 w 4610"/>
                <a:gd name="T53" fmla="*/ 1619 h 1619"/>
                <a:gd name="T54" fmla="*/ 0 w 4610"/>
                <a:gd name="T55"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10" h="1619">
                  <a:moveTo>
                    <a:pt x="0" y="1619"/>
                  </a:moveTo>
                  <a:lnTo>
                    <a:pt x="354" y="1048"/>
                  </a:lnTo>
                  <a:lnTo>
                    <a:pt x="709" y="1048"/>
                  </a:lnTo>
                  <a:lnTo>
                    <a:pt x="1064" y="620"/>
                  </a:lnTo>
                  <a:lnTo>
                    <a:pt x="1418" y="286"/>
                  </a:lnTo>
                  <a:lnTo>
                    <a:pt x="1773" y="1000"/>
                  </a:lnTo>
                  <a:lnTo>
                    <a:pt x="2127" y="429"/>
                  </a:lnTo>
                  <a:lnTo>
                    <a:pt x="2482" y="525"/>
                  </a:lnTo>
                  <a:lnTo>
                    <a:pt x="2836" y="953"/>
                  </a:lnTo>
                  <a:lnTo>
                    <a:pt x="3191" y="905"/>
                  </a:lnTo>
                  <a:lnTo>
                    <a:pt x="3546" y="810"/>
                  </a:lnTo>
                  <a:lnTo>
                    <a:pt x="3900" y="0"/>
                  </a:lnTo>
                  <a:lnTo>
                    <a:pt x="4254" y="525"/>
                  </a:lnTo>
                  <a:lnTo>
                    <a:pt x="4610" y="1619"/>
                  </a:lnTo>
                  <a:lnTo>
                    <a:pt x="4610" y="1619"/>
                  </a:lnTo>
                  <a:lnTo>
                    <a:pt x="4254" y="1619"/>
                  </a:lnTo>
                  <a:lnTo>
                    <a:pt x="3900" y="1619"/>
                  </a:lnTo>
                  <a:lnTo>
                    <a:pt x="3546" y="1619"/>
                  </a:lnTo>
                  <a:lnTo>
                    <a:pt x="3191" y="1619"/>
                  </a:lnTo>
                  <a:lnTo>
                    <a:pt x="2836" y="1619"/>
                  </a:lnTo>
                  <a:lnTo>
                    <a:pt x="2482" y="1619"/>
                  </a:lnTo>
                  <a:lnTo>
                    <a:pt x="2127" y="1619"/>
                  </a:lnTo>
                  <a:lnTo>
                    <a:pt x="1773" y="1619"/>
                  </a:lnTo>
                  <a:lnTo>
                    <a:pt x="1418" y="1619"/>
                  </a:lnTo>
                  <a:lnTo>
                    <a:pt x="1064" y="1619"/>
                  </a:lnTo>
                  <a:lnTo>
                    <a:pt x="709" y="1619"/>
                  </a:lnTo>
                  <a:lnTo>
                    <a:pt x="354" y="1619"/>
                  </a:lnTo>
                  <a:lnTo>
                    <a:pt x="0" y="1619"/>
                  </a:lnTo>
                  <a:close/>
                </a:path>
              </a:pathLst>
            </a:custGeom>
            <a:solidFill>
              <a:srgbClr val="ED7D31"/>
            </a:solidFill>
            <a:ln>
              <a:noFill/>
            </a:ln>
            <a:scene3d>
              <a:camera prst="isometricOffAxis1Right"/>
              <a:lightRig rig="threePt" dir="t"/>
            </a:scene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椭圆 150">
              <a:extLst>
                <a:ext uri="{FF2B5EF4-FFF2-40B4-BE49-F238E27FC236}">
                  <a16:creationId xmlns:a16="http://schemas.microsoft.com/office/drawing/2014/main" id="{D9BB44F7-8912-4016-8950-0F27D741D02B}"/>
                </a:ext>
              </a:extLst>
            </p:cNvPr>
            <p:cNvSpPr/>
            <p:nvPr/>
          </p:nvSpPr>
          <p:spPr>
            <a:xfrm>
              <a:off x="2728734" y="4872057"/>
              <a:ext cx="137160" cy="1371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3" name="文本框 152">
              <a:extLst>
                <a:ext uri="{FF2B5EF4-FFF2-40B4-BE49-F238E27FC236}">
                  <a16:creationId xmlns:a16="http://schemas.microsoft.com/office/drawing/2014/main" id="{937DB247-FCCA-4732-8FDA-46977FF24FC4}"/>
                </a:ext>
              </a:extLst>
            </p:cNvPr>
            <p:cNvSpPr txBox="1"/>
            <p:nvPr/>
          </p:nvSpPr>
          <p:spPr>
            <a:xfrm>
              <a:off x="1228090" y="4932483"/>
              <a:ext cx="1415772" cy="461665"/>
            </a:xfrm>
            <a:prstGeom prst="rect">
              <a:avLst/>
            </a:prstGeom>
            <a:noFill/>
            <a:scene3d>
              <a:camera prst="isometricOffAxis1Right"/>
              <a:lightRig rig="threePt" dir="t"/>
            </a:scene3d>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南开大学</a:t>
              </a:r>
            </a:p>
          </p:txBody>
        </p:sp>
      </p:grpSp>
      <p:grpSp>
        <p:nvGrpSpPr>
          <p:cNvPr id="163" name="组合 162">
            <a:extLst>
              <a:ext uri="{FF2B5EF4-FFF2-40B4-BE49-F238E27FC236}">
                <a16:creationId xmlns:a16="http://schemas.microsoft.com/office/drawing/2014/main" id="{D1D917E3-F2C6-4AD1-A024-E5DF400A722E}"/>
              </a:ext>
            </a:extLst>
          </p:cNvPr>
          <p:cNvGrpSpPr/>
          <p:nvPr/>
        </p:nvGrpSpPr>
        <p:grpSpPr>
          <a:xfrm>
            <a:off x="1713072" y="2495550"/>
            <a:ext cx="9391808" cy="4154863"/>
            <a:chOff x="1713072" y="2495550"/>
            <a:chExt cx="9391808" cy="4154863"/>
          </a:xfrm>
        </p:grpSpPr>
        <p:sp>
          <p:nvSpPr>
            <p:cNvPr id="110" name="Freeform 96">
              <a:extLst>
                <a:ext uri="{FF2B5EF4-FFF2-40B4-BE49-F238E27FC236}">
                  <a16:creationId xmlns:a16="http://schemas.microsoft.com/office/drawing/2014/main" id="{16C88A86-4233-469E-9939-8ADE334DAE44}"/>
                </a:ext>
              </a:extLst>
            </p:cNvPr>
            <p:cNvSpPr>
              <a:spLocks/>
            </p:cNvSpPr>
            <p:nvPr/>
          </p:nvSpPr>
          <p:spPr bwMode="auto">
            <a:xfrm flipH="1">
              <a:off x="3786505" y="2495550"/>
              <a:ext cx="7318375" cy="3400425"/>
            </a:xfrm>
            <a:custGeom>
              <a:avLst/>
              <a:gdLst>
                <a:gd name="T0" fmla="*/ 0 w 4610"/>
                <a:gd name="T1" fmla="*/ 2142 h 2142"/>
                <a:gd name="T2" fmla="*/ 354 w 4610"/>
                <a:gd name="T3" fmla="*/ 1048 h 2142"/>
                <a:gd name="T4" fmla="*/ 709 w 4610"/>
                <a:gd name="T5" fmla="*/ 1476 h 2142"/>
                <a:gd name="T6" fmla="*/ 1064 w 4610"/>
                <a:gd name="T7" fmla="*/ 1381 h 2142"/>
                <a:gd name="T8" fmla="*/ 1418 w 4610"/>
                <a:gd name="T9" fmla="*/ 523 h 2142"/>
                <a:gd name="T10" fmla="*/ 1773 w 4610"/>
                <a:gd name="T11" fmla="*/ 1523 h 2142"/>
                <a:gd name="T12" fmla="*/ 2127 w 4610"/>
                <a:gd name="T13" fmla="*/ 1190 h 2142"/>
                <a:gd name="T14" fmla="*/ 2482 w 4610"/>
                <a:gd name="T15" fmla="*/ 1048 h 2142"/>
                <a:gd name="T16" fmla="*/ 2836 w 4610"/>
                <a:gd name="T17" fmla="*/ 1428 h 2142"/>
                <a:gd name="T18" fmla="*/ 3191 w 4610"/>
                <a:gd name="T19" fmla="*/ 1381 h 2142"/>
                <a:gd name="T20" fmla="*/ 3546 w 4610"/>
                <a:gd name="T21" fmla="*/ 618 h 2142"/>
                <a:gd name="T22" fmla="*/ 3900 w 4610"/>
                <a:gd name="T23" fmla="*/ 952 h 2142"/>
                <a:gd name="T24" fmla="*/ 4254 w 4610"/>
                <a:gd name="T25" fmla="*/ 0 h 2142"/>
                <a:gd name="T26" fmla="*/ 4610 w 4610"/>
                <a:gd name="T27" fmla="*/ 2142 h 2142"/>
                <a:gd name="T28" fmla="*/ 4610 w 4610"/>
                <a:gd name="T29" fmla="*/ 2142 h 2142"/>
                <a:gd name="T30" fmla="*/ 4254 w 4610"/>
                <a:gd name="T31" fmla="*/ 2142 h 2142"/>
                <a:gd name="T32" fmla="*/ 3900 w 4610"/>
                <a:gd name="T33" fmla="*/ 2142 h 2142"/>
                <a:gd name="T34" fmla="*/ 3546 w 4610"/>
                <a:gd name="T35" fmla="*/ 2142 h 2142"/>
                <a:gd name="T36" fmla="*/ 3191 w 4610"/>
                <a:gd name="T37" fmla="*/ 2142 h 2142"/>
                <a:gd name="T38" fmla="*/ 2836 w 4610"/>
                <a:gd name="T39" fmla="*/ 2142 h 2142"/>
                <a:gd name="T40" fmla="*/ 2482 w 4610"/>
                <a:gd name="T41" fmla="*/ 2142 h 2142"/>
                <a:gd name="T42" fmla="*/ 2127 w 4610"/>
                <a:gd name="T43" fmla="*/ 2142 h 2142"/>
                <a:gd name="T44" fmla="*/ 1773 w 4610"/>
                <a:gd name="T45" fmla="*/ 2142 h 2142"/>
                <a:gd name="T46" fmla="*/ 1418 w 4610"/>
                <a:gd name="T47" fmla="*/ 2142 h 2142"/>
                <a:gd name="T48" fmla="*/ 1064 w 4610"/>
                <a:gd name="T49" fmla="*/ 2142 h 2142"/>
                <a:gd name="T50" fmla="*/ 709 w 4610"/>
                <a:gd name="T51" fmla="*/ 2142 h 2142"/>
                <a:gd name="T52" fmla="*/ 354 w 4610"/>
                <a:gd name="T53" fmla="*/ 2142 h 2142"/>
                <a:gd name="T54" fmla="*/ 0 w 4610"/>
                <a:gd name="T55" fmla="*/ 2142 h 2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10" h="2142">
                  <a:moveTo>
                    <a:pt x="0" y="2142"/>
                  </a:moveTo>
                  <a:lnTo>
                    <a:pt x="354" y="1048"/>
                  </a:lnTo>
                  <a:lnTo>
                    <a:pt x="709" y="1476"/>
                  </a:lnTo>
                  <a:lnTo>
                    <a:pt x="1064" y="1381"/>
                  </a:lnTo>
                  <a:lnTo>
                    <a:pt x="1418" y="523"/>
                  </a:lnTo>
                  <a:lnTo>
                    <a:pt x="1773" y="1523"/>
                  </a:lnTo>
                  <a:lnTo>
                    <a:pt x="2127" y="1190"/>
                  </a:lnTo>
                  <a:lnTo>
                    <a:pt x="2482" y="1048"/>
                  </a:lnTo>
                  <a:lnTo>
                    <a:pt x="2836" y="1428"/>
                  </a:lnTo>
                  <a:lnTo>
                    <a:pt x="3191" y="1381"/>
                  </a:lnTo>
                  <a:lnTo>
                    <a:pt x="3546" y="618"/>
                  </a:lnTo>
                  <a:lnTo>
                    <a:pt x="3900" y="952"/>
                  </a:lnTo>
                  <a:lnTo>
                    <a:pt x="4254" y="0"/>
                  </a:lnTo>
                  <a:lnTo>
                    <a:pt x="4610" y="2142"/>
                  </a:lnTo>
                  <a:lnTo>
                    <a:pt x="4610" y="2142"/>
                  </a:lnTo>
                  <a:lnTo>
                    <a:pt x="4254" y="2142"/>
                  </a:lnTo>
                  <a:lnTo>
                    <a:pt x="3900" y="2142"/>
                  </a:lnTo>
                  <a:lnTo>
                    <a:pt x="3546" y="2142"/>
                  </a:lnTo>
                  <a:lnTo>
                    <a:pt x="3191" y="2142"/>
                  </a:lnTo>
                  <a:lnTo>
                    <a:pt x="2836" y="2142"/>
                  </a:lnTo>
                  <a:lnTo>
                    <a:pt x="2482" y="2142"/>
                  </a:lnTo>
                  <a:lnTo>
                    <a:pt x="2127" y="2142"/>
                  </a:lnTo>
                  <a:lnTo>
                    <a:pt x="1773" y="2142"/>
                  </a:lnTo>
                  <a:lnTo>
                    <a:pt x="1418" y="2142"/>
                  </a:lnTo>
                  <a:lnTo>
                    <a:pt x="1064" y="2142"/>
                  </a:lnTo>
                  <a:lnTo>
                    <a:pt x="709" y="2142"/>
                  </a:lnTo>
                  <a:lnTo>
                    <a:pt x="354" y="2142"/>
                  </a:lnTo>
                  <a:lnTo>
                    <a:pt x="0" y="2142"/>
                  </a:lnTo>
                  <a:close/>
                </a:path>
              </a:pathLst>
            </a:custGeom>
            <a:solidFill>
              <a:schemeClr val="accent2">
                <a:lumMod val="50000"/>
              </a:schemeClr>
            </a:solidFill>
            <a:ln>
              <a:noFill/>
            </a:ln>
            <a:scene3d>
              <a:camera prst="isometricOffAxis1Right"/>
              <a:lightRig rig="threePt" dir="t"/>
            </a:scene3d>
          </p:spPr>
          <p:txBody>
            <a:bodyPr vert="horz" wrap="square" lIns="91440" tIns="45720" rIns="91440" bIns="45720" numCol="1" anchor="t" anchorCtr="0" compatLnSpc="1">
              <a:prstTxWarp prst="textNoShape">
                <a:avLst/>
              </a:prstTxWarp>
            </a:bodyPr>
            <a:lstStyle/>
            <a:p>
              <a:endParaRPr lang="zh-CN" altLang="en-US"/>
            </a:p>
          </p:txBody>
        </p:sp>
        <p:sp>
          <p:nvSpPr>
            <p:cNvPr id="152" name="椭圆 151">
              <a:extLst>
                <a:ext uri="{FF2B5EF4-FFF2-40B4-BE49-F238E27FC236}">
                  <a16:creationId xmlns:a16="http://schemas.microsoft.com/office/drawing/2014/main" id="{0F14B857-1355-4662-850C-6459C6BB1B2A}"/>
                </a:ext>
              </a:extLst>
            </p:cNvPr>
            <p:cNvSpPr/>
            <p:nvPr/>
          </p:nvSpPr>
          <p:spPr>
            <a:xfrm>
              <a:off x="3744397" y="6288611"/>
              <a:ext cx="137160" cy="1371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5" name="文本框 154">
              <a:extLst>
                <a:ext uri="{FF2B5EF4-FFF2-40B4-BE49-F238E27FC236}">
                  <a16:creationId xmlns:a16="http://schemas.microsoft.com/office/drawing/2014/main" id="{0227D423-2119-450A-8E28-B733C2A4E0BF}"/>
                </a:ext>
              </a:extLst>
            </p:cNvPr>
            <p:cNvSpPr txBox="1"/>
            <p:nvPr/>
          </p:nvSpPr>
          <p:spPr>
            <a:xfrm>
              <a:off x="1713072" y="6188748"/>
              <a:ext cx="2031325" cy="461665"/>
            </a:xfrm>
            <a:prstGeom prst="rect">
              <a:avLst/>
            </a:prstGeom>
            <a:noFill/>
            <a:scene3d>
              <a:camera prst="isometricOffAxis1Right"/>
              <a:lightRig rig="threePt" dir="t"/>
            </a:scene3d>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中国民航大学</a:t>
              </a:r>
            </a:p>
          </p:txBody>
        </p:sp>
      </p:grpSp>
      <p:sp>
        <p:nvSpPr>
          <p:cNvPr id="156" name="文本框 155">
            <a:extLst>
              <a:ext uri="{FF2B5EF4-FFF2-40B4-BE49-F238E27FC236}">
                <a16:creationId xmlns:a16="http://schemas.microsoft.com/office/drawing/2014/main" id="{D92274D0-7D97-450A-8C74-4ADA9FCFBB96}"/>
              </a:ext>
            </a:extLst>
          </p:cNvPr>
          <p:cNvSpPr txBox="1"/>
          <p:nvPr/>
        </p:nvSpPr>
        <p:spPr>
          <a:xfrm>
            <a:off x="9782712" y="3565652"/>
            <a:ext cx="742511" cy="400110"/>
          </a:xfrm>
          <a:prstGeom prst="rect">
            <a:avLst/>
          </a:prstGeom>
          <a:noFill/>
          <a:scene3d>
            <a:camera prst="isometricOffAxis1Right"/>
            <a:lightRig rig="threePt" dir="t"/>
          </a:scene3d>
        </p:spPr>
        <p:txBody>
          <a:bodyPr wrap="none" rtlCol="0">
            <a:spAutoFit/>
          </a:bodyPr>
          <a:lstStyle/>
          <a:p>
            <a:r>
              <a:rPr lang="en-US" altLang="zh-CN" sz="2000" dirty="0">
                <a:latin typeface="微软雅黑" panose="020B0503020204020204" pitchFamily="34" charset="-122"/>
                <a:ea typeface="微软雅黑" panose="020B0503020204020204" pitchFamily="34" charset="-122"/>
              </a:rPr>
              <a:t>52</a:t>
            </a:r>
            <a:r>
              <a:rPr lang="zh-CN" altLang="en-US" sz="2000" dirty="0">
                <a:latin typeface="微软雅黑" panose="020B0503020204020204" pitchFamily="34" charset="-122"/>
                <a:ea typeface="微软雅黑" panose="020B0503020204020204" pitchFamily="34" charset="-122"/>
              </a:rPr>
              <a:t>人</a:t>
            </a:r>
          </a:p>
        </p:txBody>
      </p:sp>
      <p:sp>
        <p:nvSpPr>
          <p:cNvPr id="158" name="文本框 157">
            <a:extLst>
              <a:ext uri="{FF2B5EF4-FFF2-40B4-BE49-F238E27FC236}">
                <a16:creationId xmlns:a16="http://schemas.microsoft.com/office/drawing/2014/main" id="{6FE1A6F6-B9E4-400D-98EC-7ED3F269D76B}"/>
              </a:ext>
            </a:extLst>
          </p:cNvPr>
          <p:cNvSpPr txBox="1"/>
          <p:nvPr/>
        </p:nvSpPr>
        <p:spPr>
          <a:xfrm>
            <a:off x="10719244" y="4965840"/>
            <a:ext cx="893193" cy="400110"/>
          </a:xfrm>
          <a:prstGeom prst="rect">
            <a:avLst/>
          </a:prstGeom>
          <a:noFill/>
          <a:scene3d>
            <a:camera prst="isometricOffAxis1Right"/>
            <a:lightRig rig="threePt" dir="t"/>
          </a:scene3d>
        </p:spPr>
        <p:txBody>
          <a:bodyPr wrap="none" rtlCol="0">
            <a:spAutoFit/>
          </a:bodyPr>
          <a:lstStyle/>
          <a:p>
            <a:r>
              <a:rPr lang="en-US" altLang="zh-CN" sz="2000" dirty="0">
                <a:latin typeface="微软雅黑" panose="020B0503020204020204" pitchFamily="34" charset="-122"/>
                <a:ea typeface="微软雅黑" panose="020B0503020204020204" pitchFamily="34" charset="-122"/>
              </a:rPr>
              <a:t>141</a:t>
            </a:r>
            <a:r>
              <a:rPr lang="zh-CN" altLang="en-US" sz="2000" dirty="0">
                <a:latin typeface="微软雅黑" panose="020B0503020204020204" pitchFamily="34" charset="-122"/>
                <a:ea typeface="微软雅黑" panose="020B0503020204020204" pitchFamily="34" charset="-122"/>
              </a:rPr>
              <a:t>人</a:t>
            </a:r>
          </a:p>
        </p:txBody>
      </p:sp>
    </p:spTree>
    <p:extLst>
      <p:ext uri="{BB962C8B-B14F-4D97-AF65-F5344CB8AC3E}">
        <p14:creationId xmlns:p14="http://schemas.microsoft.com/office/powerpoint/2010/main" val="341526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2"/>
                                        </p:tgtEl>
                                        <p:attrNameLst>
                                          <p:attrName>style.visibility</p:attrName>
                                        </p:attrNameLst>
                                      </p:cBhvr>
                                      <p:to>
                                        <p:strVal val="visible"/>
                                      </p:to>
                                    </p:set>
                                    <p:animEffect transition="in" filter="fade">
                                      <p:cBhvr>
                                        <p:cTn id="11" dur="500"/>
                                        <p:tgtEl>
                                          <p:spTgt spid="16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内容占位符 5">
            <a:extLst>
              <a:ext uri="{FF2B5EF4-FFF2-40B4-BE49-F238E27FC236}">
                <a16:creationId xmlns:a16="http://schemas.microsoft.com/office/drawing/2014/main" id="{7416C126-45AB-4866-8376-B94139D0714A}"/>
              </a:ext>
            </a:extLst>
          </p:cNvPr>
          <p:cNvGraphicFramePr>
            <a:graphicFrameLocks noGrp="1"/>
          </p:cNvGraphicFramePr>
          <p:nvPr>
            <p:ph idx="1"/>
            <p:extLst>
              <p:ext uri="{D42A27DB-BD31-4B8C-83A1-F6EECF244321}">
                <p14:modId xmlns:p14="http://schemas.microsoft.com/office/powerpoint/2010/main" val="2291791056"/>
              </p:ext>
            </p:extLst>
          </p:nvPr>
        </p:nvGraphicFramePr>
        <p:xfrm>
          <a:off x="3933825" y="1482725"/>
          <a:ext cx="7953375"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5" name="任意多边形: 形状 14">
            <a:extLst>
              <a:ext uri="{FF2B5EF4-FFF2-40B4-BE49-F238E27FC236}">
                <a16:creationId xmlns:a16="http://schemas.microsoft.com/office/drawing/2014/main" id="{8BF83746-8A0D-48E6-8A91-F80EB32AE3B1}"/>
              </a:ext>
            </a:extLst>
          </p:cNvPr>
          <p:cNvSpPr/>
          <p:nvPr/>
        </p:nvSpPr>
        <p:spPr>
          <a:xfrm rot="21195742">
            <a:off x="369065" y="2132152"/>
            <a:ext cx="767288" cy="2872116"/>
          </a:xfrm>
          <a:custGeom>
            <a:avLst/>
            <a:gdLst>
              <a:gd name="connsiteX0" fmla="*/ 0 w 2133600"/>
              <a:gd name="connsiteY0" fmla="*/ 2847986 h 2876561"/>
              <a:gd name="connsiteX1" fmla="*/ 962025 w 2133600"/>
              <a:gd name="connsiteY1" fmla="*/ 11 h 2876561"/>
              <a:gd name="connsiteX2" fmla="*/ 2133600 w 2133600"/>
              <a:gd name="connsiteY2" fmla="*/ 2876561 h 2876561"/>
            </a:gdLst>
            <a:ahLst/>
            <a:cxnLst>
              <a:cxn ang="0">
                <a:pos x="connsiteX0" y="connsiteY0"/>
              </a:cxn>
              <a:cxn ang="0">
                <a:pos x="connsiteX1" y="connsiteY1"/>
              </a:cxn>
              <a:cxn ang="0">
                <a:pos x="connsiteX2" y="connsiteY2"/>
              </a:cxn>
            </a:cxnLst>
            <a:rect l="l" t="t" r="r" b="b"/>
            <a:pathLst>
              <a:path w="2133600" h="2876561">
                <a:moveTo>
                  <a:pt x="0" y="2847986"/>
                </a:moveTo>
                <a:cubicBezTo>
                  <a:pt x="303212" y="1421617"/>
                  <a:pt x="606425" y="-4751"/>
                  <a:pt x="962025" y="11"/>
                </a:cubicBezTo>
                <a:cubicBezTo>
                  <a:pt x="1317625" y="4773"/>
                  <a:pt x="1925638" y="2370149"/>
                  <a:pt x="2133600" y="2876561"/>
                </a:cubicBezTo>
              </a:path>
            </a:pathLst>
          </a:custGeom>
          <a:gradFill>
            <a:gsLst>
              <a:gs pos="0">
                <a:srgbClr val="CC0000">
                  <a:lumMod val="94000"/>
                </a:srgbClr>
              </a:gs>
              <a:gs pos="49000">
                <a:srgbClr val="F555F9"/>
              </a:gs>
              <a:gs pos="70000">
                <a:srgbClr val="3366FF"/>
              </a:gs>
              <a:gs pos="93000">
                <a:schemeClr val="accent5">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斜纹 16">
            <a:extLst>
              <a:ext uri="{FF2B5EF4-FFF2-40B4-BE49-F238E27FC236}">
                <a16:creationId xmlns:a16="http://schemas.microsoft.com/office/drawing/2014/main" id="{8014F868-322E-43DF-8B58-249DB2E75B56}"/>
              </a:ext>
            </a:extLst>
          </p:cNvPr>
          <p:cNvSpPr/>
          <p:nvPr/>
        </p:nvSpPr>
        <p:spPr>
          <a:xfrm>
            <a:off x="1797913" y="3838165"/>
            <a:ext cx="1913255" cy="1086260"/>
          </a:xfrm>
          <a:prstGeom prst="diagStripe">
            <a:avLst>
              <a:gd name="adj" fmla="val 50700"/>
            </a:avLst>
          </a:prstGeom>
          <a:blipFill>
            <a:blip r:embed="rId4">
              <a:extLst>
                <a:ext uri="{837473B0-CC2E-450A-ABE3-18F120FF3D39}">
                  <a1611:picAttrSrcUrl xmlns:a1611="http://schemas.microsoft.com/office/drawing/2016/11/main" r:id="rId5"/>
                </a:ext>
              </a:extLst>
            </a:blip>
            <a:stretch>
              <a:fillRect/>
            </a:stretch>
          </a:bli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pic>
        <p:nvPicPr>
          <p:cNvPr id="4" name="图形 3" descr="领带">
            <a:extLst>
              <a:ext uri="{FF2B5EF4-FFF2-40B4-BE49-F238E27FC236}">
                <a16:creationId xmlns:a16="http://schemas.microsoft.com/office/drawing/2014/main" id="{A9A0F8ED-9DD8-48EC-9659-6641140313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7275" y="3115311"/>
            <a:ext cx="914400" cy="1885950"/>
          </a:xfrm>
          <a:prstGeom prst="rect">
            <a:avLst/>
          </a:prstGeom>
        </p:spPr>
      </p:pic>
    </p:spTree>
    <p:extLst>
      <p:ext uri="{BB962C8B-B14F-4D97-AF65-F5344CB8AC3E}">
        <p14:creationId xmlns:p14="http://schemas.microsoft.com/office/powerpoint/2010/main" val="1770833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5A38A789-55A5-4A72-8C2E-11ECDB725332}"/>
              </a:ext>
            </a:extLst>
          </p:cNvPr>
          <p:cNvPicPr>
            <a:picLocks noChangeAspect="1"/>
          </p:cNvPicPr>
          <p:nvPr/>
        </p:nvPicPr>
        <p:blipFill>
          <a:blip r:embed="rId3"/>
          <a:srcRect/>
          <a:stretch>
            <a:fillRect/>
          </a:stretch>
        </p:blipFill>
        <p:spPr>
          <a:xfrm>
            <a:off x="-4069079" y="-2422393"/>
            <a:ext cx="13329402" cy="11290460"/>
          </a:xfrm>
          <a:custGeom>
            <a:avLst/>
            <a:gdLst>
              <a:gd name="connsiteX0" fmla="*/ 0 w 13329402"/>
              <a:gd name="connsiteY0" fmla="*/ 9996250 h 11290460"/>
              <a:gd name="connsiteX1" fmla="*/ 800867 w 13329402"/>
              <a:gd name="connsiteY1" fmla="*/ 9996250 h 11290460"/>
              <a:gd name="connsiteX2" fmla="*/ 800867 w 13329402"/>
              <a:gd name="connsiteY2" fmla="*/ 11290460 h 11290460"/>
              <a:gd name="connsiteX3" fmla="*/ 0 w 13329402"/>
              <a:gd name="connsiteY3" fmla="*/ 11290460 h 11290460"/>
              <a:gd name="connsiteX4" fmla="*/ 4069079 w 13329402"/>
              <a:gd name="connsiteY4" fmla="*/ 2422393 h 11290460"/>
              <a:gd name="connsiteX5" fmla="*/ 13329402 w 13329402"/>
              <a:gd name="connsiteY5" fmla="*/ 2422393 h 11290460"/>
              <a:gd name="connsiteX6" fmla="*/ 13329402 w 13329402"/>
              <a:gd name="connsiteY6" fmla="*/ 9280393 h 11290460"/>
              <a:gd name="connsiteX7" fmla="*/ 4069079 w 13329402"/>
              <a:gd name="connsiteY7" fmla="*/ 9280393 h 11290460"/>
              <a:gd name="connsiteX8" fmla="*/ 0 w 13329402"/>
              <a:gd name="connsiteY8" fmla="*/ 0 h 11290460"/>
              <a:gd name="connsiteX9" fmla="*/ 2712719 w 13329402"/>
              <a:gd name="connsiteY9" fmla="*/ 0 h 11290460"/>
              <a:gd name="connsiteX10" fmla="*/ 2712719 w 13329402"/>
              <a:gd name="connsiteY10" fmla="*/ 608833 h 11290460"/>
              <a:gd name="connsiteX11" fmla="*/ 1051559 w 13329402"/>
              <a:gd name="connsiteY11" fmla="*/ 608833 h 11290460"/>
              <a:gd name="connsiteX12" fmla="*/ 1051559 w 13329402"/>
              <a:gd name="connsiteY12" fmla="*/ 1294210 h 11290460"/>
              <a:gd name="connsiteX13" fmla="*/ 0 w 13329402"/>
              <a:gd name="connsiteY13" fmla="*/ 1294210 h 112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29402" h="11290460">
                <a:moveTo>
                  <a:pt x="0" y="9996250"/>
                </a:moveTo>
                <a:lnTo>
                  <a:pt x="800867" y="9996250"/>
                </a:lnTo>
                <a:lnTo>
                  <a:pt x="800867" y="11290460"/>
                </a:lnTo>
                <a:lnTo>
                  <a:pt x="0" y="11290460"/>
                </a:lnTo>
                <a:close/>
                <a:moveTo>
                  <a:pt x="4069079" y="2422393"/>
                </a:moveTo>
                <a:lnTo>
                  <a:pt x="13329402" y="2422393"/>
                </a:lnTo>
                <a:lnTo>
                  <a:pt x="13329402" y="9280393"/>
                </a:lnTo>
                <a:lnTo>
                  <a:pt x="4069079" y="9280393"/>
                </a:lnTo>
                <a:close/>
                <a:moveTo>
                  <a:pt x="0" y="0"/>
                </a:moveTo>
                <a:lnTo>
                  <a:pt x="2712719" y="0"/>
                </a:lnTo>
                <a:lnTo>
                  <a:pt x="2712719" y="608833"/>
                </a:lnTo>
                <a:lnTo>
                  <a:pt x="1051559" y="608833"/>
                </a:lnTo>
                <a:lnTo>
                  <a:pt x="1051559" y="1294210"/>
                </a:lnTo>
                <a:lnTo>
                  <a:pt x="0" y="1294210"/>
                </a:lnTo>
                <a:close/>
              </a:path>
            </a:pathLst>
          </a:custGeom>
        </p:spPr>
      </p:pic>
      <p:sp>
        <p:nvSpPr>
          <p:cNvPr id="6" name="矩形: 圆角 5">
            <a:extLst>
              <a:ext uri="{FF2B5EF4-FFF2-40B4-BE49-F238E27FC236}">
                <a16:creationId xmlns:a16="http://schemas.microsoft.com/office/drawing/2014/main" id="{8B75ACBB-6E80-4F2D-815E-EB2B0A91EDD4}"/>
              </a:ext>
            </a:extLst>
          </p:cNvPr>
          <p:cNvSpPr/>
          <p:nvPr/>
        </p:nvSpPr>
        <p:spPr>
          <a:xfrm>
            <a:off x="5433828" y="1359667"/>
            <a:ext cx="7254240" cy="4211691"/>
          </a:xfrm>
          <a:prstGeom prst="roundRect">
            <a:avLst>
              <a:gd name="adj" fmla="val 10900"/>
            </a:avLst>
          </a:prstGeom>
          <a:solidFill>
            <a:schemeClr val="tx1">
              <a:lumMod val="85000"/>
              <a:lumOff val="15000"/>
            </a:schemeClr>
          </a:solidFill>
          <a:ln w="539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表 4">
            <a:extLst>
              <a:ext uri="{FF2B5EF4-FFF2-40B4-BE49-F238E27FC236}">
                <a16:creationId xmlns:a16="http://schemas.microsoft.com/office/drawing/2014/main" id="{D63B7F06-2C10-46D9-9F26-F17B1264EB88}"/>
              </a:ext>
            </a:extLst>
          </p:cNvPr>
          <p:cNvGraphicFramePr/>
          <p:nvPr>
            <p:extLst>
              <p:ext uri="{D42A27DB-BD31-4B8C-83A1-F6EECF244321}">
                <p14:modId xmlns:p14="http://schemas.microsoft.com/office/powerpoint/2010/main" val="1991929535"/>
              </p:ext>
            </p:extLst>
          </p:nvPr>
        </p:nvGraphicFramePr>
        <p:xfrm>
          <a:off x="6096000" y="1705347"/>
          <a:ext cx="5929897" cy="3792986"/>
        </p:xfrm>
        <a:graphic>
          <a:graphicData uri="http://schemas.openxmlformats.org/drawingml/2006/chart">
            <c:chart xmlns:c="http://schemas.openxmlformats.org/drawingml/2006/chart" xmlns:r="http://schemas.openxmlformats.org/officeDocument/2006/relationships" r:id="rId4"/>
          </a:graphicData>
        </a:graphic>
      </p:graphicFrame>
      <p:sp>
        <p:nvSpPr>
          <p:cNvPr id="20" name="文本框 19">
            <a:extLst>
              <a:ext uri="{FF2B5EF4-FFF2-40B4-BE49-F238E27FC236}">
                <a16:creationId xmlns:a16="http://schemas.microsoft.com/office/drawing/2014/main" id="{8DBC2FF2-8089-4157-8D96-0E9958253008}"/>
              </a:ext>
            </a:extLst>
          </p:cNvPr>
          <p:cNvSpPr txBox="1"/>
          <p:nvPr/>
        </p:nvSpPr>
        <p:spPr>
          <a:xfrm>
            <a:off x="421485" y="1315359"/>
            <a:ext cx="4493538" cy="1938992"/>
          </a:xfrm>
          <a:prstGeom prst="rect">
            <a:avLst/>
          </a:prstGeom>
          <a:noFill/>
        </p:spPr>
        <p:txBody>
          <a:bodyPr wrap="none" rtlCol="0">
            <a:spAutoFit/>
          </a:bodyPr>
          <a:lstStyle/>
          <a:p>
            <a:r>
              <a:rPr lang="zh-CN" altLang="en-US" sz="4800" b="1" dirty="0">
                <a:solidFill>
                  <a:schemeClr val="accent6">
                    <a:lumMod val="75000"/>
                  </a:schemeClr>
                </a:solidFill>
                <a:latin typeface="微软雅黑" panose="020B0503020204020204" pitchFamily="34" charset="-122"/>
                <a:ea typeface="微软雅黑" panose="020B0503020204020204" pitchFamily="34" charset="-122"/>
              </a:rPr>
              <a:t>插入图表和动画</a:t>
            </a:r>
            <a:endParaRPr lang="en-US" altLang="zh-CN" sz="4800" b="1" dirty="0">
              <a:solidFill>
                <a:schemeClr val="accent6">
                  <a:lumMod val="75000"/>
                </a:schemeClr>
              </a:solidFill>
              <a:latin typeface="微软雅黑" panose="020B0503020204020204" pitchFamily="34" charset="-122"/>
              <a:ea typeface="微软雅黑" panose="020B0503020204020204" pitchFamily="34" charset="-122"/>
            </a:endParaRPr>
          </a:p>
          <a:p>
            <a:r>
              <a:rPr lang="zh-CN" altLang="en-US" sz="4000" b="1" dirty="0">
                <a:solidFill>
                  <a:schemeClr val="accent6">
                    <a:lumMod val="75000"/>
                  </a:schemeClr>
                </a:solidFill>
                <a:latin typeface="微软雅黑" panose="020B0503020204020204" pitchFamily="34" charset="-122"/>
                <a:ea typeface="微软雅黑" panose="020B0503020204020204" pitchFamily="34" charset="-122"/>
              </a:rPr>
              <a:t>就是这么简单</a:t>
            </a:r>
            <a:endParaRPr lang="en-US" altLang="zh-CN" sz="4000" b="1" dirty="0">
              <a:solidFill>
                <a:schemeClr val="accent6">
                  <a:lumMod val="75000"/>
                </a:schemeClr>
              </a:solidFill>
              <a:latin typeface="微软雅黑" panose="020B0503020204020204" pitchFamily="34" charset="-122"/>
              <a:ea typeface="微软雅黑" panose="020B0503020204020204" pitchFamily="34" charset="-122"/>
            </a:endParaRPr>
          </a:p>
          <a:p>
            <a:r>
              <a:rPr lang="en-US" altLang="zh-CN" sz="3200" b="1" dirty="0">
                <a:solidFill>
                  <a:schemeClr val="accent6">
                    <a:lumMod val="75000"/>
                  </a:schemeClr>
                </a:solidFill>
                <a:latin typeface="微软雅黑" panose="020B0503020204020204" pitchFamily="34" charset="-122"/>
                <a:ea typeface="微软雅黑" panose="020B0503020204020204" pitchFamily="34" charset="-122"/>
              </a:rPr>
              <a:t>______________</a:t>
            </a:r>
            <a:endParaRPr lang="zh-CN" altLang="en-US" sz="32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55AF1133-3004-4108-9C79-AE248C54FE9B}"/>
              </a:ext>
            </a:extLst>
          </p:cNvPr>
          <p:cNvSpPr txBox="1"/>
          <p:nvPr/>
        </p:nvSpPr>
        <p:spPr>
          <a:xfrm>
            <a:off x="416942" y="3601840"/>
            <a:ext cx="5016886" cy="1569660"/>
          </a:xfrm>
          <a:prstGeom prst="rect">
            <a:avLst/>
          </a:prstGeom>
          <a:noFill/>
        </p:spPr>
        <p:txBody>
          <a:bodyPr wrap="none" rtlCol="0">
            <a:spAutoFit/>
          </a:bodyPr>
          <a:lstStyle/>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I can do it</a:t>
            </a:r>
          </a:p>
          <a:p>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Hu sprit we lumbi egret ta icy hike future</a:t>
            </a:r>
          </a:p>
          <a:p>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Yiyi yurt cued dew nonvacant moved out </a:t>
            </a:r>
          </a:p>
          <a:p>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At Eye yuzu urges c jujus kegs men ink  </a:t>
            </a:r>
          </a:p>
          <a:p>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gags d erg</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503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1750"/>
                                        <p:tgtEl>
                                          <p:spTgt spid="5">
                                            <p:graphicEl>
                                              <a:chart seriesIdx="-3" categoryIdx="-3" bldStep="gridLegend"/>
                                            </p:graphicEl>
                                          </p:spTgt>
                                        </p:tgtEl>
                                      </p:cBhvr>
                                    </p:animEffect>
                                  </p:childTnLst>
                                </p:cTn>
                              </p:par>
                            </p:childTnLst>
                          </p:cTn>
                        </p:par>
                        <p:par>
                          <p:cTn id="8" fill="hold">
                            <p:stCondLst>
                              <p:cond delay="1750"/>
                            </p:stCondLst>
                            <p:childTnLst>
                              <p:par>
                                <p:cTn id="9" presetID="22" presetClass="entr" presetSubtype="8"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left)">
                                      <p:cBhvr>
                                        <p:cTn id="11" dur="1750"/>
                                        <p:tgtEl>
                                          <p:spTgt spid="5">
                                            <p:graphicEl>
                                              <a:chart seriesIdx="0" categoryIdx="-4" bldStep="series"/>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left)">
                                      <p:cBhvr>
                                        <p:cTn id="14" dur="1750"/>
                                        <p:tgtEl>
                                          <p:spTgt spid="5">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流程图: 手动操作 16">
            <a:extLst>
              <a:ext uri="{FF2B5EF4-FFF2-40B4-BE49-F238E27FC236}">
                <a16:creationId xmlns:a16="http://schemas.microsoft.com/office/drawing/2014/main" id="{B718E9D6-D315-4FA3-B819-5D5849C7040E}"/>
              </a:ext>
            </a:extLst>
          </p:cNvPr>
          <p:cNvSpPr/>
          <p:nvPr/>
        </p:nvSpPr>
        <p:spPr>
          <a:xfrm>
            <a:off x="5429250" y="-20359"/>
            <a:ext cx="6316981" cy="6858000"/>
          </a:xfrm>
          <a:prstGeom prst="flowChartManualOperation">
            <a:avLst/>
          </a:prstGeom>
          <a:gradFill>
            <a:gsLst>
              <a:gs pos="100000">
                <a:srgbClr val="FF0066"/>
              </a:gs>
              <a:gs pos="33000">
                <a:schemeClr val="tx1">
                  <a:alpha val="59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手动操作 17">
            <a:extLst>
              <a:ext uri="{FF2B5EF4-FFF2-40B4-BE49-F238E27FC236}">
                <a16:creationId xmlns:a16="http://schemas.microsoft.com/office/drawing/2014/main" id="{19ECA182-1242-4971-A70D-A7E1F4F21BEA}"/>
              </a:ext>
            </a:extLst>
          </p:cNvPr>
          <p:cNvSpPr/>
          <p:nvPr/>
        </p:nvSpPr>
        <p:spPr>
          <a:xfrm>
            <a:off x="6511288" y="-20359"/>
            <a:ext cx="6316981" cy="6858000"/>
          </a:xfrm>
          <a:prstGeom prst="flowChartManualOperation">
            <a:avLst/>
          </a:prstGeom>
          <a:gradFill>
            <a:gsLst>
              <a:gs pos="100000">
                <a:srgbClr val="00FFFF"/>
              </a:gs>
              <a:gs pos="33000">
                <a:schemeClr val="tx1">
                  <a:alpha val="59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空心弧 1">
            <a:extLst>
              <a:ext uri="{FF2B5EF4-FFF2-40B4-BE49-F238E27FC236}">
                <a16:creationId xmlns:a16="http://schemas.microsoft.com/office/drawing/2014/main" id="{47783C3D-E350-4D15-8758-43FE23A7BD87}"/>
              </a:ext>
            </a:extLst>
          </p:cNvPr>
          <p:cNvSpPr/>
          <p:nvPr/>
        </p:nvSpPr>
        <p:spPr>
          <a:xfrm>
            <a:off x="7330440" y="2362200"/>
            <a:ext cx="4160520" cy="4160520"/>
          </a:xfrm>
          <a:prstGeom prst="blockArc">
            <a:avLst>
              <a:gd name="adj1" fmla="val 10800000"/>
              <a:gd name="adj2" fmla="val 1878716"/>
              <a:gd name="adj3" fmla="val 26740"/>
            </a:avLst>
          </a:prstGeom>
          <a:solidFill>
            <a:srgbClr val="00FFFF"/>
          </a:solidFill>
          <a:scene3d>
            <a:camera prst="orthographicFront">
              <a:rot lat="17999996" lon="0" rev="0"/>
            </a:camera>
            <a:lightRig rig="threePt" dir="t"/>
          </a:scene3d>
          <a:sp3d extrusionH="615950">
            <a:extrusionClr>
              <a:srgbClr val="FF006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空心弧 2">
            <a:extLst>
              <a:ext uri="{FF2B5EF4-FFF2-40B4-BE49-F238E27FC236}">
                <a16:creationId xmlns:a16="http://schemas.microsoft.com/office/drawing/2014/main" id="{350C8807-2086-467F-AF7B-042BBF677815}"/>
              </a:ext>
            </a:extLst>
          </p:cNvPr>
          <p:cNvSpPr/>
          <p:nvPr/>
        </p:nvSpPr>
        <p:spPr>
          <a:xfrm>
            <a:off x="7330440" y="2103120"/>
            <a:ext cx="4160520" cy="4160520"/>
          </a:xfrm>
          <a:prstGeom prst="blockArc">
            <a:avLst>
              <a:gd name="adj1" fmla="val 10800000"/>
              <a:gd name="adj2" fmla="val 19646575"/>
              <a:gd name="adj3" fmla="val 26857"/>
            </a:avLst>
          </a:prstGeom>
          <a:solidFill>
            <a:schemeClr val="bg2">
              <a:lumMod val="25000"/>
            </a:schemeClr>
          </a:solidFill>
          <a:ln>
            <a:noFill/>
          </a:ln>
          <a:scene3d>
            <a:camera prst="orthographicFront">
              <a:rot lat="17999996" lon="0" rev="0"/>
            </a:camera>
            <a:lightRig rig="threePt" dir="t"/>
          </a:scene3d>
          <a:sp3d extrusionH="615950">
            <a:extrusionClr>
              <a:schemeClr val="bg2">
                <a:lumMod val="1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空心弧 4">
            <a:extLst>
              <a:ext uri="{FF2B5EF4-FFF2-40B4-BE49-F238E27FC236}">
                <a16:creationId xmlns:a16="http://schemas.microsoft.com/office/drawing/2014/main" id="{90EFB135-E65B-4F7F-9E8A-081EEEC250F5}"/>
              </a:ext>
            </a:extLst>
          </p:cNvPr>
          <p:cNvSpPr/>
          <p:nvPr/>
        </p:nvSpPr>
        <p:spPr>
          <a:xfrm>
            <a:off x="7330440" y="1508760"/>
            <a:ext cx="4160520" cy="4160520"/>
          </a:xfrm>
          <a:prstGeom prst="blockArc">
            <a:avLst>
              <a:gd name="adj1" fmla="val 10800000"/>
              <a:gd name="adj2" fmla="val 14569554"/>
              <a:gd name="adj3" fmla="val 26942"/>
            </a:avLst>
          </a:prstGeom>
          <a:solidFill>
            <a:schemeClr val="bg2">
              <a:lumMod val="25000"/>
            </a:schemeClr>
          </a:solidFill>
          <a:ln>
            <a:noFill/>
          </a:ln>
          <a:scene3d>
            <a:camera prst="orthographicFront">
              <a:rot lat="17999996" lon="0" rev="0"/>
            </a:camera>
            <a:lightRig rig="threePt" dir="t"/>
          </a:scene3d>
          <a:sp3d extrusionH="615950">
            <a:extrusionClr>
              <a:schemeClr val="bg2">
                <a:lumMod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5">
            <a:extLst>
              <a:ext uri="{FF2B5EF4-FFF2-40B4-BE49-F238E27FC236}">
                <a16:creationId xmlns:a16="http://schemas.microsoft.com/office/drawing/2014/main" id="{724CA2C7-CCA0-4936-995D-E7F863388513}"/>
              </a:ext>
            </a:extLst>
          </p:cNvPr>
          <p:cNvSpPr txBox="1"/>
          <p:nvPr/>
        </p:nvSpPr>
        <p:spPr>
          <a:xfrm>
            <a:off x="8587741" y="2758440"/>
            <a:ext cx="975359" cy="461665"/>
          </a:xfrm>
          <a:prstGeom prst="rect">
            <a:avLst/>
          </a:prstGeom>
          <a:noFill/>
        </p:spPr>
        <p:txBody>
          <a:bodyPr wrap="square" rtlCol="0">
            <a:spAutoFit/>
          </a:bodyPr>
          <a:lstStyle/>
          <a:p>
            <a:r>
              <a:rPr lang="en-US" altLang="zh-CN" sz="2400" i="1" dirty="0">
                <a:solidFill>
                  <a:schemeClr val="bg1"/>
                </a:solidFill>
                <a:latin typeface="庞门正道标题体" panose="02010600030101010101" pitchFamily="2" charset="-122"/>
                <a:ea typeface="庞门正道标题体" panose="02010600030101010101" pitchFamily="2" charset="-122"/>
              </a:rPr>
              <a:t>14%</a:t>
            </a:r>
            <a:endParaRPr lang="zh-CN" altLang="en-US" sz="2400" i="1" dirty="0">
              <a:solidFill>
                <a:schemeClr val="bg1"/>
              </a:solidFill>
              <a:latin typeface="庞门正道标题体" panose="02010600030101010101" pitchFamily="2" charset="-122"/>
              <a:ea typeface="庞门正道标题体" panose="02010600030101010101" pitchFamily="2" charset="-122"/>
            </a:endParaRPr>
          </a:p>
        </p:txBody>
      </p:sp>
      <p:sp>
        <p:nvSpPr>
          <p:cNvPr id="7" name="文本框 6">
            <a:extLst>
              <a:ext uri="{FF2B5EF4-FFF2-40B4-BE49-F238E27FC236}">
                <a16:creationId xmlns:a16="http://schemas.microsoft.com/office/drawing/2014/main" id="{FF4828CD-D0F7-4DC9-AF13-4E08BB06459E}"/>
              </a:ext>
            </a:extLst>
          </p:cNvPr>
          <p:cNvSpPr txBox="1"/>
          <p:nvPr/>
        </p:nvSpPr>
        <p:spPr>
          <a:xfrm>
            <a:off x="8923020" y="3203555"/>
            <a:ext cx="975359" cy="461665"/>
          </a:xfrm>
          <a:prstGeom prst="rect">
            <a:avLst/>
          </a:prstGeom>
          <a:noFill/>
        </p:spPr>
        <p:txBody>
          <a:bodyPr wrap="square" rtlCol="0">
            <a:spAutoFit/>
          </a:bodyPr>
          <a:lstStyle/>
          <a:p>
            <a:r>
              <a:rPr lang="en-US" altLang="zh-CN" sz="2400" i="1" dirty="0">
                <a:solidFill>
                  <a:schemeClr val="bg1"/>
                </a:solidFill>
                <a:latin typeface="庞门正道标题体" panose="02010600030101010101" pitchFamily="2" charset="-122"/>
                <a:ea typeface="庞门正道标题体" panose="02010600030101010101" pitchFamily="2" charset="-122"/>
              </a:rPr>
              <a:t>30%</a:t>
            </a:r>
            <a:endParaRPr lang="zh-CN" altLang="en-US" sz="2400" i="1" dirty="0">
              <a:solidFill>
                <a:schemeClr val="bg1"/>
              </a:solidFill>
              <a:latin typeface="庞门正道标题体" panose="02010600030101010101" pitchFamily="2" charset="-122"/>
              <a:ea typeface="庞门正道标题体" panose="02010600030101010101" pitchFamily="2" charset="-122"/>
            </a:endParaRPr>
          </a:p>
        </p:txBody>
      </p:sp>
      <p:sp>
        <p:nvSpPr>
          <p:cNvPr id="8" name="文本框 7">
            <a:extLst>
              <a:ext uri="{FF2B5EF4-FFF2-40B4-BE49-F238E27FC236}">
                <a16:creationId xmlns:a16="http://schemas.microsoft.com/office/drawing/2014/main" id="{AC4749D0-B8DE-47FD-9FF1-2BDE3CCF7F4B}"/>
              </a:ext>
            </a:extLst>
          </p:cNvPr>
          <p:cNvSpPr txBox="1"/>
          <p:nvPr/>
        </p:nvSpPr>
        <p:spPr>
          <a:xfrm>
            <a:off x="9182100" y="3799225"/>
            <a:ext cx="975359" cy="461665"/>
          </a:xfrm>
          <a:prstGeom prst="rect">
            <a:avLst/>
          </a:prstGeom>
          <a:noFill/>
        </p:spPr>
        <p:txBody>
          <a:bodyPr wrap="square" rtlCol="0">
            <a:spAutoFit/>
          </a:bodyPr>
          <a:lstStyle/>
          <a:p>
            <a:r>
              <a:rPr lang="en-US" altLang="zh-CN" sz="2400" i="1" dirty="0">
                <a:solidFill>
                  <a:schemeClr val="bg1"/>
                </a:solidFill>
                <a:latin typeface="庞门正道标题体" panose="02010600030101010101" pitchFamily="2" charset="-122"/>
                <a:ea typeface="庞门正道标题体" panose="02010600030101010101" pitchFamily="2" charset="-122"/>
              </a:rPr>
              <a:t>58%</a:t>
            </a:r>
            <a:endParaRPr lang="zh-CN" altLang="en-US" sz="2400" i="1" dirty="0">
              <a:solidFill>
                <a:schemeClr val="bg1"/>
              </a:solidFill>
              <a:latin typeface="庞门正道标题体" panose="02010600030101010101" pitchFamily="2" charset="-122"/>
              <a:ea typeface="庞门正道标题体" panose="02010600030101010101" pitchFamily="2" charset="-122"/>
            </a:endParaRPr>
          </a:p>
        </p:txBody>
      </p:sp>
      <p:pic>
        <p:nvPicPr>
          <p:cNvPr id="10" name="图形 9" descr="银行">
            <a:extLst>
              <a:ext uri="{FF2B5EF4-FFF2-40B4-BE49-F238E27FC236}">
                <a16:creationId xmlns:a16="http://schemas.microsoft.com/office/drawing/2014/main" id="{C3B32C7A-DAD0-458C-9FCE-18673ADBB2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4782" y="3108852"/>
            <a:ext cx="538618" cy="538618"/>
          </a:xfrm>
          <a:prstGeom prst="rect">
            <a:avLst/>
          </a:prstGeom>
        </p:spPr>
      </p:pic>
      <p:pic>
        <p:nvPicPr>
          <p:cNvPr id="12" name="图形 11" descr="石子游戏棋">
            <a:extLst>
              <a:ext uri="{FF2B5EF4-FFF2-40B4-BE49-F238E27FC236}">
                <a16:creationId xmlns:a16="http://schemas.microsoft.com/office/drawing/2014/main" id="{B2C0283B-2E28-4967-8BE1-3B17676CA9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339" y="3635942"/>
            <a:ext cx="538618" cy="538618"/>
          </a:xfrm>
          <a:prstGeom prst="rect">
            <a:avLst/>
          </a:prstGeom>
        </p:spPr>
      </p:pic>
      <p:pic>
        <p:nvPicPr>
          <p:cNvPr id="14" name="图形 13" descr="棒球帽">
            <a:extLst>
              <a:ext uri="{FF2B5EF4-FFF2-40B4-BE49-F238E27FC236}">
                <a16:creationId xmlns:a16="http://schemas.microsoft.com/office/drawing/2014/main" id="{F87393E8-F18D-4871-B219-0030BD6B0D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45262" y="4187292"/>
            <a:ext cx="538618" cy="538618"/>
          </a:xfrm>
          <a:prstGeom prst="rect">
            <a:avLst/>
          </a:prstGeom>
        </p:spPr>
      </p:pic>
      <p:sp>
        <p:nvSpPr>
          <p:cNvPr id="19" name="文本框 18">
            <a:extLst>
              <a:ext uri="{FF2B5EF4-FFF2-40B4-BE49-F238E27FC236}">
                <a16:creationId xmlns:a16="http://schemas.microsoft.com/office/drawing/2014/main" id="{FCF242C4-B25D-48B4-B46B-34E41D15F3DF}"/>
              </a:ext>
            </a:extLst>
          </p:cNvPr>
          <p:cNvSpPr txBox="1"/>
          <p:nvPr/>
        </p:nvSpPr>
        <p:spPr>
          <a:xfrm>
            <a:off x="4001633" y="742379"/>
            <a:ext cx="4493538" cy="830997"/>
          </a:xfrm>
          <a:prstGeom prst="rect">
            <a:avLst/>
          </a:prstGeom>
          <a:noFill/>
        </p:spPr>
        <p:txBody>
          <a:bodyPr wrap="none" rtlCol="0">
            <a:spAutoFit/>
          </a:bodyPr>
          <a:lstStyle/>
          <a:p>
            <a:r>
              <a:rPr lang="zh-CN" altLang="en-US" sz="4800" dirty="0">
                <a:solidFill>
                  <a:schemeClr val="bg1"/>
                </a:solidFill>
                <a:latin typeface="华光标题黑_CNKI" panose="02000500000000000000" pitchFamily="2" charset="-122"/>
                <a:ea typeface="华光标题黑_CNKI" panose="02000500000000000000" pitchFamily="2" charset="-122"/>
              </a:rPr>
              <a:t>一周下载量对比</a:t>
            </a:r>
          </a:p>
        </p:txBody>
      </p:sp>
      <p:sp>
        <p:nvSpPr>
          <p:cNvPr id="20" name="文本框 19">
            <a:extLst>
              <a:ext uri="{FF2B5EF4-FFF2-40B4-BE49-F238E27FC236}">
                <a16:creationId xmlns:a16="http://schemas.microsoft.com/office/drawing/2014/main" id="{0804CC62-4F24-4898-8CF0-F1437125A19E}"/>
              </a:ext>
            </a:extLst>
          </p:cNvPr>
          <p:cNvSpPr txBox="1"/>
          <p:nvPr/>
        </p:nvSpPr>
        <p:spPr>
          <a:xfrm>
            <a:off x="1067260" y="2110630"/>
            <a:ext cx="3129383" cy="2646878"/>
          </a:xfrm>
          <a:prstGeom prst="rect">
            <a:avLst/>
          </a:prstGeom>
          <a:noFill/>
        </p:spPr>
        <p:txBody>
          <a:bodyPr wrap="none" rtlCol="0">
            <a:spAutoFit/>
          </a:bodyPr>
          <a:lstStyle/>
          <a:p>
            <a:r>
              <a:rPr lang="en-US" altLang="zh-CN" sz="16600" i="1" dirty="0">
                <a:solidFill>
                  <a:srgbClr val="FF0000"/>
                </a:solidFill>
                <a:latin typeface="庞门正道标题体" panose="02010600030101010101" pitchFamily="2" charset="-122"/>
                <a:ea typeface="庞门正道标题体" panose="02010600030101010101" pitchFamily="2" charset="-122"/>
              </a:rPr>
              <a:t>58</a:t>
            </a:r>
            <a:endParaRPr lang="zh-CN" altLang="en-US" sz="16600" i="1" dirty="0">
              <a:solidFill>
                <a:srgbClr val="FF0000"/>
              </a:solidFill>
              <a:latin typeface="庞门正道标题体" panose="02010600030101010101" pitchFamily="2" charset="-122"/>
              <a:ea typeface="庞门正道标题体" panose="02010600030101010101" pitchFamily="2" charset="-122"/>
            </a:endParaRPr>
          </a:p>
        </p:txBody>
      </p:sp>
      <p:sp>
        <p:nvSpPr>
          <p:cNvPr id="22" name="文本框 21">
            <a:extLst>
              <a:ext uri="{FF2B5EF4-FFF2-40B4-BE49-F238E27FC236}">
                <a16:creationId xmlns:a16="http://schemas.microsoft.com/office/drawing/2014/main" id="{870AE50C-675E-40E9-9123-A45B82C961E5}"/>
              </a:ext>
            </a:extLst>
          </p:cNvPr>
          <p:cNvSpPr txBox="1"/>
          <p:nvPr/>
        </p:nvSpPr>
        <p:spPr>
          <a:xfrm>
            <a:off x="1185371" y="2141428"/>
            <a:ext cx="3129383" cy="2646878"/>
          </a:xfrm>
          <a:prstGeom prst="rect">
            <a:avLst/>
          </a:prstGeom>
          <a:noFill/>
        </p:spPr>
        <p:txBody>
          <a:bodyPr wrap="none" rtlCol="0">
            <a:spAutoFit/>
          </a:bodyPr>
          <a:lstStyle/>
          <a:p>
            <a:r>
              <a:rPr lang="en-US" altLang="zh-CN" sz="16600" i="1" dirty="0">
                <a:solidFill>
                  <a:srgbClr val="00FFFF"/>
                </a:solidFill>
                <a:latin typeface="庞门正道标题体" panose="02010600030101010101" pitchFamily="2" charset="-122"/>
                <a:ea typeface="庞门正道标题体" panose="02010600030101010101" pitchFamily="2" charset="-122"/>
              </a:rPr>
              <a:t>58</a:t>
            </a:r>
            <a:endParaRPr lang="zh-CN" altLang="en-US" sz="16600" i="1" dirty="0">
              <a:solidFill>
                <a:srgbClr val="00FFFF"/>
              </a:solidFill>
              <a:latin typeface="庞门正道标题体" panose="02010600030101010101" pitchFamily="2" charset="-122"/>
              <a:ea typeface="庞门正道标题体" panose="02010600030101010101" pitchFamily="2" charset="-122"/>
            </a:endParaRPr>
          </a:p>
        </p:txBody>
      </p:sp>
      <p:sp>
        <p:nvSpPr>
          <p:cNvPr id="21" name="文本框 20">
            <a:extLst>
              <a:ext uri="{FF2B5EF4-FFF2-40B4-BE49-F238E27FC236}">
                <a16:creationId xmlns:a16="http://schemas.microsoft.com/office/drawing/2014/main" id="{87E131FF-86A1-424A-8554-62173FA84DE3}"/>
              </a:ext>
            </a:extLst>
          </p:cNvPr>
          <p:cNvSpPr txBox="1"/>
          <p:nvPr/>
        </p:nvSpPr>
        <p:spPr>
          <a:xfrm>
            <a:off x="1112363" y="2085202"/>
            <a:ext cx="3129383" cy="2646878"/>
          </a:xfrm>
          <a:prstGeom prst="rect">
            <a:avLst/>
          </a:prstGeom>
          <a:noFill/>
        </p:spPr>
        <p:txBody>
          <a:bodyPr wrap="none" rtlCol="0">
            <a:spAutoFit/>
          </a:bodyPr>
          <a:lstStyle/>
          <a:p>
            <a:r>
              <a:rPr lang="en-US" altLang="zh-CN" sz="16600" i="1" dirty="0">
                <a:solidFill>
                  <a:schemeClr val="bg1"/>
                </a:solidFill>
                <a:latin typeface="庞门正道标题体" panose="02010600030101010101" pitchFamily="2" charset="-122"/>
                <a:ea typeface="庞门正道标题体" panose="02010600030101010101" pitchFamily="2" charset="-122"/>
              </a:rPr>
              <a:t>58</a:t>
            </a:r>
            <a:endParaRPr lang="zh-CN" altLang="en-US" sz="16600" i="1" dirty="0">
              <a:solidFill>
                <a:schemeClr val="bg1"/>
              </a:solidFill>
              <a:latin typeface="庞门正道标题体" panose="02010600030101010101" pitchFamily="2" charset="-122"/>
              <a:ea typeface="庞门正道标题体" panose="02010600030101010101" pitchFamily="2" charset="-122"/>
            </a:endParaRPr>
          </a:p>
        </p:txBody>
      </p:sp>
      <p:sp>
        <p:nvSpPr>
          <p:cNvPr id="23" name="文本框 22">
            <a:extLst>
              <a:ext uri="{FF2B5EF4-FFF2-40B4-BE49-F238E27FC236}">
                <a16:creationId xmlns:a16="http://schemas.microsoft.com/office/drawing/2014/main" id="{A11D104E-6073-49B9-B5F1-61AE85A3E592}"/>
              </a:ext>
            </a:extLst>
          </p:cNvPr>
          <p:cNvSpPr txBox="1"/>
          <p:nvPr/>
        </p:nvSpPr>
        <p:spPr>
          <a:xfrm>
            <a:off x="4432865" y="2573357"/>
            <a:ext cx="862737" cy="1015663"/>
          </a:xfrm>
          <a:prstGeom prst="rect">
            <a:avLst/>
          </a:prstGeom>
          <a:noFill/>
        </p:spPr>
        <p:txBody>
          <a:bodyPr wrap="none" rtlCol="0">
            <a:spAutoFit/>
          </a:bodyPr>
          <a:lstStyle/>
          <a:p>
            <a:r>
              <a:rPr lang="en-US" altLang="zh-CN" sz="6000" i="1" dirty="0">
                <a:solidFill>
                  <a:schemeClr val="bg1"/>
                </a:solidFill>
                <a:latin typeface="庞门正道标题体" panose="02010600030101010101" pitchFamily="2" charset="-122"/>
                <a:ea typeface="庞门正道标题体" panose="02010600030101010101" pitchFamily="2" charset="-122"/>
              </a:rPr>
              <a:t>%</a:t>
            </a:r>
            <a:endParaRPr lang="zh-CN" altLang="en-US" sz="6000" i="1" dirty="0">
              <a:solidFill>
                <a:schemeClr val="bg1"/>
              </a:solidFill>
              <a:latin typeface="庞门正道标题体" panose="02010600030101010101" pitchFamily="2" charset="-122"/>
              <a:ea typeface="庞门正道标题体" panose="02010600030101010101" pitchFamily="2" charset="-122"/>
            </a:endParaRPr>
          </a:p>
        </p:txBody>
      </p:sp>
      <p:sp>
        <p:nvSpPr>
          <p:cNvPr id="24" name="文本框 23">
            <a:extLst>
              <a:ext uri="{FF2B5EF4-FFF2-40B4-BE49-F238E27FC236}">
                <a16:creationId xmlns:a16="http://schemas.microsoft.com/office/drawing/2014/main" id="{0E5E445F-4BAC-4F83-95C8-51B6335165C5}"/>
              </a:ext>
            </a:extLst>
          </p:cNvPr>
          <p:cNvSpPr txBox="1"/>
          <p:nvPr/>
        </p:nvSpPr>
        <p:spPr>
          <a:xfrm>
            <a:off x="1178653" y="4456601"/>
            <a:ext cx="4719497" cy="923330"/>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Elusion unci erring dwarfing side fakeries</a:t>
            </a:r>
          </a:p>
          <a:p>
            <a:r>
              <a:rPr lang="en-US" altLang="zh-CN" dirty="0">
                <a:solidFill>
                  <a:schemeClr val="bg1"/>
                </a:solidFill>
                <a:latin typeface="微软雅黑" panose="020B0503020204020204" pitchFamily="34" charset="-122"/>
                <a:ea typeface="微软雅黑" panose="020B0503020204020204" pitchFamily="34" charset="-122"/>
              </a:rPr>
              <a:t>Sd did opens rondos' advices demure</a:t>
            </a:r>
          </a:p>
          <a:p>
            <a:r>
              <a:rPr lang="en-US" altLang="zh-CN" dirty="0">
                <a:solidFill>
                  <a:schemeClr val="bg1"/>
                </a:solidFill>
                <a:latin typeface="微软雅黑" panose="020B0503020204020204" pitchFamily="34" charset="-122"/>
                <a:ea typeface="微软雅黑" panose="020B0503020204020204" pitchFamily="34" charset="-122"/>
              </a:rPr>
              <a:t>Wenyu kakiemon erg</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1F74F6C0-89E7-4B5F-B8FD-741DECCC23CE}"/>
              </a:ext>
            </a:extLst>
          </p:cNvPr>
          <p:cNvSpPr txBox="1"/>
          <p:nvPr/>
        </p:nvSpPr>
        <p:spPr>
          <a:xfrm>
            <a:off x="1189539" y="1924415"/>
            <a:ext cx="2311851" cy="830997"/>
          </a:xfrm>
          <a:prstGeom prst="rect">
            <a:avLst/>
          </a:prstGeom>
          <a:noFill/>
        </p:spPr>
        <p:txBody>
          <a:bodyPr wrap="none" rtlCol="0">
            <a:spAutoFit/>
          </a:bodyPr>
          <a:lstStyle/>
          <a:p>
            <a:r>
              <a:rPr lang="en-US" altLang="zh-CN" sz="4800" dirty="0">
                <a:solidFill>
                  <a:schemeClr val="bg1"/>
                </a:solidFill>
                <a:latin typeface="庞门正道标题体" panose="02010600030101010101" pitchFamily="2" charset="-122"/>
                <a:ea typeface="庞门正道标题体" panose="02010600030101010101" pitchFamily="2" charset="-122"/>
              </a:rPr>
              <a:t>Ticktop</a:t>
            </a:r>
            <a:endParaRPr lang="zh-CN" altLang="en-US" sz="4800" dirty="0">
              <a:solidFill>
                <a:schemeClr val="bg1"/>
              </a:solidFill>
              <a:latin typeface="庞门正道标题体" panose="02010600030101010101" pitchFamily="2" charset="-122"/>
              <a:ea typeface="庞门正道标题体" panose="02010600030101010101" pitchFamily="2" charset="-122"/>
            </a:endParaRPr>
          </a:p>
        </p:txBody>
      </p:sp>
    </p:spTree>
    <p:extLst>
      <p:ext uri="{BB962C8B-B14F-4D97-AF65-F5344CB8AC3E}">
        <p14:creationId xmlns:p14="http://schemas.microsoft.com/office/powerpoint/2010/main" val="3051825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563C7AF-AA33-44A8-9240-49F82EE64E59}"/>
              </a:ext>
            </a:extLst>
          </p:cNvPr>
          <p:cNvSpPr txBox="1"/>
          <p:nvPr/>
        </p:nvSpPr>
        <p:spPr>
          <a:xfrm>
            <a:off x="768056" y="6338096"/>
            <a:ext cx="3065263" cy="338554"/>
          </a:xfrm>
          <a:prstGeom prst="rect">
            <a:avLst/>
          </a:prstGeom>
          <a:noFill/>
        </p:spPr>
        <p:txBody>
          <a:bodyPr wrap="none" rtlCol="0">
            <a:spAutoFit/>
          </a:bodyPr>
          <a:lstStyle/>
          <a:p>
            <a:r>
              <a:rPr lang="en-US" altLang="zh-CN" sz="1600" dirty="0">
                <a:latin typeface="HGF2_CNKI" panose="02000500000000000000" pitchFamily="2" charset="-122"/>
                <a:ea typeface="HGF2_CNKI" panose="02000500000000000000" pitchFamily="2" charset="-122"/>
              </a:rPr>
              <a:t>L I T </a:t>
            </a:r>
            <a:r>
              <a:rPr lang="en-US" altLang="zh-CN" sz="1600" dirty="0" err="1">
                <a:latin typeface="HGF2_CNKI" panose="02000500000000000000" pitchFamily="2" charset="-122"/>
                <a:ea typeface="HGF2_CNKI" panose="02000500000000000000" pitchFamily="2" charset="-122"/>
              </a:rPr>
              <a:t>T</a:t>
            </a:r>
            <a:r>
              <a:rPr lang="en-US" altLang="zh-CN" sz="1600" dirty="0">
                <a:latin typeface="HGF2_CNKI" panose="02000500000000000000" pitchFamily="2" charset="-122"/>
                <a:ea typeface="HGF2_CNKI" panose="02000500000000000000" pitchFamily="2" charset="-122"/>
              </a:rPr>
              <a:t> L E   D E A R   M A M A</a:t>
            </a:r>
            <a:endParaRPr lang="zh-CN" altLang="en-US" sz="1600" dirty="0">
              <a:latin typeface="HGF2_CNKI" panose="02000500000000000000" pitchFamily="2" charset="-122"/>
              <a:ea typeface="HGF2_CNKI" panose="02000500000000000000" pitchFamily="2" charset="-122"/>
            </a:endParaRPr>
          </a:p>
        </p:txBody>
      </p:sp>
      <p:pic>
        <p:nvPicPr>
          <p:cNvPr id="7" name="图片 6" descr="树上的叶子&#10;&#10;描述已自动生成">
            <a:extLst>
              <a:ext uri="{FF2B5EF4-FFF2-40B4-BE49-F238E27FC236}">
                <a16:creationId xmlns:a16="http://schemas.microsoft.com/office/drawing/2014/main" id="{E998CA59-95D5-4E6E-9B8D-5C50305F0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322215" y="2194560"/>
            <a:ext cx="5881807" cy="5669280"/>
          </a:xfrm>
          <a:prstGeom prst="rect">
            <a:avLst/>
          </a:prstGeom>
        </p:spPr>
      </p:pic>
      <p:sp>
        <p:nvSpPr>
          <p:cNvPr id="10" name="文本框 9">
            <a:extLst>
              <a:ext uri="{FF2B5EF4-FFF2-40B4-BE49-F238E27FC236}">
                <a16:creationId xmlns:a16="http://schemas.microsoft.com/office/drawing/2014/main" id="{D8F747F8-E42C-4622-AA81-FEEAB979E101}"/>
              </a:ext>
            </a:extLst>
          </p:cNvPr>
          <p:cNvSpPr txBox="1"/>
          <p:nvPr/>
        </p:nvSpPr>
        <p:spPr>
          <a:xfrm>
            <a:off x="2219407" y="1176737"/>
            <a:ext cx="3570208" cy="1107996"/>
          </a:xfrm>
          <a:prstGeom prst="rect">
            <a:avLst/>
          </a:prstGeom>
          <a:noFill/>
        </p:spPr>
        <p:txBody>
          <a:bodyPr wrap="none" rtlCol="0">
            <a:spAutoFit/>
          </a:bodyPr>
          <a:lstStyle/>
          <a:p>
            <a:r>
              <a:rPr lang="zh-CN" altLang="en-US" sz="6600" b="1" dirty="0">
                <a:latin typeface="微软雅黑" panose="020B0503020204020204" pitchFamily="34" charset="-122"/>
                <a:ea typeface="微软雅黑" panose="020B0503020204020204" pitchFamily="34" charset="-122"/>
              </a:rPr>
              <a:t>清凉一夏</a:t>
            </a:r>
          </a:p>
        </p:txBody>
      </p:sp>
      <p:sp>
        <p:nvSpPr>
          <p:cNvPr id="11" name="文本框 10">
            <a:extLst>
              <a:ext uri="{FF2B5EF4-FFF2-40B4-BE49-F238E27FC236}">
                <a16:creationId xmlns:a16="http://schemas.microsoft.com/office/drawing/2014/main" id="{AFF69E8D-C626-4B15-84FD-FEA78E101B1D}"/>
              </a:ext>
            </a:extLst>
          </p:cNvPr>
          <p:cNvSpPr txBox="1"/>
          <p:nvPr/>
        </p:nvSpPr>
        <p:spPr>
          <a:xfrm>
            <a:off x="2261518" y="2690577"/>
            <a:ext cx="233910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THIS SUMMER</a:t>
            </a:r>
            <a:endParaRPr lang="zh-CN" altLang="en-US" sz="24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D39A3AD-9DC4-48B2-9A6A-942E0CA258B6}"/>
              </a:ext>
            </a:extLst>
          </p:cNvPr>
          <p:cNvSpPr/>
          <p:nvPr/>
        </p:nvSpPr>
        <p:spPr>
          <a:xfrm>
            <a:off x="2381967" y="5447846"/>
            <a:ext cx="1442720" cy="3149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pic>
        <p:nvPicPr>
          <p:cNvPr id="13" name="图片 12" descr="树上的叶子&#10;&#10;描述已自动生成">
            <a:extLst>
              <a:ext uri="{FF2B5EF4-FFF2-40B4-BE49-F238E27FC236}">
                <a16:creationId xmlns:a16="http://schemas.microsoft.com/office/drawing/2014/main" id="{46C66C2B-28A9-4B42-8C35-0DCF50CC4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980349" flipH="1">
            <a:off x="-3806995" y="4023360"/>
            <a:ext cx="5881807" cy="5669280"/>
          </a:xfrm>
          <a:prstGeom prst="rect">
            <a:avLst/>
          </a:prstGeom>
        </p:spPr>
      </p:pic>
    </p:spTree>
    <p:extLst>
      <p:ext uri="{BB962C8B-B14F-4D97-AF65-F5344CB8AC3E}">
        <p14:creationId xmlns:p14="http://schemas.microsoft.com/office/powerpoint/2010/main" val="1105606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22515F8-F608-4FDA-BF12-B8567E493BA0}"/>
              </a:ext>
            </a:extLst>
          </p:cNvPr>
          <p:cNvGrpSpPr/>
          <p:nvPr/>
        </p:nvGrpSpPr>
        <p:grpSpPr>
          <a:xfrm>
            <a:off x="4538452" y="-1339867"/>
            <a:ext cx="9368009" cy="5650704"/>
            <a:chOff x="4538452" y="-1339867"/>
            <a:chExt cx="9368009" cy="5650704"/>
          </a:xfrm>
        </p:grpSpPr>
        <p:sp>
          <p:nvSpPr>
            <p:cNvPr id="21" name="椭圆 6">
              <a:extLst>
                <a:ext uri="{FF2B5EF4-FFF2-40B4-BE49-F238E27FC236}">
                  <a16:creationId xmlns:a16="http://schemas.microsoft.com/office/drawing/2014/main" id="{1AACE1ED-6202-4E62-9997-933AE0BB98DE}"/>
                </a:ext>
              </a:extLst>
            </p:cNvPr>
            <p:cNvSpPr/>
            <p:nvPr/>
          </p:nvSpPr>
          <p:spPr>
            <a:xfrm rot="21319636">
              <a:off x="6903274" y="1369435"/>
              <a:ext cx="3864637" cy="2521631"/>
            </a:xfrm>
            <a:custGeom>
              <a:avLst/>
              <a:gdLst>
                <a:gd name="connsiteX0" fmla="*/ 0 w 3209288"/>
                <a:gd name="connsiteY0" fmla="*/ 1362270 h 2724539"/>
                <a:gd name="connsiteX1" fmla="*/ 1604644 w 3209288"/>
                <a:gd name="connsiteY1" fmla="*/ 0 h 2724539"/>
                <a:gd name="connsiteX2" fmla="*/ 3209288 w 3209288"/>
                <a:gd name="connsiteY2" fmla="*/ 1362270 h 2724539"/>
                <a:gd name="connsiteX3" fmla="*/ 1604644 w 3209288"/>
                <a:gd name="connsiteY3" fmla="*/ 2724540 h 2724539"/>
                <a:gd name="connsiteX4" fmla="*/ 0 w 3209288"/>
                <a:gd name="connsiteY4" fmla="*/ 1362270 h 2724539"/>
                <a:gd name="connsiteX0" fmla="*/ 1051 w 3210339"/>
                <a:gd name="connsiteY0" fmla="*/ 1362271 h 2724541"/>
                <a:gd name="connsiteX1" fmla="*/ 1363321 w 3210339"/>
                <a:gd name="connsiteY1" fmla="*/ 1352940 h 2724541"/>
                <a:gd name="connsiteX2" fmla="*/ 1605695 w 3210339"/>
                <a:gd name="connsiteY2" fmla="*/ 1 h 2724541"/>
                <a:gd name="connsiteX3" fmla="*/ 3210339 w 3210339"/>
                <a:gd name="connsiteY3" fmla="*/ 1362271 h 2724541"/>
                <a:gd name="connsiteX4" fmla="*/ 1605695 w 3210339"/>
                <a:gd name="connsiteY4" fmla="*/ 2724541 h 2724541"/>
                <a:gd name="connsiteX5" fmla="*/ 1051 w 3210339"/>
                <a:gd name="connsiteY5" fmla="*/ 1362271 h 2724541"/>
                <a:gd name="connsiteX0" fmla="*/ 791 w 3592634"/>
                <a:gd name="connsiteY0" fmla="*/ 2929814 h 3036295"/>
                <a:gd name="connsiteX1" fmla="*/ 1745616 w 3592634"/>
                <a:gd name="connsiteY1" fmla="*/ 1352940 h 3036295"/>
                <a:gd name="connsiteX2" fmla="*/ 1987990 w 3592634"/>
                <a:gd name="connsiteY2" fmla="*/ 1 h 3036295"/>
                <a:gd name="connsiteX3" fmla="*/ 3592634 w 3592634"/>
                <a:gd name="connsiteY3" fmla="*/ 1362271 h 3036295"/>
                <a:gd name="connsiteX4" fmla="*/ 1987990 w 3592634"/>
                <a:gd name="connsiteY4" fmla="*/ 2724541 h 3036295"/>
                <a:gd name="connsiteX5" fmla="*/ 791 w 3592634"/>
                <a:gd name="connsiteY5" fmla="*/ 2929814 h 3036295"/>
                <a:gd name="connsiteX0" fmla="*/ 18508 w 3610592"/>
                <a:gd name="connsiteY0" fmla="*/ 2929814 h 3738578"/>
                <a:gd name="connsiteX1" fmla="*/ 1763333 w 3610592"/>
                <a:gd name="connsiteY1" fmla="*/ 1352940 h 3738578"/>
                <a:gd name="connsiteX2" fmla="*/ 2005707 w 3610592"/>
                <a:gd name="connsiteY2" fmla="*/ 1 h 3738578"/>
                <a:gd name="connsiteX3" fmla="*/ 3610351 w 3610592"/>
                <a:gd name="connsiteY3" fmla="*/ 1362271 h 3738578"/>
                <a:gd name="connsiteX4" fmla="*/ 3041405 w 3610592"/>
                <a:gd name="connsiteY4" fmla="*/ 3676263 h 3738578"/>
                <a:gd name="connsiteX5" fmla="*/ 18508 w 3610592"/>
                <a:gd name="connsiteY5" fmla="*/ 2929814 h 3738578"/>
                <a:gd name="connsiteX0" fmla="*/ 18508 w 4570438"/>
                <a:gd name="connsiteY0" fmla="*/ 2929814 h 3702945"/>
                <a:gd name="connsiteX1" fmla="*/ 1763333 w 4570438"/>
                <a:gd name="connsiteY1" fmla="*/ 1352940 h 3702945"/>
                <a:gd name="connsiteX2" fmla="*/ 2005707 w 4570438"/>
                <a:gd name="connsiteY2" fmla="*/ 1 h 3702945"/>
                <a:gd name="connsiteX3" fmla="*/ 3610351 w 4570438"/>
                <a:gd name="connsiteY3" fmla="*/ 1362271 h 3702945"/>
                <a:gd name="connsiteX4" fmla="*/ 4562517 w 4570438"/>
                <a:gd name="connsiteY4" fmla="*/ 2034073 h 3702945"/>
                <a:gd name="connsiteX5" fmla="*/ 3041405 w 4570438"/>
                <a:gd name="connsiteY5" fmla="*/ 3676263 h 3702945"/>
                <a:gd name="connsiteX6" fmla="*/ 18508 w 4570438"/>
                <a:gd name="connsiteY6" fmla="*/ 2929814 h 3702945"/>
                <a:gd name="connsiteX0" fmla="*/ 18508 w 4735664"/>
                <a:gd name="connsiteY0" fmla="*/ 3126479 h 3899610"/>
                <a:gd name="connsiteX1" fmla="*/ 1763333 w 4735664"/>
                <a:gd name="connsiteY1" fmla="*/ 1549605 h 3899610"/>
                <a:gd name="connsiteX2" fmla="*/ 2005707 w 4735664"/>
                <a:gd name="connsiteY2" fmla="*/ 196666 h 3899610"/>
                <a:gd name="connsiteX3" fmla="*/ 4608727 w 4735664"/>
                <a:gd name="connsiteY3" fmla="*/ 215328 h 3899610"/>
                <a:gd name="connsiteX4" fmla="*/ 4562517 w 4735664"/>
                <a:gd name="connsiteY4" fmla="*/ 2230738 h 3899610"/>
                <a:gd name="connsiteX5" fmla="*/ 3041405 w 4735664"/>
                <a:gd name="connsiteY5" fmla="*/ 3872928 h 3899610"/>
                <a:gd name="connsiteX6" fmla="*/ 18508 w 4735664"/>
                <a:gd name="connsiteY6" fmla="*/ 3126479 h 3899610"/>
                <a:gd name="connsiteX0" fmla="*/ 62495 w 4779651"/>
                <a:gd name="connsiteY0" fmla="*/ 3125387 h 3898641"/>
                <a:gd name="connsiteX1" fmla="*/ 1088863 w 4779651"/>
                <a:gd name="connsiteY1" fmla="*/ 1529851 h 3898641"/>
                <a:gd name="connsiteX2" fmla="*/ 2049694 w 4779651"/>
                <a:gd name="connsiteY2" fmla="*/ 195574 h 3898641"/>
                <a:gd name="connsiteX3" fmla="*/ 4652714 w 4779651"/>
                <a:gd name="connsiteY3" fmla="*/ 214236 h 3898641"/>
                <a:gd name="connsiteX4" fmla="*/ 4606504 w 4779651"/>
                <a:gd name="connsiteY4" fmla="*/ 2229646 h 3898641"/>
                <a:gd name="connsiteX5" fmla="*/ 3085392 w 4779651"/>
                <a:gd name="connsiteY5" fmla="*/ 3871836 h 3898641"/>
                <a:gd name="connsiteX6" fmla="*/ 62495 w 4779651"/>
                <a:gd name="connsiteY6" fmla="*/ 3125387 h 3898641"/>
                <a:gd name="connsiteX0" fmla="*/ 205552 w 4922708"/>
                <a:gd name="connsiteY0" fmla="*/ 3099370 h 3876094"/>
                <a:gd name="connsiteX1" fmla="*/ 439866 w 4922708"/>
                <a:gd name="connsiteY1" fmla="*/ 1034698 h 3876094"/>
                <a:gd name="connsiteX2" fmla="*/ 2192751 w 4922708"/>
                <a:gd name="connsiteY2" fmla="*/ 169557 h 3876094"/>
                <a:gd name="connsiteX3" fmla="*/ 4795771 w 4922708"/>
                <a:gd name="connsiteY3" fmla="*/ 188219 h 3876094"/>
                <a:gd name="connsiteX4" fmla="*/ 4749561 w 4922708"/>
                <a:gd name="connsiteY4" fmla="*/ 2203629 h 3876094"/>
                <a:gd name="connsiteX5" fmla="*/ 3228449 w 4922708"/>
                <a:gd name="connsiteY5" fmla="*/ 3845819 h 3876094"/>
                <a:gd name="connsiteX6" fmla="*/ 205552 w 4922708"/>
                <a:gd name="connsiteY6" fmla="*/ 3099370 h 3876094"/>
                <a:gd name="connsiteX0" fmla="*/ 214085 w 5013655"/>
                <a:gd name="connsiteY0" fmla="*/ 2947095 h 3723819"/>
                <a:gd name="connsiteX1" fmla="*/ 448399 w 5013655"/>
                <a:gd name="connsiteY1" fmla="*/ 882423 h 3723819"/>
                <a:gd name="connsiteX2" fmla="*/ 2057274 w 5013655"/>
                <a:gd name="connsiteY2" fmla="*/ 767899 h 3723819"/>
                <a:gd name="connsiteX3" fmla="*/ 4804304 w 5013655"/>
                <a:gd name="connsiteY3" fmla="*/ 35944 h 3723819"/>
                <a:gd name="connsiteX4" fmla="*/ 4758094 w 5013655"/>
                <a:gd name="connsiteY4" fmla="*/ 2051354 h 3723819"/>
                <a:gd name="connsiteX5" fmla="*/ 3236982 w 5013655"/>
                <a:gd name="connsiteY5" fmla="*/ 3693544 h 3723819"/>
                <a:gd name="connsiteX6" fmla="*/ 214085 w 5013655"/>
                <a:gd name="connsiteY6" fmla="*/ 2947095 h 3723819"/>
                <a:gd name="connsiteX0" fmla="*/ 214085 w 4777281"/>
                <a:gd name="connsiteY0" fmla="*/ 3706675 h 4483399"/>
                <a:gd name="connsiteX1" fmla="*/ 448399 w 4777281"/>
                <a:gd name="connsiteY1" fmla="*/ 1642003 h 4483399"/>
                <a:gd name="connsiteX2" fmla="*/ 2057274 w 4777281"/>
                <a:gd name="connsiteY2" fmla="*/ 1527479 h 4483399"/>
                <a:gd name="connsiteX3" fmla="*/ 4138259 w 4777281"/>
                <a:gd name="connsiteY3" fmla="*/ 21452 h 4483399"/>
                <a:gd name="connsiteX4" fmla="*/ 4758094 w 4777281"/>
                <a:gd name="connsiteY4" fmla="*/ 2810934 h 4483399"/>
                <a:gd name="connsiteX5" fmla="*/ 3236982 w 4777281"/>
                <a:gd name="connsiteY5" fmla="*/ 4453124 h 4483399"/>
                <a:gd name="connsiteX6" fmla="*/ 214085 w 4777281"/>
                <a:gd name="connsiteY6" fmla="*/ 3706675 h 448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7281" h="4483399">
                  <a:moveTo>
                    <a:pt x="214085" y="3706675"/>
                  </a:moveTo>
                  <a:cubicBezTo>
                    <a:pt x="-250679" y="3238155"/>
                    <a:pt x="141201" y="2005202"/>
                    <a:pt x="448399" y="1642003"/>
                  </a:cubicBezTo>
                  <a:cubicBezTo>
                    <a:pt x="755597" y="1278804"/>
                    <a:pt x="1442297" y="1797571"/>
                    <a:pt x="2057274" y="1527479"/>
                  </a:cubicBezTo>
                  <a:cubicBezTo>
                    <a:pt x="2672251" y="1257387"/>
                    <a:pt x="3688122" y="-192457"/>
                    <a:pt x="4138259" y="21452"/>
                  </a:cubicBezTo>
                  <a:cubicBezTo>
                    <a:pt x="4588396" y="235361"/>
                    <a:pt x="4852918" y="2425269"/>
                    <a:pt x="4758094" y="2810934"/>
                  </a:cubicBezTo>
                  <a:cubicBezTo>
                    <a:pt x="4663270" y="3196599"/>
                    <a:pt x="3994317" y="4303834"/>
                    <a:pt x="3236982" y="4453124"/>
                  </a:cubicBezTo>
                  <a:cubicBezTo>
                    <a:pt x="2479647" y="4602414"/>
                    <a:pt x="678849" y="4175195"/>
                    <a:pt x="214085" y="3706675"/>
                  </a:cubicBezTo>
                  <a:close/>
                </a:path>
              </a:pathLst>
            </a:custGeom>
            <a:solidFill>
              <a:srgbClr val="2F2FFF"/>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CE646934-5AE9-4CA1-8A15-2840C6286CE0}"/>
                </a:ext>
              </a:extLst>
            </p:cNvPr>
            <p:cNvSpPr/>
            <p:nvPr/>
          </p:nvSpPr>
          <p:spPr>
            <a:xfrm>
              <a:off x="5113669" y="1670300"/>
              <a:ext cx="4811192" cy="2640537"/>
            </a:xfrm>
            <a:custGeom>
              <a:avLst/>
              <a:gdLst>
                <a:gd name="connsiteX0" fmla="*/ 0 w 3807456"/>
                <a:gd name="connsiteY0" fmla="*/ 1418253 h 2836506"/>
                <a:gd name="connsiteX1" fmla="*/ 1903728 w 3807456"/>
                <a:gd name="connsiteY1" fmla="*/ 0 h 2836506"/>
                <a:gd name="connsiteX2" fmla="*/ 3807456 w 3807456"/>
                <a:gd name="connsiteY2" fmla="*/ 1418253 h 2836506"/>
                <a:gd name="connsiteX3" fmla="*/ 1903728 w 3807456"/>
                <a:gd name="connsiteY3" fmla="*/ 2836506 h 2836506"/>
                <a:gd name="connsiteX4" fmla="*/ 0 w 3807456"/>
                <a:gd name="connsiteY4" fmla="*/ 1418253 h 2836506"/>
                <a:gd name="connsiteX0" fmla="*/ 0 w 4777840"/>
                <a:gd name="connsiteY0" fmla="*/ 1390287 h 2836557"/>
                <a:gd name="connsiteX1" fmla="*/ 2874112 w 4777840"/>
                <a:gd name="connsiteY1" fmla="*/ 26 h 2836557"/>
                <a:gd name="connsiteX2" fmla="*/ 4777840 w 4777840"/>
                <a:gd name="connsiteY2" fmla="*/ 1418279 h 2836557"/>
                <a:gd name="connsiteX3" fmla="*/ 2874112 w 4777840"/>
                <a:gd name="connsiteY3" fmla="*/ 2836532 h 2836557"/>
                <a:gd name="connsiteX4" fmla="*/ 0 w 4777840"/>
                <a:gd name="connsiteY4" fmla="*/ 1390287 h 2836557"/>
                <a:gd name="connsiteX0" fmla="*/ 54706 w 4832546"/>
                <a:gd name="connsiteY0" fmla="*/ 2601023 h 4047293"/>
                <a:gd name="connsiteX1" fmla="*/ 1183710 w 4832546"/>
                <a:gd name="connsiteY1" fmla="*/ 35104 h 4047293"/>
                <a:gd name="connsiteX2" fmla="*/ 2928818 w 4832546"/>
                <a:gd name="connsiteY2" fmla="*/ 1210762 h 4047293"/>
                <a:gd name="connsiteX3" fmla="*/ 4832546 w 4832546"/>
                <a:gd name="connsiteY3" fmla="*/ 2629015 h 4047293"/>
                <a:gd name="connsiteX4" fmla="*/ 2928818 w 4832546"/>
                <a:gd name="connsiteY4" fmla="*/ 4047268 h 4047293"/>
                <a:gd name="connsiteX5" fmla="*/ 54706 w 4832546"/>
                <a:gd name="connsiteY5" fmla="*/ 2601023 h 4047293"/>
                <a:gd name="connsiteX0" fmla="*/ 54706 w 5215101"/>
                <a:gd name="connsiteY0" fmla="*/ 2608207 h 4349016"/>
                <a:gd name="connsiteX1" fmla="*/ 1183710 w 5215101"/>
                <a:gd name="connsiteY1" fmla="*/ 42288 h 4349016"/>
                <a:gd name="connsiteX2" fmla="*/ 2928818 w 5215101"/>
                <a:gd name="connsiteY2" fmla="*/ 1217946 h 4349016"/>
                <a:gd name="connsiteX3" fmla="*/ 5215101 w 5215101"/>
                <a:gd name="connsiteY3" fmla="*/ 3886501 h 4349016"/>
                <a:gd name="connsiteX4" fmla="*/ 2928818 w 5215101"/>
                <a:gd name="connsiteY4" fmla="*/ 4054452 h 4349016"/>
                <a:gd name="connsiteX5" fmla="*/ 54706 w 5215101"/>
                <a:gd name="connsiteY5" fmla="*/ 2608207 h 4349016"/>
                <a:gd name="connsiteX0" fmla="*/ 15202 w 5175597"/>
                <a:gd name="connsiteY0" fmla="*/ 2608207 h 4701119"/>
                <a:gd name="connsiteX1" fmla="*/ 1144206 w 5175597"/>
                <a:gd name="connsiteY1" fmla="*/ 42288 h 4701119"/>
                <a:gd name="connsiteX2" fmla="*/ 2889314 w 5175597"/>
                <a:gd name="connsiteY2" fmla="*/ 1217946 h 4701119"/>
                <a:gd name="connsiteX3" fmla="*/ 5175597 w 5175597"/>
                <a:gd name="connsiteY3" fmla="*/ 3886501 h 4701119"/>
                <a:gd name="connsiteX4" fmla="*/ 2889314 w 5175597"/>
                <a:gd name="connsiteY4" fmla="*/ 4054452 h 4701119"/>
                <a:gd name="connsiteX5" fmla="*/ 659014 w 5175597"/>
                <a:gd name="connsiteY5" fmla="*/ 4651610 h 4701119"/>
                <a:gd name="connsiteX6" fmla="*/ 15202 w 5175597"/>
                <a:gd name="connsiteY6" fmla="*/ 2608207 h 470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597" h="4701119">
                  <a:moveTo>
                    <a:pt x="15202" y="2608207"/>
                  </a:moveTo>
                  <a:cubicBezTo>
                    <a:pt x="96067" y="1839987"/>
                    <a:pt x="665187" y="273998"/>
                    <a:pt x="1144206" y="42288"/>
                  </a:cubicBezTo>
                  <a:cubicBezTo>
                    <a:pt x="1623225" y="-189422"/>
                    <a:pt x="2217416" y="577244"/>
                    <a:pt x="2889314" y="1217946"/>
                  </a:cubicBezTo>
                  <a:cubicBezTo>
                    <a:pt x="3561213" y="1858648"/>
                    <a:pt x="5175597" y="3103221"/>
                    <a:pt x="5175597" y="3886501"/>
                  </a:cubicBezTo>
                  <a:cubicBezTo>
                    <a:pt x="5175597" y="4669781"/>
                    <a:pt x="3642078" y="3926934"/>
                    <a:pt x="2889314" y="4054452"/>
                  </a:cubicBezTo>
                  <a:cubicBezTo>
                    <a:pt x="2136550" y="4181970"/>
                    <a:pt x="1138033" y="4892651"/>
                    <a:pt x="659014" y="4651610"/>
                  </a:cubicBezTo>
                  <a:cubicBezTo>
                    <a:pt x="179995" y="4410569"/>
                    <a:pt x="-65663" y="3376427"/>
                    <a:pt x="15202" y="2608207"/>
                  </a:cubicBezTo>
                  <a:close/>
                </a:path>
              </a:pathLst>
            </a:custGeom>
            <a:solidFill>
              <a:srgbClr val="FF0066"/>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F9C65F43-ED81-411E-A63D-3694758C637F}"/>
                </a:ext>
              </a:extLst>
            </p:cNvPr>
            <p:cNvSpPr/>
            <p:nvPr/>
          </p:nvSpPr>
          <p:spPr>
            <a:xfrm>
              <a:off x="7231493" y="667140"/>
              <a:ext cx="2697664" cy="2585643"/>
            </a:xfrm>
            <a:custGeom>
              <a:avLst/>
              <a:gdLst>
                <a:gd name="connsiteX0" fmla="*/ 0 w 3209288"/>
                <a:gd name="connsiteY0" fmla="*/ 1362270 h 2724539"/>
                <a:gd name="connsiteX1" fmla="*/ 1604644 w 3209288"/>
                <a:gd name="connsiteY1" fmla="*/ 0 h 2724539"/>
                <a:gd name="connsiteX2" fmla="*/ 3209288 w 3209288"/>
                <a:gd name="connsiteY2" fmla="*/ 1362270 h 2724539"/>
                <a:gd name="connsiteX3" fmla="*/ 1604644 w 3209288"/>
                <a:gd name="connsiteY3" fmla="*/ 2724540 h 2724539"/>
                <a:gd name="connsiteX4" fmla="*/ 0 w 3209288"/>
                <a:gd name="connsiteY4" fmla="*/ 1362270 h 2724539"/>
                <a:gd name="connsiteX0" fmla="*/ 1051 w 3210339"/>
                <a:gd name="connsiteY0" fmla="*/ 1362271 h 2724541"/>
                <a:gd name="connsiteX1" fmla="*/ 1363321 w 3210339"/>
                <a:gd name="connsiteY1" fmla="*/ 1352940 h 2724541"/>
                <a:gd name="connsiteX2" fmla="*/ 1605695 w 3210339"/>
                <a:gd name="connsiteY2" fmla="*/ 1 h 2724541"/>
                <a:gd name="connsiteX3" fmla="*/ 3210339 w 3210339"/>
                <a:gd name="connsiteY3" fmla="*/ 1362271 h 2724541"/>
                <a:gd name="connsiteX4" fmla="*/ 1605695 w 3210339"/>
                <a:gd name="connsiteY4" fmla="*/ 2724541 h 2724541"/>
                <a:gd name="connsiteX5" fmla="*/ 1051 w 3210339"/>
                <a:gd name="connsiteY5" fmla="*/ 1362271 h 2724541"/>
                <a:gd name="connsiteX0" fmla="*/ 791 w 3592634"/>
                <a:gd name="connsiteY0" fmla="*/ 2929814 h 3036295"/>
                <a:gd name="connsiteX1" fmla="*/ 1745616 w 3592634"/>
                <a:gd name="connsiteY1" fmla="*/ 1352940 h 3036295"/>
                <a:gd name="connsiteX2" fmla="*/ 1987990 w 3592634"/>
                <a:gd name="connsiteY2" fmla="*/ 1 h 3036295"/>
                <a:gd name="connsiteX3" fmla="*/ 3592634 w 3592634"/>
                <a:gd name="connsiteY3" fmla="*/ 1362271 h 3036295"/>
                <a:gd name="connsiteX4" fmla="*/ 1987990 w 3592634"/>
                <a:gd name="connsiteY4" fmla="*/ 2724541 h 3036295"/>
                <a:gd name="connsiteX5" fmla="*/ 791 w 3592634"/>
                <a:gd name="connsiteY5" fmla="*/ 2929814 h 3036295"/>
                <a:gd name="connsiteX0" fmla="*/ 18508 w 3610592"/>
                <a:gd name="connsiteY0" fmla="*/ 2929814 h 3738578"/>
                <a:gd name="connsiteX1" fmla="*/ 1763333 w 3610592"/>
                <a:gd name="connsiteY1" fmla="*/ 1352940 h 3738578"/>
                <a:gd name="connsiteX2" fmla="*/ 2005707 w 3610592"/>
                <a:gd name="connsiteY2" fmla="*/ 1 h 3738578"/>
                <a:gd name="connsiteX3" fmla="*/ 3610351 w 3610592"/>
                <a:gd name="connsiteY3" fmla="*/ 1362271 h 3738578"/>
                <a:gd name="connsiteX4" fmla="*/ 3041405 w 3610592"/>
                <a:gd name="connsiteY4" fmla="*/ 3676263 h 3738578"/>
                <a:gd name="connsiteX5" fmla="*/ 18508 w 3610592"/>
                <a:gd name="connsiteY5" fmla="*/ 2929814 h 3738578"/>
                <a:gd name="connsiteX0" fmla="*/ 18508 w 4570438"/>
                <a:gd name="connsiteY0" fmla="*/ 2929814 h 3702945"/>
                <a:gd name="connsiteX1" fmla="*/ 1763333 w 4570438"/>
                <a:gd name="connsiteY1" fmla="*/ 1352940 h 3702945"/>
                <a:gd name="connsiteX2" fmla="*/ 2005707 w 4570438"/>
                <a:gd name="connsiteY2" fmla="*/ 1 h 3702945"/>
                <a:gd name="connsiteX3" fmla="*/ 3610351 w 4570438"/>
                <a:gd name="connsiteY3" fmla="*/ 1362271 h 3702945"/>
                <a:gd name="connsiteX4" fmla="*/ 4562517 w 4570438"/>
                <a:gd name="connsiteY4" fmla="*/ 2034073 h 3702945"/>
                <a:gd name="connsiteX5" fmla="*/ 3041405 w 4570438"/>
                <a:gd name="connsiteY5" fmla="*/ 3676263 h 3702945"/>
                <a:gd name="connsiteX6" fmla="*/ 18508 w 4570438"/>
                <a:gd name="connsiteY6" fmla="*/ 2929814 h 3702945"/>
                <a:gd name="connsiteX0" fmla="*/ 18508 w 4735664"/>
                <a:gd name="connsiteY0" fmla="*/ 3126479 h 3899610"/>
                <a:gd name="connsiteX1" fmla="*/ 1763333 w 4735664"/>
                <a:gd name="connsiteY1" fmla="*/ 1549605 h 3899610"/>
                <a:gd name="connsiteX2" fmla="*/ 2005707 w 4735664"/>
                <a:gd name="connsiteY2" fmla="*/ 196666 h 3899610"/>
                <a:gd name="connsiteX3" fmla="*/ 4608727 w 4735664"/>
                <a:gd name="connsiteY3" fmla="*/ 215328 h 3899610"/>
                <a:gd name="connsiteX4" fmla="*/ 4562517 w 4735664"/>
                <a:gd name="connsiteY4" fmla="*/ 2230738 h 3899610"/>
                <a:gd name="connsiteX5" fmla="*/ 3041405 w 4735664"/>
                <a:gd name="connsiteY5" fmla="*/ 3872928 h 3899610"/>
                <a:gd name="connsiteX6" fmla="*/ 18508 w 4735664"/>
                <a:gd name="connsiteY6" fmla="*/ 3126479 h 3899610"/>
                <a:gd name="connsiteX0" fmla="*/ 62495 w 4779651"/>
                <a:gd name="connsiteY0" fmla="*/ 3125387 h 3898641"/>
                <a:gd name="connsiteX1" fmla="*/ 1088863 w 4779651"/>
                <a:gd name="connsiteY1" fmla="*/ 1529851 h 3898641"/>
                <a:gd name="connsiteX2" fmla="*/ 2049694 w 4779651"/>
                <a:gd name="connsiteY2" fmla="*/ 195574 h 3898641"/>
                <a:gd name="connsiteX3" fmla="*/ 4652714 w 4779651"/>
                <a:gd name="connsiteY3" fmla="*/ 214236 h 3898641"/>
                <a:gd name="connsiteX4" fmla="*/ 4606504 w 4779651"/>
                <a:gd name="connsiteY4" fmla="*/ 2229646 h 3898641"/>
                <a:gd name="connsiteX5" fmla="*/ 3085392 w 4779651"/>
                <a:gd name="connsiteY5" fmla="*/ 3871836 h 3898641"/>
                <a:gd name="connsiteX6" fmla="*/ 62495 w 4779651"/>
                <a:gd name="connsiteY6" fmla="*/ 3125387 h 389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651" h="3898641">
                  <a:moveTo>
                    <a:pt x="62495" y="3125387"/>
                  </a:moveTo>
                  <a:cubicBezTo>
                    <a:pt x="-270260" y="2735056"/>
                    <a:pt x="821422" y="1756896"/>
                    <a:pt x="1088863" y="1529851"/>
                  </a:cubicBezTo>
                  <a:cubicBezTo>
                    <a:pt x="1356304" y="1302806"/>
                    <a:pt x="1455719" y="414843"/>
                    <a:pt x="2049694" y="195574"/>
                  </a:cubicBezTo>
                  <a:cubicBezTo>
                    <a:pt x="2643669" y="-23695"/>
                    <a:pt x="4388310" y="-110780"/>
                    <a:pt x="4652714" y="214236"/>
                  </a:cubicBezTo>
                  <a:cubicBezTo>
                    <a:pt x="4917118" y="539252"/>
                    <a:pt x="4701328" y="1843981"/>
                    <a:pt x="4606504" y="2229646"/>
                  </a:cubicBezTo>
                  <a:cubicBezTo>
                    <a:pt x="4511680" y="2615311"/>
                    <a:pt x="3842727" y="3722546"/>
                    <a:pt x="3085392" y="3871836"/>
                  </a:cubicBezTo>
                  <a:cubicBezTo>
                    <a:pt x="2328057" y="4021126"/>
                    <a:pt x="395250" y="3515718"/>
                    <a:pt x="62495" y="3125387"/>
                  </a:cubicBezTo>
                  <a:close/>
                </a:path>
              </a:pathLst>
            </a:custGeom>
            <a:solidFill>
              <a:srgbClr val="66FF66"/>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81F00471-8E3A-4933-920A-69E96809ED7B}"/>
                </a:ext>
              </a:extLst>
            </p:cNvPr>
            <p:cNvSpPr/>
            <p:nvPr/>
          </p:nvSpPr>
          <p:spPr>
            <a:xfrm>
              <a:off x="6235484" y="161045"/>
              <a:ext cx="2599093" cy="2585642"/>
            </a:xfrm>
            <a:custGeom>
              <a:avLst/>
              <a:gdLst>
                <a:gd name="connsiteX0" fmla="*/ 0 w 4465641"/>
                <a:gd name="connsiteY0" fmla="*/ 1505006 h 3010012"/>
                <a:gd name="connsiteX1" fmla="*/ 2232821 w 4465641"/>
                <a:gd name="connsiteY1" fmla="*/ 0 h 3010012"/>
                <a:gd name="connsiteX2" fmla="*/ 4465642 w 4465641"/>
                <a:gd name="connsiteY2" fmla="*/ 1505006 h 3010012"/>
                <a:gd name="connsiteX3" fmla="*/ 2232821 w 4465641"/>
                <a:gd name="connsiteY3" fmla="*/ 3010012 h 3010012"/>
                <a:gd name="connsiteX4" fmla="*/ 0 w 4465641"/>
                <a:gd name="connsiteY4" fmla="*/ 1505006 h 3010012"/>
                <a:gd name="connsiteX0" fmla="*/ 0 w 4524625"/>
                <a:gd name="connsiteY0" fmla="*/ 1689099 h 3194105"/>
                <a:gd name="connsiteX1" fmla="*/ 2232821 w 4524625"/>
                <a:gd name="connsiteY1" fmla="*/ 184093 h 3194105"/>
                <a:gd name="connsiteX2" fmla="*/ 3909526 w 4524625"/>
                <a:gd name="connsiteY2" fmla="*/ 191319 h 3194105"/>
                <a:gd name="connsiteX3" fmla="*/ 4465642 w 4524625"/>
                <a:gd name="connsiteY3" fmla="*/ 1689099 h 3194105"/>
                <a:gd name="connsiteX4" fmla="*/ 2232821 w 4524625"/>
                <a:gd name="connsiteY4" fmla="*/ 3194105 h 3194105"/>
                <a:gd name="connsiteX5" fmla="*/ 0 w 4524625"/>
                <a:gd name="connsiteY5" fmla="*/ 1689099 h 3194105"/>
                <a:gd name="connsiteX0" fmla="*/ 171098 w 4695723"/>
                <a:gd name="connsiteY0" fmla="*/ 1612242 h 3117248"/>
                <a:gd name="connsiteX1" fmla="*/ 404363 w 4695723"/>
                <a:gd name="connsiteY1" fmla="*/ 142454 h 3117248"/>
                <a:gd name="connsiteX2" fmla="*/ 2403919 w 4695723"/>
                <a:gd name="connsiteY2" fmla="*/ 107236 h 3117248"/>
                <a:gd name="connsiteX3" fmla="*/ 4080624 w 4695723"/>
                <a:gd name="connsiteY3" fmla="*/ 114462 h 3117248"/>
                <a:gd name="connsiteX4" fmla="*/ 4636740 w 4695723"/>
                <a:gd name="connsiteY4" fmla="*/ 1612242 h 3117248"/>
                <a:gd name="connsiteX5" fmla="*/ 2403919 w 4695723"/>
                <a:gd name="connsiteY5" fmla="*/ 3117248 h 3117248"/>
                <a:gd name="connsiteX6" fmla="*/ 171098 w 4695723"/>
                <a:gd name="connsiteY6" fmla="*/ 1612242 h 3117248"/>
                <a:gd name="connsiteX0" fmla="*/ 80381 w 4605006"/>
                <a:gd name="connsiteY0" fmla="*/ 1612242 h 3122282"/>
                <a:gd name="connsiteX1" fmla="*/ 313646 w 4605006"/>
                <a:gd name="connsiteY1" fmla="*/ 142454 h 3122282"/>
                <a:gd name="connsiteX2" fmla="*/ 2313202 w 4605006"/>
                <a:gd name="connsiteY2" fmla="*/ 107236 h 3122282"/>
                <a:gd name="connsiteX3" fmla="*/ 3989907 w 4605006"/>
                <a:gd name="connsiteY3" fmla="*/ 114462 h 3122282"/>
                <a:gd name="connsiteX4" fmla="*/ 4546023 w 4605006"/>
                <a:gd name="connsiteY4" fmla="*/ 1612242 h 3122282"/>
                <a:gd name="connsiteX5" fmla="*/ 2313202 w 4605006"/>
                <a:gd name="connsiteY5" fmla="*/ 3117248 h 3122282"/>
                <a:gd name="connsiteX6" fmla="*/ 1078756 w 4605006"/>
                <a:gd name="connsiteY6" fmla="*/ 2083221 h 3122282"/>
                <a:gd name="connsiteX7" fmla="*/ 80381 w 4605006"/>
                <a:gd name="connsiteY7" fmla="*/ 1612242 h 312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5006" h="3122282">
                  <a:moveTo>
                    <a:pt x="80381" y="1612242"/>
                  </a:moveTo>
                  <a:cubicBezTo>
                    <a:pt x="-47137" y="1288781"/>
                    <a:pt x="-58491" y="393288"/>
                    <a:pt x="313646" y="142454"/>
                  </a:cubicBezTo>
                  <a:cubicBezTo>
                    <a:pt x="685783" y="-108380"/>
                    <a:pt x="1700492" y="111901"/>
                    <a:pt x="2313202" y="107236"/>
                  </a:cubicBezTo>
                  <a:cubicBezTo>
                    <a:pt x="2925912" y="102571"/>
                    <a:pt x="3617770" y="-136372"/>
                    <a:pt x="3989907" y="114462"/>
                  </a:cubicBezTo>
                  <a:cubicBezTo>
                    <a:pt x="4362044" y="365296"/>
                    <a:pt x="4757049" y="1155321"/>
                    <a:pt x="4546023" y="1612242"/>
                  </a:cubicBezTo>
                  <a:cubicBezTo>
                    <a:pt x="4334997" y="2069163"/>
                    <a:pt x="2891080" y="3038752"/>
                    <a:pt x="2313202" y="3117248"/>
                  </a:cubicBezTo>
                  <a:cubicBezTo>
                    <a:pt x="1735324" y="3195744"/>
                    <a:pt x="1450893" y="2334055"/>
                    <a:pt x="1078756" y="2083221"/>
                  </a:cubicBezTo>
                  <a:cubicBezTo>
                    <a:pt x="706619" y="1832387"/>
                    <a:pt x="207899" y="1935703"/>
                    <a:pt x="80381" y="1612242"/>
                  </a:cubicBezTo>
                  <a:close/>
                </a:path>
              </a:pathLst>
            </a:custGeom>
            <a:solidFill>
              <a:srgbClr val="2F2FFF"/>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9" name="椭圆 2">
              <a:extLst>
                <a:ext uri="{FF2B5EF4-FFF2-40B4-BE49-F238E27FC236}">
                  <a16:creationId xmlns:a16="http://schemas.microsoft.com/office/drawing/2014/main" id="{28A0191C-D32C-47E5-B40C-047517DDCDDB}"/>
                </a:ext>
              </a:extLst>
            </p:cNvPr>
            <p:cNvSpPr/>
            <p:nvPr/>
          </p:nvSpPr>
          <p:spPr>
            <a:xfrm>
              <a:off x="5013233" y="762521"/>
              <a:ext cx="2780317" cy="2295697"/>
            </a:xfrm>
            <a:custGeom>
              <a:avLst/>
              <a:gdLst>
                <a:gd name="connsiteX0" fmla="*/ 0 w 3807456"/>
                <a:gd name="connsiteY0" fmla="*/ 1418253 h 2836506"/>
                <a:gd name="connsiteX1" fmla="*/ 1903728 w 3807456"/>
                <a:gd name="connsiteY1" fmla="*/ 0 h 2836506"/>
                <a:gd name="connsiteX2" fmla="*/ 3807456 w 3807456"/>
                <a:gd name="connsiteY2" fmla="*/ 1418253 h 2836506"/>
                <a:gd name="connsiteX3" fmla="*/ 1903728 w 3807456"/>
                <a:gd name="connsiteY3" fmla="*/ 2836506 h 2836506"/>
                <a:gd name="connsiteX4" fmla="*/ 0 w 3807456"/>
                <a:gd name="connsiteY4" fmla="*/ 1418253 h 2836506"/>
                <a:gd name="connsiteX0" fmla="*/ 0 w 4777840"/>
                <a:gd name="connsiteY0" fmla="*/ 1390287 h 2836557"/>
                <a:gd name="connsiteX1" fmla="*/ 2874112 w 4777840"/>
                <a:gd name="connsiteY1" fmla="*/ 26 h 2836557"/>
                <a:gd name="connsiteX2" fmla="*/ 4777840 w 4777840"/>
                <a:gd name="connsiteY2" fmla="*/ 1418279 h 2836557"/>
                <a:gd name="connsiteX3" fmla="*/ 2874112 w 4777840"/>
                <a:gd name="connsiteY3" fmla="*/ 2836532 h 2836557"/>
                <a:gd name="connsiteX4" fmla="*/ 0 w 4777840"/>
                <a:gd name="connsiteY4" fmla="*/ 1390287 h 2836557"/>
                <a:gd name="connsiteX0" fmla="*/ 54706 w 4832546"/>
                <a:gd name="connsiteY0" fmla="*/ 2601023 h 4047293"/>
                <a:gd name="connsiteX1" fmla="*/ 1183710 w 4832546"/>
                <a:gd name="connsiteY1" fmla="*/ 35104 h 4047293"/>
                <a:gd name="connsiteX2" fmla="*/ 2928818 w 4832546"/>
                <a:gd name="connsiteY2" fmla="*/ 1210762 h 4047293"/>
                <a:gd name="connsiteX3" fmla="*/ 4832546 w 4832546"/>
                <a:gd name="connsiteY3" fmla="*/ 2629015 h 4047293"/>
                <a:gd name="connsiteX4" fmla="*/ 2928818 w 4832546"/>
                <a:gd name="connsiteY4" fmla="*/ 4047268 h 4047293"/>
                <a:gd name="connsiteX5" fmla="*/ 54706 w 4832546"/>
                <a:gd name="connsiteY5" fmla="*/ 2601023 h 4047293"/>
                <a:gd name="connsiteX0" fmla="*/ 54706 w 5215101"/>
                <a:gd name="connsiteY0" fmla="*/ 2608207 h 4349016"/>
                <a:gd name="connsiteX1" fmla="*/ 1183710 w 5215101"/>
                <a:gd name="connsiteY1" fmla="*/ 42288 h 4349016"/>
                <a:gd name="connsiteX2" fmla="*/ 2928818 w 5215101"/>
                <a:gd name="connsiteY2" fmla="*/ 1217946 h 4349016"/>
                <a:gd name="connsiteX3" fmla="*/ 5215101 w 5215101"/>
                <a:gd name="connsiteY3" fmla="*/ 3886501 h 4349016"/>
                <a:gd name="connsiteX4" fmla="*/ 2928818 w 5215101"/>
                <a:gd name="connsiteY4" fmla="*/ 4054452 h 4349016"/>
                <a:gd name="connsiteX5" fmla="*/ 54706 w 5215101"/>
                <a:gd name="connsiteY5" fmla="*/ 2608207 h 4349016"/>
                <a:gd name="connsiteX0" fmla="*/ 15202 w 5175597"/>
                <a:gd name="connsiteY0" fmla="*/ 2608207 h 4701119"/>
                <a:gd name="connsiteX1" fmla="*/ 1144206 w 5175597"/>
                <a:gd name="connsiteY1" fmla="*/ 42288 h 4701119"/>
                <a:gd name="connsiteX2" fmla="*/ 2889314 w 5175597"/>
                <a:gd name="connsiteY2" fmla="*/ 1217946 h 4701119"/>
                <a:gd name="connsiteX3" fmla="*/ 5175597 w 5175597"/>
                <a:gd name="connsiteY3" fmla="*/ 3886501 h 4701119"/>
                <a:gd name="connsiteX4" fmla="*/ 2889314 w 5175597"/>
                <a:gd name="connsiteY4" fmla="*/ 4054452 h 4701119"/>
                <a:gd name="connsiteX5" fmla="*/ 659014 w 5175597"/>
                <a:gd name="connsiteY5" fmla="*/ 4651610 h 4701119"/>
                <a:gd name="connsiteX6" fmla="*/ 15202 w 5175597"/>
                <a:gd name="connsiteY6" fmla="*/ 2608207 h 4701119"/>
                <a:gd name="connsiteX0" fmla="*/ 15202 w 5197744"/>
                <a:gd name="connsiteY0" fmla="*/ 2757598 h 4850510"/>
                <a:gd name="connsiteX1" fmla="*/ 1144206 w 5197744"/>
                <a:gd name="connsiteY1" fmla="*/ 191679 h 4850510"/>
                <a:gd name="connsiteX2" fmla="*/ 3879381 w 5197744"/>
                <a:gd name="connsiteY2" fmla="*/ 616722 h 4850510"/>
                <a:gd name="connsiteX3" fmla="*/ 5175597 w 5197744"/>
                <a:gd name="connsiteY3" fmla="*/ 4035892 h 4850510"/>
                <a:gd name="connsiteX4" fmla="*/ 2889314 w 5197744"/>
                <a:gd name="connsiteY4" fmla="*/ 4203843 h 4850510"/>
                <a:gd name="connsiteX5" fmla="*/ 659014 w 5197744"/>
                <a:gd name="connsiteY5" fmla="*/ 4801001 h 4850510"/>
                <a:gd name="connsiteX6" fmla="*/ 15202 w 5197744"/>
                <a:gd name="connsiteY6" fmla="*/ 2757598 h 4850510"/>
                <a:gd name="connsiteX0" fmla="*/ 483592 w 4622063"/>
                <a:gd name="connsiteY0" fmla="*/ 3210984 h 4860888"/>
                <a:gd name="connsiteX1" fmla="*/ 568525 w 4622063"/>
                <a:gd name="connsiteY1" fmla="*/ 222845 h 4860888"/>
                <a:gd name="connsiteX2" fmla="*/ 3303700 w 4622063"/>
                <a:gd name="connsiteY2" fmla="*/ 647888 h 4860888"/>
                <a:gd name="connsiteX3" fmla="*/ 4599916 w 4622063"/>
                <a:gd name="connsiteY3" fmla="*/ 4067058 h 4860888"/>
                <a:gd name="connsiteX4" fmla="*/ 2313633 w 4622063"/>
                <a:gd name="connsiteY4" fmla="*/ 4235009 h 4860888"/>
                <a:gd name="connsiteX5" fmla="*/ 83333 w 4622063"/>
                <a:gd name="connsiteY5" fmla="*/ 4832167 h 4860888"/>
                <a:gd name="connsiteX6" fmla="*/ 483592 w 4622063"/>
                <a:gd name="connsiteY6" fmla="*/ 3210984 h 4860888"/>
                <a:gd name="connsiteX0" fmla="*/ 493888 w 4626554"/>
                <a:gd name="connsiteY0" fmla="*/ 3210984 h 5368939"/>
                <a:gd name="connsiteX1" fmla="*/ 578821 w 4626554"/>
                <a:gd name="connsiteY1" fmla="*/ 222845 h 5368939"/>
                <a:gd name="connsiteX2" fmla="*/ 3313996 w 4626554"/>
                <a:gd name="connsiteY2" fmla="*/ 647888 h 5368939"/>
                <a:gd name="connsiteX3" fmla="*/ 4610212 w 4626554"/>
                <a:gd name="connsiteY3" fmla="*/ 4067058 h 5368939"/>
                <a:gd name="connsiteX4" fmla="*/ 2485940 w 4626554"/>
                <a:gd name="connsiteY4" fmla="*/ 5337475 h 5368939"/>
                <a:gd name="connsiteX5" fmla="*/ 93629 w 4626554"/>
                <a:gd name="connsiteY5" fmla="*/ 4832167 h 5368939"/>
                <a:gd name="connsiteX6" fmla="*/ 493888 w 4626554"/>
                <a:gd name="connsiteY6" fmla="*/ 3210984 h 5368939"/>
                <a:gd name="connsiteX0" fmla="*/ 119377 w 4792082"/>
                <a:gd name="connsiteY0" fmla="*/ 3034664 h 5358861"/>
                <a:gd name="connsiteX1" fmla="*/ 744347 w 4792082"/>
                <a:gd name="connsiteY1" fmla="*/ 210722 h 5358861"/>
                <a:gd name="connsiteX2" fmla="*/ 3479522 w 4792082"/>
                <a:gd name="connsiteY2" fmla="*/ 635765 h 5358861"/>
                <a:gd name="connsiteX3" fmla="*/ 4775738 w 4792082"/>
                <a:gd name="connsiteY3" fmla="*/ 4054935 h 5358861"/>
                <a:gd name="connsiteX4" fmla="*/ 2651466 w 4792082"/>
                <a:gd name="connsiteY4" fmla="*/ 5325352 h 5358861"/>
                <a:gd name="connsiteX5" fmla="*/ 259155 w 4792082"/>
                <a:gd name="connsiteY5" fmla="*/ 4820044 h 5358861"/>
                <a:gd name="connsiteX6" fmla="*/ 119377 w 4792082"/>
                <a:gd name="connsiteY6" fmla="*/ 3034664 h 5358861"/>
                <a:gd name="connsiteX0" fmla="*/ 1266764 w 4551249"/>
                <a:gd name="connsiteY0" fmla="*/ 3059852 h 5360288"/>
                <a:gd name="connsiteX1" fmla="*/ 503514 w 4551249"/>
                <a:gd name="connsiteY1" fmla="*/ 212454 h 5360288"/>
                <a:gd name="connsiteX2" fmla="*/ 3238689 w 4551249"/>
                <a:gd name="connsiteY2" fmla="*/ 637497 h 5360288"/>
                <a:gd name="connsiteX3" fmla="*/ 4534905 w 4551249"/>
                <a:gd name="connsiteY3" fmla="*/ 4056667 h 5360288"/>
                <a:gd name="connsiteX4" fmla="*/ 2410633 w 4551249"/>
                <a:gd name="connsiteY4" fmla="*/ 5327084 h 5360288"/>
                <a:gd name="connsiteX5" fmla="*/ 18322 w 4551249"/>
                <a:gd name="connsiteY5" fmla="*/ 4821776 h 5360288"/>
                <a:gd name="connsiteX6" fmla="*/ 1266764 w 4551249"/>
                <a:gd name="connsiteY6" fmla="*/ 3059852 h 5360288"/>
                <a:gd name="connsiteX0" fmla="*/ 1265995 w 4550480"/>
                <a:gd name="connsiteY0" fmla="*/ 2999716 h 5300152"/>
                <a:gd name="connsiteX1" fmla="*/ 102895 w 4550480"/>
                <a:gd name="connsiteY1" fmla="*/ 2184258 h 5300152"/>
                <a:gd name="connsiteX2" fmla="*/ 502745 w 4550480"/>
                <a:gd name="connsiteY2" fmla="*/ 152318 h 5300152"/>
                <a:gd name="connsiteX3" fmla="*/ 3237920 w 4550480"/>
                <a:gd name="connsiteY3" fmla="*/ 577361 h 5300152"/>
                <a:gd name="connsiteX4" fmla="*/ 4534136 w 4550480"/>
                <a:gd name="connsiteY4" fmla="*/ 3996531 h 5300152"/>
                <a:gd name="connsiteX5" fmla="*/ 2409864 w 4550480"/>
                <a:gd name="connsiteY5" fmla="*/ 5266948 h 5300152"/>
                <a:gd name="connsiteX6" fmla="*/ 17553 w 4550480"/>
                <a:gd name="connsiteY6" fmla="*/ 4761640 h 5300152"/>
                <a:gd name="connsiteX7" fmla="*/ 1265995 w 4550480"/>
                <a:gd name="connsiteY7" fmla="*/ 2999716 h 530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0480" h="5300152">
                  <a:moveTo>
                    <a:pt x="1265995" y="2999716"/>
                  </a:moveTo>
                  <a:cubicBezTo>
                    <a:pt x="1280219" y="2570152"/>
                    <a:pt x="230103" y="2658824"/>
                    <a:pt x="102895" y="2184258"/>
                  </a:cubicBezTo>
                  <a:cubicBezTo>
                    <a:pt x="-24313" y="1709692"/>
                    <a:pt x="-19759" y="420134"/>
                    <a:pt x="502745" y="152318"/>
                  </a:cubicBezTo>
                  <a:cubicBezTo>
                    <a:pt x="1025249" y="-115498"/>
                    <a:pt x="2566022" y="-63341"/>
                    <a:pt x="3237920" y="577361"/>
                  </a:cubicBezTo>
                  <a:cubicBezTo>
                    <a:pt x="3909819" y="1218063"/>
                    <a:pt x="4672145" y="3214933"/>
                    <a:pt x="4534136" y="3996531"/>
                  </a:cubicBezTo>
                  <a:cubicBezTo>
                    <a:pt x="4396127" y="4778129"/>
                    <a:pt x="3162628" y="5139430"/>
                    <a:pt x="2409864" y="5266948"/>
                  </a:cubicBezTo>
                  <a:cubicBezTo>
                    <a:pt x="1657100" y="5394466"/>
                    <a:pt x="208198" y="5139512"/>
                    <a:pt x="17553" y="4761640"/>
                  </a:cubicBezTo>
                  <a:cubicBezTo>
                    <a:pt x="-173092" y="4383768"/>
                    <a:pt x="1251771" y="3429280"/>
                    <a:pt x="1265995" y="2999716"/>
                  </a:cubicBezTo>
                  <a:close/>
                </a:path>
              </a:pathLst>
            </a:custGeom>
            <a:solidFill>
              <a:srgbClr val="FFFF00"/>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3" name="椭圆 8">
              <a:extLst>
                <a:ext uri="{FF2B5EF4-FFF2-40B4-BE49-F238E27FC236}">
                  <a16:creationId xmlns:a16="http://schemas.microsoft.com/office/drawing/2014/main" id="{C778F5DD-1A50-4448-A419-DD1AE78DDEF9}"/>
                </a:ext>
              </a:extLst>
            </p:cNvPr>
            <p:cNvSpPr/>
            <p:nvPr/>
          </p:nvSpPr>
          <p:spPr>
            <a:xfrm rot="3886611">
              <a:off x="7585141" y="-207007"/>
              <a:ext cx="3113117" cy="2136925"/>
            </a:xfrm>
            <a:custGeom>
              <a:avLst/>
              <a:gdLst>
                <a:gd name="connsiteX0" fmla="*/ 0 w 4465641"/>
                <a:gd name="connsiteY0" fmla="*/ 1505006 h 3010012"/>
                <a:gd name="connsiteX1" fmla="*/ 2232821 w 4465641"/>
                <a:gd name="connsiteY1" fmla="*/ 0 h 3010012"/>
                <a:gd name="connsiteX2" fmla="*/ 4465642 w 4465641"/>
                <a:gd name="connsiteY2" fmla="*/ 1505006 h 3010012"/>
                <a:gd name="connsiteX3" fmla="*/ 2232821 w 4465641"/>
                <a:gd name="connsiteY3" fmla="*/ 3010012 h 3010012"/>
                <a:gd name="connsiteX4" fmla="*/ 0 w 4465641"/>
                <a:gd name="connsiteY4" fmla="*/ 1505006 h 3010012"/>
                <a:gd name="connsiteX0" fmla="*/ 0 w 4524625"/>
                <a:gd name="connsiteY0" fmla="*/ 1689099 h 3194105"/>
                <a:gd name="connsiteX1" fmla="*/ 2232821 w 4524625"/>
                <a:gd name="connsiteY1" fmla="*/ 184093 h 3194105"/>
                <a:gd name="connsiteX2" fmla="*/ 3909526 w 4524625"/>
                <a:gd name="connsiteY2" fmla="*/ 191319 h 3194105"/>
                <a:gd name="connsiteX3" fmla="*/ 4465642 w 4524625"/>
                <a:gd name="connsiteY3" fmla="*/ 1689099 h 3194105"/>
                <a:gd name="connsiteX4" fmla="*/ 2232821 w 4524625"/>
                <a:gd name="connsiteY4" fmla="*/ 3194105 h 3194105"/>
                <a:gd name="connsiteX5" fmla="*/ 0 w 4524625"/>
                <a:gd name="connsiteY5" fmla="*/ 1689099 h 3194105"/>
                <a:gd name="connsiteX0" fmla="*/ 171098 w 4695723"/>
                <a:gd name="connsiteY0" fmla="*/ 1612242 h 3117248"/>
                <a:gd name="connsiteX1" fmla="*/ 404363 w 4695723"/>
                <a:gd name="connsiteY1" fmla="*/ 142454 h 3117248"/>
                <a:gd name="connsiteX2" fmla="*/ 2403919 w 4695723"/>
                <a:gd name="connsiteY2" fmla="*/ 107236 h 3117248"/>
                <a:gd name="connsiteX3" fmla="*/ 4080624 w 4695723"/>
                <a:gd name="connsiteY3" fmla="*/ 114462 h 3117248"/>
                <a:gd name="connsiteX4" fmla="*/ 4636740 w 4695723"/>
                <a:gd name="connsiteY4" fmla="*/ 1612242 h 3117248"/>
                <a:gd name="connsiteX5" fmla="*/ 2403919 w 4695723"/>
                <a:gd name="connsiteY5" fmla="*/ 3117248 h 3117248"/>
                <a:gd name="connsiteX6" fmla="*/ 171098 w 4695723"/>
                <a:gd name="connsiteY6" fmla="*/ 1612242 h 3117248"/>
                <a:gd name="connsiteX0" fmla="*/ 80381 w 4605006"/>
                <a:gd name="connsiteY0" fmla="*/ 1612242 h 3122282"/>
                <a:gd name="connsiteX1" fmla="*/ 313646 w 4605006"/>
                <a:gd name="connsiteY1" fmla="*/ 142454 h 3122282"/>
                <a:gd name="connsiteX2" fmla="*/ 2313202 w 4605006"/>
                <a:gd name="connsiteY2" fmla="*/ 107236 h 3122282"/>
                <a:gd name="connsiteX3" fmla="*/ 3989907 w 4605006"/>
                <a:gd name="connsiteY3" fmla="*/ 114462 h 3122282"/>
                <a:gd name="connsiteX4" fmla="*/ 4546023 w 4605006"/>
                <a:gd name="connsiteY4" fmla="*/ 1612242 h 3122282"/>
                <a:gd name="connsiteX5" fmla="*/ 2313202 w 4605006"/>
                <a:gd name="connsiteY5" fmla="*/ 3117248 h 3122282"/>
                <a:gd name="connsiteX6" fmla="*/ 1078756 w 4605006"/>
                <a:gd name="connsiteY6" fmla="*/ 2083221 h 3122282"/>
                <a:gd name="connsiteX7" fmla="*/ 80381 w 4605006"/>
                <a:gd name="connsiteY7" fmla="*/ 1612242 h 312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5006" h="3122282">
                  <a:moveTo>
                    <a:pt x="80381" y="1612242"/>
                  </a:moveTo>
                  <a:cubicBezTo>
                    <a:pt x="-47137" y="1288781"/>
                    <a:pt x="-58491" y="393288"/>
                    <a:pt x="313646" y="142454"/>
                  </a:cubicBezTo>
                  <a:cubicBezTo>
                    <a:pt x="685783" y="-108380"/>
                    <a:pt x="1700492" y="111901"/>
                    <a:pt x="2313202" y="107236"/>
                  </a:cubicBezTo>
                  <a:cubicBezTo>
                    <a:pt x="2925912" y="102571"/>
                    <a:pt x="3617770" y="-136372"/>
                    <a:pt x="3989907" y="114462"/>
                  </a:cubicBezTo>
                  <a:cubicBezTo>
                    <a:pt x="4362044" y="365296"/>
                    <a:pt x="4757049" y="1155321"/>
                    <a:pt x="4546023" y="1612242"/>
                  </a:cubicBezTo>
                  <a:cubicBezTo>
                    <a:pt x="4334997" y="2069163"/>
                    <a:pt x="2891080" y="3038752"/>
                    <a:pt x="2313202" y="3117248"/>
                  </a:cubicBezTo>
                  <a:cubicBezTo>
                    <a:pt x="1735324" y="3195744"/>
                    <a:pt x="1450893" y="2334055"/>
                    <a:pt x="1078756" y="2083221"/>
                  </a:cubicBezTo>
                  <a:cubicBezTo>
                    <a:pt x="706619" y="1832387"/>
                    <a:pt x="207899" y="1935703"/>
                    <a:pt x="80381" y="1612242"/>
                  </a:cubicBezTo>
                  <a:close/>
                </a:path>
              </a:pathLst>
            </a:custGeom>
            <a:solidFill>
              <a:srgbClr val="2F2FFF"/>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4" name="椭圆 6">
              <a:extLst>
                <a:ext uri="{FF2B5EF4-FFF2-40B4-BE49-F238E27FC236}">
                  <a16:creationId xmlns:a16="http://schemas.microsoft.com/office/drawing/2014/main" id="{1E24350C-88A5-43BA-A155-0255560A7A61}"/>
                </a:ext>
              </a:extLst>
            </p:cNvPr>
            <p:cNvSpPr/>
            <p:nvPr/>
          </p:nvSpPr>
          <p:spPr>
            <a:xfrm>
              <a:off x="4538452" y="-930951"/>
              <a:ext cx="3730394" cy="2759368"/>
            </a:xfrm>
            <a:custGeom>
              <a:avLst/>
              <a:gdLst>
                <a:gd name="connsiteX0" fmla="*/ 0 w 3209288"/>
                <a:gd name="connsiteY0" fmla="*/ 1362270 h 2724539"/>
                <a:gd name="connsiteX1" fmla="*/ 1604644 w 3209288"/>
                <a:gd name="connsiteY1" fmla="*/ 0 h 2724539"/>
                <a:gd name="connsiteX2" fmla="*/ 3209288 w 3209288"/>
                <a:gd name="connsiteY2" fmla="*/ 1362270 h 2724539"/>
                <a:gd name="connsiteX3" fmla="*/ 1604644 w 3209288"/>
                <a:gd name="connsiteY3" fmla="*/ 2724540 h 2724539"/>
                <a:gd name="connsiteX4" fmla="*/ 0 w 3209288"/>
                <a:gd name="connsiteY4" fmla="*/ 1362270 h 2724539"/>
                <a:gd name="connsiteX0" fmla="*/ 1051 w 3210339"/>
                <a:gd name="connsiteY0" fmla="*/ 1362271 h 2724541"/>
                <a:gd name="connsiteX1" fmla="*/ 1363321 w 3210339"/>
                <a:gd name="connsiteY1" fmla="*/ 1352940 h 2724541"/>
                <a:gd name="connsiteX2" fmla="*/ 1605695 w 3210339"/>
                <a:gd name="connsiteY2" fmla="*/ 1 h 2724541"/>
                <a:gd name="connsiteX3" fmla="*/ 3210339 w 3210339"/>
                <a:gd name="connsiteY3" fmla="*/ 1362271 h 2724541"/>
                <a:gd name="connsiteX4" fmla="*/ 1605695 w 3210339"/>
                <a:gd name="connsiteY4" fmla="*/ 2724541 h 2724541"/>
                <a:gd name="connsiteX5" fmla="*/ 1051 w 3210339"/>
                <a:gd name="connsiteY5" fmla="*/ 1362271 h 2724541"/>
                <a:gd name="connsiteX0" fmla="*/ 791 w 3592634"/>
                <a:gd name="connsiteY0" fmla="*/ 2929814 h 3036295"/>
                <a:gd name="connsiteX1" fmla="*/ 1745616 w 3592634"/>
                <a:gd name="connsiteY1" fmla="*/ 1352940 h 3036295"/>
                <a:gd name="connsiteX2" fmla="*/ 1987990 w 3592634"/>
                <a:gd name="connsiteY2" fmla="*/ 1 h 3036295"/>
                <a:gd name="connsiteX3" fmla="*/ 3592634 w 3592634"/>
                <a:gd name="connsiteY3" fmla="*/ 1362271 h 3036295"/>
                <a:gd name="connsiteX4" fmla="*/ 1987990 w 3592634"/>
                <a:gd name="connsiteY4" fmla="*/ 2724541 h 3036295"/>
                <a:gd name="connsiteX5" fmla="*/ 791 w 3592634"/>
                <a:gd name="connsiteY5" fmla="*/ 2929814 h 3036295"/>
                <a:gd name="connsiteX0" fmla="*/ 18508 w 3610592"/>
                <a:gd name="connsiteY0" fmla="*/ 2929814 h 3738578"/>
                <a:gd name="connsiteX1" fmla="*/ 1763333 w 3610592"/>
                <a:gd name="connsiteY1" fmla="*/ 1352940 h 3738578"/>
                <a:gd name="connsiteX2" fmla="*/ 2005707 w 3610592"/>
                <a:gd name="connsiteY2" fmla="*/ 1 h 3738578"/>
                <a:gd name="connsiteX3" fmla="*/ 3610351 w 3610592"/>
                <a:gd name="connsiteY3" fmla="*/ 1362271 h 3738578"/>
                <a:gd name="connsiteX4" fmla="*/ 3041405 w 3610592"/>
                <a:gd name="connsiteY4" fmla="*/ 3676263 h 3738578"/>
                <a:gd name="connsiteX5" fmla="*/ 18508 w 3610592"/>
                <a:gd name="connsiteY5" fmla="*/ 2929814 h 3738578"/>
                <a:gd name="connsiteX0" fmla="*/ 18508 w 4570438"/>
                <a:gd name="connsiteY0" fmla="*/ 2929814 h 3702945"/>
                <a:gd name="connsiteX1" fmla="*/ 1763333 w 4570438"/>
                <a:gd name="connsiteY1" fmla="*/ 1352940 h 3702945"/>
                <a:gd name="connsiteX2" fmla="*/ 2005707 w 4570438"/>
                <a:gd name="connsiteY2" fmla="*/ 1 h 3702945"/>
                <a:gd name="connsiteX3" fmla="*/ 3610351 w 4570438"/>
                <a:gd name="connsiteY3" fmla="*/ 1362271 h 3702945"/>
                <a:gd name="connsiteX4" fmla="*/ 4562517 w 4570438"/>
                <a:gd name="connsiteY4" fmla="*/ 2034073 h 3702945"/>
                <a:gd name="connsiteX5" fmla="*/ 3041405 w 4570438"/>
                <a:gd name="connsiteY5" fmla="*/ 3676263 h 3702945"/>
                <a:gd name="connsiteX6" fmla="*/ 18508 w 4570438"/>
                <a:gd name="connsiteY6" fmla="*/ 2929814 h 3702945"/>
                <a:gd name="connsiteX0" fmla="*/ 18508 w 4735664"/>
                <a:gd name="connsiteY0" fmla="*/ 3126479 h 3899610"/>
                <a:gd name="connsiteX1" fmla="*/ 1763333 w 4735664"/>
                <a:gd name="connsiteY1" fmla="*/ 1549605 h 3899610"/>
                <a:gd name="connsiteX2" fmla="*/ 2005707 w 4735664"/>
                <a:gd name="connsiteY2" fmla="*/ 196666 h 3899610"/>
                <a:gd name="connsiteX3" fmla="*/ 4608727 w 4735664"/>
                <a:gd name="connsiteY3" fmla="*/ 215328 h 3899610"/>
                <a:gd name="connsiteX4" fmla="*/ 4562517 w 4735664"/>
                <a:gd name="connsiteY4" fmla="*/ 2230738 h 3899610"/>
                <a:gd name="connsiteX5" fmla="*/ 3041405 w 4735664"/>
                <a:gd name="connsiteY5" fmla="*/ 3872928 h 3899610"/>
                <a:gd name="connsiteX6" fmla="*/ 18508 w 4735664"/>
                <a:gd name="connsiteY6" fmla="*/ 3126479 h 3899610"/>
                <a:gd name="connsiteX0" fmla="*/ 62495 w 4779651"/>
                <a:gd name="connsiteY0" fmla="*/ 3125387 h 3898641"/>
                <a:gd name="connsiteX1" fmla="*/ 1088863 w 4779651"/>
                <a:gd name="connsiteY1" fmla="*/ 1529851 h 3898641"/>
                <a:gd name="connsiteX2" fmla="*/ 2049694 w 4779651"/>
                <a:gd name="connsiteY2" fmla="*/ 195574 h 3898641"/>
                <a:gd name="connsiteX3" fmla="*/ 4652714 w 4779651"/>
                <a:gd name="connsiteY3" fmla="*/ 214236 h 3898641"/>
                <a:gd name="connsiteX4" fmla="*/ 4606504 w 4779651"/>
                <a:gd name="connsiteY4" fmla="*/ 2229646 h 3898641"/>
                <a:gd name="connsiteX5" fmla="*/ 3085392 w 4779651"/>
                <a:gd name="connsiteY5" fmla="*/ 3871836 h 3898641"/>
                <a:gd name="connsiteX6" fmla="*/ 62495 w 4779651"/>
                <a:gd name="connsiteY6" fmla="*/ 3125387 h 389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651" h="3898641">
                  <a:moveTo>
                    <a:pt x="62495" y="3125387"/>
                  </a:moveTo>
                  <a:cubicBezTo>
                    <a:pt x="-270260" y="2735056"/>
                    <a:pt x="821422" y="1756896"/>
                    <a:pt x="1088863" y="1529851"/>
                  </a:cubicBezTo>
                  <a:cubicBezTo>
                    <a:pt x="1356304" y="1302806"/>
                    <a:pt x="1455719" y="414843"/>
                    <a:pt x="2049694" y="195574"/>
                  </a:cubicBezTo>
                  <a:cubicBezTo>
                    <a:pt x="2643669" y="-23695"/>
                    <a:pt x="4388310" y="-110780"/>
                    <a:pt x="4652714" y="214236"/>
                  </a:cubicBezTo>
                  <a:cubicBezTo>
                    <a:pt x="4917118" y="539252"/>
                    <a:pt x="4701328" y="1843981"/>
                    <a:pt x="4606504" y="2229646"/>
                  </a:cubicBezTo>
                  <a:cubicBezTo>
                    <a:pt x="4511680" y="2615311"/>
                    <a:pt x="3842727" y="3722546"/>
                    <a:pt x="3085392" y="3871836"/>
                  </a:cubicBezTo>
                  <a:cubicBezTo>
                    <a:pt x="2328057" y="4021126"/>
                    <a:pt x="395250" y="3515718"/>
                    <a:pt x="62495" y="3125387"/>
                  </a:cubicBezTo>
                  <a:close/>
                </a:path>
              </a:pathLst>
            </a:custGeom>
            <a:solidFill>
              <a:srgbClr val="66FF66"/>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5" name="椭圆 6">
              <a:extLst>
                <a:ext uri="{FF2B5EF4-FFF2-40B4-BE49-F238E27FC236}">
                  <a16:creationId xmlns:a16="http://schemas.microsoft.com/office/drawing/2014/main" id="{4269287A-DAC2-4BE5-81C0-036DBCCD0384}"/>
                </a:ext>
              </a:extLst>
            </p:cNvPr>
            <p:cNvSpPr/>
            <p:nvPr/>
          </p:nvSpPr>
          <p:spPr>
            <a:xfrm rot="5212397">
              <a:off x="10804519" y="-1092159"/>
              <a:ext cx="2868164" cy="3335720"/>
            </a:xfrm>
            <a:custGeom>
              <a:avLst/>
              <a:gdLst>
                <a:gd name="connsiteX0" fmla="*/ 0 w 3209288"/>
                <a:gd name="connsiteY0" fmla="*/ 1362270 h 2724539"/>
                <a:gd name="connsiteX1" fmla="*/ 1604644 w 3209288"/>
                <a:gd name="connsiteY1" fmla="*/ 0 h 2724539"/>
                <a:gd name="connsiteX2" fmla="*/ 3209288 w 3209288"/>
                <a:gd name="connsiteY2" fmla="*/ 1362270 h 2724539"/>
                <a:gd name="connsiteX3" fmla="*/ 1604644 w 3209288"/>
                <a:gd name="connsiteY3" fmla="*/ 2724540 h 2724539"/>
                <a:gd name="connsiteX4" fmla="*/ 0 w 3209288"/>
                <a:gd name="connsiteY4" fmla="*/ 1362270 h 2724539"/>
                <a:gd name="connsiteX0" fmla="*/ 1051 w 3210339"/>
                <a:gd name="connsiteY0" fmla="*/ 1362271 h 2724541"/>
                <a:gd name="connsiteX1" fmla="*/ 1363321 w 3210339"/>
                <a:gd name="connsiteY1" fmla="*/ 1352940 h 2724541"/>
                <a:gd name="connsiteX2" fmla="*/ 1605695 w 3210339"/>
                <a:gd name="connsiteY2" fmla="*/ 1 h 2724541"/>
                <a:gd name="connsiteX3" fmla="*/ 3210339 w 3210339"/>
                <a:gd name="connsiteY3" fmla="*/ 1362271 h 2724541"/>
                <a:gd name="connsiteX4" fmla="*/ 1605695 w 3210339"/>
                <a:gd name="connsiteY4" fmla="*/ 2724541 h 2724541"/>
                <a:gd name="connsiteX5" fmla="*/ 1051 w 3210339"/>
                <a:gd name="connsiteY5" fmla="*/ 1362271 h 2724541"/>
                <a:gd name="connsiteX0" fmla="*/ 791 w 3592634"/>
                <a:gd name="connsiteY0" fmla="*/ 2929814 h 3036295"/>
                <a:gd name="connsiteX1" fmla="*/ 1745616 w 3592634"/>
                <a:gd name="connsiteY1" fmla="*/ 1352940 h 3036295"/>
                <a:gd name="connsiteX2" fmla="*/ 1987990 w 3592634"/>
                <a:gd name="connsiteY2" fmla="*/ 1 h 3036295"/>
                <a:gd name="connsiteX3" fmla="*/ 3592634 w 3592634"/>
                <a:gd name="connsiteY3" fmla="*/ 1362271 h 3036295"/>
                <a:gd name="connsiteX4" fmla="*/ 1987990 w 3592634"/>
                <a:gd name="connsiteY4" fmla="*/ 2724541 h 3036295"/>
                <a:gd name="connsiteX5" fmla="*/ 791 w 3592634"/>
                <a:gd name="connsiteY5" fmla="*/ 2929814 h 3036295"/>
                <a:gd name="connsiteX0" fmla="*/ 18508 w 3610592"/>
                <a:gd name="connsiteY0" fmla="*/ 2929814 h 3738578"/>
                <a:gd name="connsiteX1" fmla="*/ 1763333 w 3610592"/>
                <a:gd name="connsiteY1" fmla="*/ 1352940 h 3738578"/>
                <a:gd name="connsiteX2" fmla="*/ 2005707 w 3610592"/>
                <a:gd name="connsiteY2" fmla="*/ 1 h 3738578"/>
                <a:gd name="connsiteX3" fmla="*/ 3610351 w 3610592"/>
                <a:gd name="connsiteY3" fmla="*/ 1362271 h 3738578"/>
                <a:gd name="connsiteX4" fmla="*/ 3041405 w 3610592"/>
                <a:gd name="connsiteY4" fmla="*/ 3676263 h 3738578"/>
                <a:gd name="connsiteX5" fmla="*/ 18508 w 3610592"/>
                <a:gd name="connsiteY5" fmla="*/ 2929814 h 3738578"/>
                <a:gd name="connsiteX0" fmla="*/ 18508 w 4570438"/>
                <a:gd name="connsiteY0" fmla="*/ 2929814 h 3702945"/>
                <a:gd name="connsiteX1" fmla="*/ 1763333 w 4570438"/>
                <a:gd name="connsiteY1" fmla="*/ 1352940 h 3702945"/>
                <a:gd name="connsiteX2" fmla="*/ 2005707 w 4570438"/>
                <a:gd name="connsiteY2" fmla="*/ 1 h 3702945"/>
                <a:gd name="connsiteX3" fmla="*/ 3610351 w 4570438"/>
                <a:gd name="connsiteY3" fmla="*/ 1362271 h 3702945"/>
                <a:gd name="connsiteX4" fmla="*/ 4562517 w 4570438"/>
                <a:gd name="connsiteY4" fmla="*/ 2034073 h 3702945"/>
                <a:gd name="connsiteX5" fmla="*/ 3041405 w 4570438"/>
                <a:gd name="connsiteY5" fmla="*/ 3676263 h 3702945"/>
                <a:gd name="connsiteX6" fmla="*/ 18508 w 4570438"/>
                <a:gd name="connsiteY6" fmla="*/ 2929814 h 3702945"/>
                <a:gd name="connsiteX0" fmla="*/ 18508 w 4735664"/>
                <a:gd name="connsiteY0" fmla="*/ 3126479 h 3899610"/>
                <a:gd name="connsiteX1" fmla="*/ 1763333 w 4735664"/>
                <a:gd name="connsiteY1" fmla="*/ 1549605 h 3899610"/>
                <a:gd name="connsiteX2" fmla="*/ 2005707 w 4735664"/>
                <a:gd name="connsiteY2" fmla="*/ 196666 h 3899610"/>
                <a:gd name="connsiteX3" fmla="*/ 4608727 w 4735664"/>
                <a:gd name="connsiteY3" fmla="*/ 215328 h 3899610"/>
                <a:gd name="connsiteX4" fmla="*/ 4562517 w 4735664"/>
                <a:gd name="connsiteY4" fmla="*/ 2230738 h 3899610"/>
                <a:gd name="connsiteX5" fmla="*/ 3041405 w 4735664"/>
                <a:gd name="connsiteY5" fmla="*/ 3872928 h 3899610"/>
                <a:gd name="connsiteX6" fmla="*/ 18508 w 4735664"/>
                <a:gd name="connsiteY6" fmla="*/ 3126479 h 3899610"/>
                <a:gd name="connsiteX0" fmla="*/ 62495 w 4779651"/>
                <a:gd name="connsiteY0" fmla="*/ 3125387 h 3898641"/>
                <a:gd name="connsiteX1" fmla="*/ 1088863 w 4779651"/>
                <a:gd name="connsiteY1" fmla="*/ 1529851 h 3898641"/>
                <a:gd name="connsiteX2" fmla="*/ 2049694 w 4779651"/>
                <a:gd name="connsiteY2" fmla="*/ 195574 h 3898641"/>
                <a:gd name="connsiteX3" fmla="*/ 4652714 w 4779651"/>
                <a:gd name="connsiteY3" fmla="*/ 214236 h 3898641"/>
                <a:gd name="connsiteX4" fmla="*/ 4606504 w 4779651"/>
                <a:gd name="connsiteY4" fmla="*/ 2229646 h 3898641"/>
                <a:gd name="connsiteX5" fmla="*/ 3085392 w 4779651"/>
                <a:gd name="connsiteY5" fmla="*/ 3871836 h 3898641"/>
                <a:gd name="connsiteX6" fmla="*/ 62495 w 4779651"/>
                <a:gd name="connsiteY6" fmla="*/ 3125387 h 3898641"/>
                <a:gd name="connsiteX0" fmla="*/ 205552 w 4922708"/>
                <a:gd name="connsiteY0" fmla="*/ 3099370 h 3876094"/>
                <a:gd name="connsiteX1" fmla="*/ 439866 w 4922708"/>
                <a:gd name="connsiteY1" fmla="*/ 1034698 h 3876094"/>
                <a:gd name="connsiteX2" fmla="*/ 2192751 w 4922708"/>
                <a:gd name="connsiteY2" fmla="*/ 169557 h 3876094"/>
                <a:gd name="connsiteX3" fmla="*/ 4795771 w 4922708"/>
                <a:gd name="connsiteY3" fmla="*/ 188219 h 3876094"/>
                <a:gd name="connsiteX4" fmla="*/ 4749561 w 4922708"/>
                <a:gd name="connsiteY4" fmla="*/ 2203629 h 3876094"/>
                <a:gd name="connsiteX5" fmla="*/ 3228449 w 4922708"/>
                <a:gd name="connsiteY5" fmla="*/ 3845819 h 3876094"/>
                <a:gd name="connsiteX6" fmla="*/ 205552 w 4922708"/>
                <a:gd name="connsiteY6" fmla="*/ 3099370 h 3876094"/>
                <a:gd name="connsiteX0" fmla="*/ 214085 w 5013655"/>
                <a:gd name="connsiteY0" fmla="*/ 2947095 h 3723819"/>
                <a:gd name="connsiteX1" fmla="*/ 448399 w 5013655"/>
                <a:gd name="connsiteY1" fmla="*/ 882423 h 3723819"/>
                <a:gd name="connsiteX2" fmla="*/ 2057274 w 5013655"/>
                <a:gd name="connsiteY2" fmla="*/ 767899 h 3723819"/>
                <a:gd name="connsiteX3" fmla="*/ 4804304 w 5013655"/>
                <a:gd name="connsiteY3" fmla="*/ 35944 h 3723819"/>
                <a:gd name="connsiteX4" fmla="*/ 4758094 w 5013655"/>
                <a:gd name="connsiteY4" fmla="*/ 2051354 h 3723819"/>
                <a:gd name="connsiteX5" fmla="*/ 3236982 w 5013655"/>
                <a:gd name="connsiteY5" fmla="*/ 3693544 h 3723819"/>
                <a:gd name="connsiteX6" fmla="*/ 214085 w 5013655"/>
                <a:gd name="connsiteY6" fmla="*/ 2947095 h 3723819"/>
                <a:gd name="connsiteX0" fmla="*/ 214085 w 4777281"/>
                <a:gd name="connsiteY0" fmla="*/ 3706675 h 4483399"/>
                <a:gd name="connsiteX1" fmla="*/ 448399 w 4777281"/>
                <a:gd name="connsiteY1" fmla="*/ 1642003 h 4483399"/>
                <a:gd name="connsiteX2" fmla="*/ 2057274 w 4777281"/>
                <a:gd name="connsiteY2" fmla="*/ 1527479 h 4483399"/>
                <a:gd name="connsiteX3" fmla="*/ 4138259 w 4777281"/>
                <a:gd name="connsiteY3" fmla="*/ 21452 h 4483399"/>
                <a:gd name="connsiteX4" fmla="*/ 4758094 w 4777281"/>
                <a:gd name="connsiteY4" fmla="*/ 2810934 h 4483399"/>
                <a:gd name="connsiteX5" fmla="*/ 3236982 w 4777281"/>
                <a:gd name="connsiteY5" fmla="*/ 4453124 h 4483399"/>
                <a:gd name="connsiteX6" fmla="*/ 214085 w 4777281"/>
                <a:gd name="connsiteY6" fmla="*/ 3706675 h 448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7281" h="4483399">
                  <a:moveTo>
                    <a:pt x="214085" y="3706675"/>
                  </a:moveTo>
                  <a:cubicBezTo>
                    <a:pt x="-250679" y="3238155"/>
                    <a:pt x="141201" y="2005202"/>
                    <a:pt x="448399" y="1642003"/>
                  </a:cubicBezTo>
                  <a:cubicBezTo>
                    <a:pt x="755597" y="1278804"/>
                    <a:pt x="1442297" y="1797571"/>
                    <a:pt x="2057274" y="1527479"/>
                  </a:cubicBezTo>
                  <a:cubicBezTo>
                    <a:pt x="2672251" y="1257387"/>
                    <a:pt x="3688122" y="-192457"/>
                    <a:pt x="4138259" y="21452"/>
                  </a:cubicBezTo>
                  <a:cubicBezTo>
                    <a:pt x="4588396" y="235361"/>
                    <a:pt x="4852918" y="2425269"/>
                    <a:pt x="4758094" y="2810934"/>
                  </a:cubicBezTo>
                  <a:cubicBezTo>
                    <a:pt x="4663270" y="3196599"/>
                    <a:pt x="3994317" y="4303834"/>
                    <a:pt x="3236982" y="4453124"/>
                  </a:cubicBezTo>
                  <a:cubicBezTo>
                    <a:pt x="2479647" y="4602414"/>
                    <a:pt x="678849" y="4175195"/>
                    <a:pt x="214085" y="3706675"/>
                  </a:cubicBezTo>
                  <a:close/>
                </a:path>
              </a:pathLst>
            </a:custGeom>
            <a:solidFill>
              <a:srgbClr val="2F2FFF"/>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6" name="椭圆 2">
              <a:extLst>
                <a:ext uri="{FF2B5EF4-FFF2-40B4-BE49-F238E27FC236}">
                  <a16:creationId xmlns:a16="http://schemas.microsoft.com/office/drawing/2014/main" id="{B8C47C6B-A5BC-4EF0-8D83-286A7D792625}"/>
                </a:ext>
              </a:extLst>
            </p:cNvPr>
            <p:cNvSpPr/>
            <p:nvPr/>
          </p:nvSpPr>
          <p:spPr>
            <a:xfrm rot="17105029">
              <a:off x="6773676" y="-946334"/>
              <a:ext cx="2819404" cy="2622108"/>
            </a:xfrm>
            <a:custGeom>
              <a:avLst/>
              <a:gdLst>
                <a:gd name="connsiteX0" fmla="*/ 0 w 3807456"/>
                <a:gd name="connsiteY0" fmla="*/ 1418253 h 2836506"/>
                <a:gd name="connsiteX1" fmla="*/ 1903728 w 3807456"/>
                <a:gd name="connsiteY1" fmla="*/ 0 h 2836506"/>
                <a:gd name="connsiteX2" fmla="*/ 3807456 w 3807456"/>
                <a:gd name="connsiteY2" fmla="*/ 1418253 h 2836506"/>
                <a:gd name="connsiteX3" fmla="*/ 1903728 w 3807456"/>
                <a:gd name="connsiteY3" fmla="*/ 2836506 h 2836506"/>
                <a:gd name="connsiteX4" fmla="*/ 0 w 3807456"/>
                <a:gd name="connsiteY4" fmla="*/ 1418253 h 2836506"/>
                <a:gd name="connsiteX0" fmla="*/ 0 w 4777840"/>
                <a:gd name="connsiteY0" fmla="*/ 1390287 h 2836557"/>
                <a:gd name="connsiteX1" fmla="*/ 2874112 w 4777840"/>
                <a:gd name="connsiteY1" fmla="*/ 26 h 2836557"/>
                <a:gd name="connsiteX2" fmla="*/ 4777840 w 4777840"/>
                <a:gd name="connsiteY2" fmla="*/ 1418279 h 2836557"/>
                <a:gd name="connsiteX3" fmla="*/ 2874112 w 4777840"/>
                <a:gd name="connsiteY3" fmla="*/ 2836532 h 2836557"/>
                <a:gd name="connsiteX4" fmla="*/ 0 w 4777840"/>
                <a:gd name="connsiteY4" fmla="*/ 1390287 h 2836557"/>
                <a:gd name="connsiteX0" fmla="*/ 54706 w 4832546"/>
                <a:gd name="connsiteY0" fmla="*/ 2601023 h 4047293"/>
                <a:gd name="connsiteX1" fmla="*/ 1183710 w 4832546"/>
                <a:gd name="connsiteY1" fmla="*/ 35104 h 4047293"/>
                <a:gd name="connsiteX2" fmla="*/ 2928818 w 4832546"/>
                <a:gd name="connsiteY2" fmla="*/ 1210762 h 4047293"/>
                <a:gd name="connsiteX3" fmla="*/ 4832546 w 4832546"/>
                <a:gd name="connsiteY3" fmla="*/ 2629015 h 4047293"/>
                <a:gd name="connsiteX4" fmla="*/ 2928818 w 4832546"/>
                <a:gd name="connsiteY4" fmla="*/ 4047268 h 4047293"/>
                <a:gd name="connsiteX5" fmla="*/ 54706 w 4832546"/>
                <a:gd name="connsiteY5" fmla="*/ 2601023 h 4047293"/>
                <a:gd name="connsiteX0" fmla="*/ 54706 w 5215101"/>
                <a:gd name="connsiteY0" fmla="*/ 2608207 h 4349016"/>
                <a:gd name="connsiteX1" fmla="*/ 1183710 w 5215101"/>
                <a:gd name="connsiteY1" fmla="*/ 42288 h 4349016"/>
                <a:gd name="connsiteX2" fmla="*/ 2928818 w 5215101"/>
                <a:gd name="connsiteY2" fmla="*/ 1217946 h 4349016"/>
                <a:gd name="connsiteX3" fmla="*/ 5215101 w 5215101"/>
                <a:gd name="connsiteY3" fmla="*/ 3886501 h 4349016"/>
                <a:gd name="connsiteX4" fmla="*/ 2928818 w 5215101"/>
                <a:gd name="connsiteY4" fmla="*/ 4054452 h 4349016"/>
                <a:gd name="connsiteX5" fmla="*/ 54706 w 5215101"/>
                <a:gd name="connsiteY5" fmla="*/ 2608207 h 4349016"/>
                <a:gd name="connsiteX0" fmla="*/ 15202 w 5175597"/>
                <a:gd name="connsiteY0" fmla="*/ 2608207 h 4701119"/>
                <a:gd name="connsiteX1" fmla="*/ 1144206 w 5175597"/>
                <a:gd name="connsiteY1" fmla="*/ 42288 h 4701119"/>
                <a:gd name="connsiteX2" fmla="*/ 2889314 w 5175597"/>
                <a:gd name="connsiteY2" fmla="*/ 1217946 h 4701119"/>
                <a:gd name="connsiteX3" fmla="*/ 5175597 w 5175597"/>
                <a:gd name="connsiteY3" fmla="*/ 3886501 h 4701119"/>
                <a:gd name="connsiteX4" fmla="*/ 2889314 w 5175597"/>
                <a:gd name="connsiteY4" fmla="*/ 4054452 h 4701119"/>
                <a:gd name="connsiteX5" fmla="*/ 659014 w 5175597"/>
                <a:gd name="connsiteY5" fmla="*/ 4651610 h 4701119"/>
                <a:gd name="connsiteX6" fmla="*/ 15202 w 5175597"/>
                <a:gd name="connsiteY6" fmla="*/ 2608207 h 4701119"/>
                <a:gd name="connsiteX0" fmla="*/ 15202 w 5197744"/>
                <a:gd name="connsiteY0" fmla="*/ 2757598 h 4850510"/>
                <a:gd name="connsiteX1" fmla="*/ 1144206 w 5197744"/>
                <a:gd name="connsiteY1" fmla="*/ 191679 h 4850510"/>
                <a:gd name="connsiteX2" fmla="*/ 3879381 w 5197744"/>
                <a:gd name="connsiteY2" fmla="*/ 616722 h 4850510"/>
                <a:gd name="connsiteX3" fmla="*/ 5175597 w 5197744"/>
                <a:gd name="connsiteY3" fmla="*/ 4035892 h 4850510"/>
                <a:gd name="connsiteX4" fmla="*/ 2889314 w 5197744"/>
                <a:gd name="connsiteY4" fmla="*/ 4203843 h 4850510"/>
                <a:gd name="connsiteX5" fmla="*/ 659014 w 5197744"/>
                <a:gd name="connsiteY5" fmla="*/ 4801001 h 4850510"/>
                <a:gd name="connsiteX6" fmla="*/ 15202 w 5197744"/>
                <a:gd name="connsiteY6" fmla="*/ 2757598 h 4850510"/>
                <a:gd name="connsiteX0" fmla="*/ 483592 w 4622063"/>
                <a:gd name="connsiteY0" fmla="*/ 3210984 h 4860888"/>
                <a:gd name="connsiteX1" fmla="*/ 568525 w 4622063"/>
                <a:gd name="connsiteY1" fmla="*/ 222845 h 4860888"/>
                <a:gd name="connsiteX2" fmla="*/ 3303700 w 4622063"/>
                <a:gd name="connsiteY2" fmla="*/ 647888 h 4860888"/>
                <a:gd name="connsiteX3" fmla="*/ 4599916 w 4622063"/>
                <a:gd name="connsiteY3" fmla="*/ 4067058 h 4860888"/>
                <a:gd name="connsiteX4" fmla="*/ 2313633 w 4622063"/>
                <a:gd name="connsiteY4" fmla="*/ 4235009 h 4860888"/>
                <a:gd name="connsiteX5" fmla="*/ 83333 w 4622063"/>
                <a:gd name="connsiteY5" fmla="*/ 4832167 h 4860888"/>
                <a:gd name="connsiteX6" fmla="*/ 483592 w 4622063"/>
                <a:gd name="connsiteY6" fmla="*/ 3210984 h 4860888"/>
                <a:gd name="connsiteX0" fmla="*/ 493888 w 4626554"/>
                <a:gd name="connsiteY0" fmla="*/ 3210984 h 5368939"/>
                <a:gd name="connsiteX1" fmla="*/ 578821 w 4626554"/>
                <a:gd name="connsiteY1" fmla="*/ 222845 h 5368939"/>
                <a:gd name="connsiteX2" fmla="*/ 3313996 w 4626554"/>
                <a:gd name="connsiteY2" fmla="*/ 647888 h 5368939"/>
                <a:gd name="connsiteX3" fmla="*/ 4610212 w 4626554"/>
                <a:gd name="connsiteY3" fmla="*/ 4067058 h 5368939"/>
                <a:gd name="connsiteX4" fmla="*/ 2485940 w 4626554"/>
                <a:gd name="connsiteY4" fmla="*/ 5337475 h 5368939"/>
                <a:gd name="connsiteX5" fmla="*/ 93629 w 4626554"/>
                <a:gd name="connsiteY5" fmla="*/ 4832167 h 5368939"/>
                <a:gd name="connsiteX6" fmla="*/ 493888 w 4626554"/>
                <a:gd name="connsiteY6" fmla="*/ 3210984 h 5368939"/>
                <a:gd name="connsiteX0" fmla="*/ 119377 w 4792082"/>
                <a:gd name="connsiteY0" fmla="*/ 3034664 h 5358861"/>
                <a:gd name="connsiteX1" fmla="*/ 744347 w 4792082"/>
                <a:gd name="connsiteY1" fmla="*/ 210722 h 5358861"/>
                <a:gd name="connsiteX2" fmla="*/ 3479522 w 4792082"/>
                <a:gd name="connsiteY2" fmla="*/ 635765 h 5358861"/>
                <a:gd name="connsiteX3" fmla="*/ 4775738 w 4792082"/>
                <a:gd name="connsiteY3" fmla="*/ 4054935 h 5358861"/>
                <a:gd name="connsiteX4" fmla="*/ 2651466 w 4792082"/>
                <a:gd name="connsiteY4" fmla="*/ 5325352 h 5358861"/>
                <a:gd name="connsiteX5" fmla="*/ 259155 w 4792082"/>
                <a:gd name="connsiteY5" fmla="*/ 4820044 h 5358861"/>
                <a:gd name="connsiteX6" fmla="*/ 119377 w 4792082"/>
                <a:gd name="connsiteY6" fmla="*/ 3034664 h 5358861"/>
                <a:gd name="connsiteX0" fmla="*/ 1266764 w 4551249"/>
                <a:gd name="connsiteY0" fmla="*/ 3059852 h 5360288"/>
                <a:gd name="connsiteX1" fmla="*/ 503514 w 4551249"/>
                <a:gd name="connsiteY1" fmla="*/ 212454 h 5360288"/>
                <a:gd name="connsiteX2" fmla="*/ 3238689 w 4551249"/>
                <a:gd name="connsiteY2" fmla="*/ 637497 h 5360288"/>
                <a:gd name="connsiteX3" fmla="*/ 4534905 w 4551249"/>
                <a:gd name="connsiteY3" fmla="*/ 4056667 h 5360288"/>
                <a:gd name="connsiteX4" fmla="*/ 2410633 w 4551249"/>
                <a:gd name="connsiteY4" fmla="*/ 5327084 h 5360288"/>
                <a:gd name="connsiteX5" fmla="*/ 18322 w 4551249"/>
                <a:gd name="connsiteY5" fmla="*/ 4821776 h 5360288"/>
                <a:gd name="connsiteX6" fmla="*/ 1266764 w 4551249"/>
                <a:gd name="connsiteY6" fmla="*/ 3059852 h 5360288"/>
                <a:gd name="connsiteX0" fmla="*/ 1265995 w 4550480"/>
                <a:gd name="connsiteY0" fmla="*/ 2999716 h 5300152"/>
                <a:gd name="connsiteX1" fmla="*/ 102895 w 4550480"/>
                <a:gd name="connsiteY1" fmla="*/ 2184258 h 5300152"/>
                <a:gd name="connsiteX2" fmla="*/ 502745 w 4550480"/>
                <a:gd name="connsiteY2" fmla="*/ 152318 h 5300152"/>
                <a:gd name="connsiteX3" fmla="*/ 3237920 w 4550480"/>
                <a:gd name="connsiteY3" fmla="*/ 577361 h 5300152"/>
                <a:gd name="connsiteX4" fmla="*/ 4534136 w 4550480"/>
                <a:gd name="connsiteY4" fmla="*/ 3996531 h 5300152"/>
                <a:gd name="connsiteX5" fmla="*/ 2409864 w 4550480"/>
                <a:gd name="connsiteY5" fmla="*/ 5266948 h 5300152"/>
                <a:gd name="connsiteX6" fmla="*/ 17553 w 4550480"/>
                <a:gd name="connsiteY6" fmla="*/ 4761640 h 5300152"/>
                <a:gd name="connsiteX7" fmla="*/ 1265995 w 4550480"/>
                <a:gd name="connsiteY7" fmla="*/ 2999716 h 530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0480" h="5300152">
                  <a:moveTo>
                    <a:pt x="1265995" y="2999716"/>
                  </a:moveTo>
                  <a:cubicBezTo>
                    <a:pt x="1280219" y="2570152"/>
                    <a:pt x="230103" y="2658824"/>
                    <a:pt x="102895" y="2184258"/>
                  </a:cubicBezTo>
                  <a:cubicBezTo>
                    <a:pt x="-24313" y="1709692"/>
                    <a:pt x="-19759" y="420134"/>
                    <a:pt x="502745" y="152318"/>
                  </a:cubicBezTo>
                  <a:cubicBezTo>
                    <a:pt x="1025249" y="-115498"/>
                    <a:pt x="2566022" y="-63341"/>
                    <a:pt x="3237920" y="577361"/>
                  </a:cubicBezTo>
                  <a:cubicBezTo>
                    <a:pt x="3909819" y="1218063"/>
                    <a:pt x="4672145" y="3214933"/>
                    <a:pt x="4534136" y="3996531"/>
                  </a:cubicBezTo>
                  <a:cubicBezTo>
                    <a:pt x="4396127" y="4778129"/>
                    <a:pt x="3162628" y="5139430"/>
                    <a:pt x="2409864" y="5266948"/>
                  </a:cubicBezTo>
                  <a:cubicBezTo>
                    <a:pt x="1657100" y="5394466"/>
                    <a:pt x="208198" y="5139512"/>
                    <a:pt x="17553" y="4761640"/>
                  </a:cubicBezTo>
                  <a:cubicBezTo>
                    <a:pt x="-173092" y="4383768"/>
                    <a:pt x="1251771" y="3429280"/>
                    <a:pt x="1265995" y="2999716"/>
                  </a:cubicBezTo>
                  <a:close/>
                </a:path>
              </a:pathLst>
            </a:custGeom>
            <a:solidFill>
              <a:srgbClr val="FFFF00"/>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 name="椭圆 6">
              <a:extLst>
                <a:ext uri="{FF2B5EF4-FFF2-40B4-BE49-F238E27FC236}">
                  <a16:creationId xmlns:a16="http://schemas.microsoft.com/office/drawing/2014/main" id="{2848D632-5A9C-4620-9C07-83BFA8354E5B}"/>
                </a:ext>
              </a:extLst>
            </p:cNvPr>
            <p:cNvSpPr/>
            <p:nvPr/>
          </p:nvSpPr>
          <p:spPr>
            <a:xfrm>
              <a:off x="8535799" y="-409632"/>
              <a:ext cx="3108055" cy="3285141"/>
            </a:xfrm>
            <a:custGeom>
              <a:avLst/>
              <a:gdLst>
                <a:gd name="connsiteX0" fmla="*/ 0 w 3209288"/>
                <a:gd name="connsiteY0" fmla="*/ 1362270 h 2724539"/>
                <a:gd name="connsiteX1" fmla="*/ 1604644 w 3209288"/>
                <a:gd name="connsiteY1" fmla="*/ 0 h 2724539"/>
                <a:gd name="connsiteX2" fmla="*/ 3209288 w 3209288"/>
                <a:gd name="connsiteY2" fmla="*/ 1362270 h 2724539"/>
                <a:gd name="connsiteX3" fmla="*/ 1604644 w 3209288"/>
                <a:gd name="connsiteY3" fmla="*/ 2724540 h 2724539"/>
                <a:gd name="connsiteX4" fmla="*/ 0 w 3209288"/>
                <a:gd name="connsiteY4" fmla="*/ 1362270 h 2724539"/>
                <a:gd name="connsiteX0" fmla="*/ 1051 w 3210339"/>
                <a:gd name="connsiteY0" fmla="*/ 1362271 h 2724541"/>
                <a:gd name="connsiteX1" fmla="*/ 1363321 w 3210339"/>
                <a:gd name="connsiteY1" fmla="*/ 1352940 h 2724541"/>
                <a:gd name="connsiteX2" fmla="*/ 1605695 w 3210339"/>
                <a:gd name="connsiteY2" fmla="*/ 1 h 2724541"/>
                <a:gd name="connsiteX3" fmla="*/ 3210339 w 3210339"/>
                <a:gd name="connsiteY3" fmla="*/ 1362271 h 2724541"/>
                <a:gd name="connsiteX4" fmla="*/ 1605695 w 3210339"/>
                <a:gd name="connsiteY4" fmla="*/ 2724541 h 2724541"/>
                <a:gd name="connsiteX5" fmla="*/ 1051 w 3210339"/>
                <a:gd name="connsiteY5" fmla="*/ 1362271 h 2724541"/>
                <a:gd name="connsiteX0" fmla="*/ 791 w 3592634"/>
                <a:gd name="connsiteY0" fmla="*/ 2929814 h 3036295"/>
                <a:gd name="connsiteX1" fmla="*/ 1745616 w 3592634"/>
                <a:gd name="connsiteY1" fmla="*/ 1352940 h 3036295"/>
                <a:gd name="connsiteX2" fmla="*/ 1987990 w 3592634"/>
                <a:gd name="connsiteY2" fmla="*/ 1 h 3036295"/>
                <a:gd name="connsiteX3" fmla="*/ 3592634 w 3592634"/>
                <a:gd name="connsiteY3" fmla="*/ 1362271 h 3036295"/>
                <a:gd name="connsiteX4" fmla="*/ 1987990 w 3592634"/>
                <a:gd name="connsiteY4" fmla="*/ 2724541 h 3036295"/>
                <a:gd name="connsiteX5" fmla="*/ 791 w 3592634"/>
                <a:gd name="connsiteY5" fmla="*/ 2929814 h 3036295"/>
                <a:gd name="connsiteX0" fmla="*/ 18508 w 3610592"/>
                <a:gd name="connsiteY0" fmla="*/ 2929814 h 3738578"/>
                <a:gd name="connsiteX1" fmla="*/ 1763333 w 3610592"/>
                <a:gd name="connsiteY1" fmla="*/ 1352940 h 3738578"/>
                <a:gd name="connsiteX2" fmla="*/ 2005707 w 3610592"/>
                <a:gd name="connsiteY2" fmla="*/ 1 h 3738578"/>
                <a:gd name="connsiteX3" fmla="*/ 3610351 w 3610592"/>
                <a:gd name="connsiteY3" fmla="*/ 1362271 h 3738578"/>
                <a:gd name="connsiteX4" fmla="*/ 3041405 w 3610592"/>
                <a:gd name="connsiteY4" fmla="*/ 3676263 h 3738578"/>
                <a:gd name="connsiteX5" fmla="*/ 18508 w 3610592"/>
                <a:gd name="connsiteY5" fmla="*/ 2929814 h 3738578"/>
                <a:gd name="connsiteX0" fmla="*/ 18508 w 4570438"/>
                <a:gd name="connsiteY0" fmla="*/ 2929814 h 3702945"/>
                <a:gd name="connsiteX1" fmla="*/ 1763333 w 4570438"/>
                <a:gd name="connsiteY1" fmla="*/ 1352940 h 3702945"/>
                <a:gd name="connsiteX2" fmla="*/ 2005707 w 4570438"/>
                <a:gd name="connsiteY2" fmla="*/ 1 h 3702945"/>
                <a:gd name="connsiteX3" fmla="*/ 3610351 w 4570438"/>
                <a:gd name="connsiteY3" fmla="*/ 1362271 h 3702945"/>
                <a:gd name="connsiteX4" fmla="*/ 4562517 w 4570438"/>
                <a:gd name="connsiteY4" fmla="*/ 2034073 h 3702945"/>
                <a:gd name="connsiteX5" fmla="*/ 3041405 w 4570438"/>
                <a:gd name="connsiteY5" fmla="*/ 3676263 h 3702945"/>
                <a:gd name="connsiteX6" fmla="*/ 18508 w 4570438"/>
                <a:gd name="connsiteY6" fmla="*/ 2929814 h 3702945"/>
                <a:gd name="connsiteX0" fmla="*/ 18508 w 4735664"/>
                <a:gd name="connsiteY0" fmla="*/ 3126479 h 3899610"/>
                <a:gd name="connsiteX1" fmla="*/ 1763333 w 4735664"/>
                <a:gd name="connsiteY1" fmla="*/ 1549605 h 3899610"/>
                <a:gd name="connsiteX2" fmla="*/ 2005707 w 4735664"/>
                <a:gd name="connsiteY2" fmla="*/ 196666 h 3899610"/>
                <a:gd name="connsiteX3" fmla="*/ 4608727 w 4735664"/>
                <a:gd name="connsiteY3" fmla="*/ 215328 h 3899610"/>
                <a:gd name="connsiteX4" fmla="*/ 4562517 w 4735664"/>
                <a:gd name="connsiteY4" fmla="*/ 2230738 h 3899610"/>
                <a:gd name="connsiteX5" fmla="*/ 3041405 w 4735664"/>
                <a:gd name="connsiteY5" fmla="*/ 3872928 h 3899610"/>
                <a:gd name="connsiteX6" fmla="*/ 18508 w 4735664"/>
                <a:gd name="connsiteY6" fmla="*/ 3126479 h 3899610"/>
                <a:gd name="connsiteX0" fmla="*/ 62495 w 4779651"/>
                <a:gd name="connsiteY0" fmla="*/ 3125387 h 3898641"/>
                <a:gd name="connsiteX1" fmla="*/ 1088863 w 4779651"/>
                <a:gd name="connsiteY1" fmla="*/ 1529851 h 3898641"/>
                <a:gd name="connsiteX2" fmla="*/ 2049694 w 4779651"/>
                <a:gd name="connsiteY2" fmla="*/ 195574 h 3898641"/>
                <a:gd name="connsiteX3" fmla="*/ 4652714 w 4779651"/>
                <a:gd name="connsiteY3" fmla="*/ 214236 h 3898641"/>
                <a:gd name="connsiteX4" fmla="*/ 4606504 w 4779651"/>
                <a:gd name="connsiteY4" fmla="*/ 2229646 h 3898641"/>
                <a:gd name="connsiteX5" fmla="*/ 3085392 w 4779651"/>
                <a:gd name="connsiteY5" fmla="*/ 3871836 h 3898641"/>
                <a:gd name="connsiteX6" fmla="*/ 62495 w 4779651"/>
                <a:gd name="connsiteY6" fmla="*/ 3125387 h 389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651" h="3898641">
                  <a:moveTo>
                    <a:pt x="62495" y="3125387"/>
                  </a:moveTo>
                  <a:cubicBezTo>
                    <a:pt x="-270260" y="2735056"/>
                    <a:pt x="821422" y="1756896"/>
                    <a:pt x="1088863" y="1529851"/>
                  </a:cubicBezTo>
                  <a:cubicBezTo>
                    <a:pt x="1356304" y="1302806"/>
                    <a:pt x="1455719" y="414843"/>
                    <a:pt x="2049694" y="195574"/>
                  </a:cubicBezTo>
                  <a:cubicBezTo>
                    <a:pt x="2643669" y="-23695"/>
                    <a:pt x="4388310" y="-110780"/>
                    <a:pt x="4652714" y="214236"/>
                  </a:cubicBezTo>
                  <a:cubicBezTo>
                    <a:pt x="4917118" y="539252"/>
                    <a:pt x="4701328" y="1843981"/>
                    <a:pt x="4606504" y="2229646"/>
                  </a:cubicBezTo>
                  <a:cubicBezTo>
                    <a:pt x="4511680" y="2615311"/>
                    <a:pt x="3842727" y="3722546"/>
                    <a:pt x="3085392" y="3871836"/>
                  </a:cubicBezTo>
                  <a:cubicBezTo>
                    <a:pt x="2328057" y="4021126"/>
                    <a:pt x="395250" y="3515718"/>
                    <a:pt x="62495" y="3125387"/>
                  </a:cubicBezTo>
                  <a:close/>
                </a:path>
              </a:pathLst>
            </a:custGeom>
            <a:solidFill>
              <a:srgbClr val="66FF66"/>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8" name="椭圆 2">
              <a:extLst>
                <a:ext uri="{FF2B5EF4-FFF2-40B4-BE49-F238E27FC236}">
                  <a16:creationId xmlns:a16="http://schemas.microsoft.com/office/drawing/2014/main" id="{119F5609-4001-4EFE-8DAF-C1F907306DBB}"/>
                </a:ext>
              </a:extLst>
            </p:cNvPr>
            <p:cNvSpPr/>
            <p:nvPr/>
          </p:nvSpPr>
          <p:spPr>
            <a:xfrm>
              <a:off x="8864449" y="-1339867"/>
              <a:ext cx="3487198" cy="2456407"/>
            </a:xfrm>
            <a:custGeom>
              <a:avLst/>
              <a:gdLst>
                <a:gd name="connsiteX0" fmla="*/ 0 w 3807456"/>
                <a:gd name="connsiteY0" fmla="*/ 1418253 h 2836506"/>
                <a:gd name="connsiteX1" fmla="*/ 1903728 w 3807456"/>
                <a:gd name="connsiteY1" fmla="*/ 0 h 2836506"/>
                <a:gd name="connsiteX2" fmla="*/ 3807456 w 3807456"/>
                <a:gd name="connsiteY2" fmla="*/ 1418253 h 2836506"/>
                <a:gd name="connsiteX3" fmla="*/ 1903728 w 3807456"/>
                <a:gd name="connsiteY3" fmla="*/ 2836506 h 2836506"/>
                <a:gd name="connsiteX4" fmla="*/ 0 w 3807456"/>
                <a:gd name="connsiteY4" fmla="*/ 1418253 h 2836506"/>
                <a:gd name="connsiteX0" fmla="*/ 0 w 4777840"/>
                <a:gd name="connsiteY0" fmla="*/ 1390287 h 2836557"/>
                <a:gd name="connsiteX1" fmla="*/ 2874112 w 4777840"/>
                <a:gd name="connsiteY1" fmla="*/ 26 h 2836557"/>
                <a:gd name="connsiteX2" fmla="*/ 4777840 w 4777840"/>
                <a:gd name="connsiteY2" fmla="*/ 1418279 h 2836557"/>
                <a:gd name="connsiteX3" fmla="*/ 2874112 w 4777840"/>
                <a:gd name="connsiteY3" fmla="*/ 2836532 h 2836557"/>
                <a:gd name="connsiteX4" fmla="*/ 0 w 4777840"/>
                <a:gd name="connsiteY4" fmla="*/ 1390287 h 2836557"/>
                <a:gd name="connsiteX0" fmla="*/ 54706 w 4832546"/>
                <a:gd name="connsiteY0" fmla="*/ 2601023 h 4047293"/>
                <a:gd name="connsiteX1" fmla="*/ 1183710 w 4832546"/>
                <a:gd name="connsiteY1" fmla="*/ 35104 h 4047293"/>
                <a:gd name="connsiteX2" fmla="*/ 2928818 w 4832546"/>
                <a:gd name="connsiteY2" fmla="*/ 1210762 h 4047293"/>
                <a:gd name="connsiteX3" fmla="*/ 4832546 w 4832546"/>
                <a:gd name="connsiteY3" fmla="*/ 2629015 h 4047293"/>
                <a:gd name="connsiteX4" fmla="*/ 2928818 w 4832546"/>
                <a:gd name="connsiteY4" fmla="*/ 4047268 h 4047293"/>
                <a:gd name="connsiteX5" fmla="*/ 54706 w 4832546"/>
                <a:gd name="connsiteY5" fmla="*/ 2601023 h 4047293"/>
                <a:gd name="connsiteX0" fmla="*/ 54706 w 5215101"/>
                <a:gd name="connsiteY0" fmla="*/ 2608207 h 4349016"/>
                <a:gd name="connsiteX1" fmla="*/ 1183710 w 5215101"/>
                <a:gd name="connsiteY1" fmla="*/ 42288 h 4349016"/>
                <a:gd name="connsiteX2" fmla="*/ 2928818 w 5215101"/>
                <a:gd name="connsiteY2" fmla="*/ 1217946 h 4349016"/>
                <a:gd name="connsiteX3" fmla="*/ 5215101 w 5215101"/>
                <a:gd name="connsiteY3" fmla="*/ 3886501 h 4349016"/>
                <a:gd name="connsiteX4" fmla="*/ 2928818 w 5215101"/>
                <a:gd name="connsiteY4" fmla="*/ 4054452 h 4349016"/>
                <a:gd name="connsiteX5" fmla="*/ 54706 w 5215101"/>
                <a:gd name="connsiteY5" fmla="*/ 2608207 h 4349016"/>
                <a:gd name="connsiteX0" fmla="*/ 15202 w 5175597"/>
                <a:gd name="connsiteY0" fmla="*/ 2608207 h 4701119"/>
                <a:gd name="connsiteX1" fmla="*/ 1144206 w 5175597"/>
                <a:gd name="connsiteY1" fmla="*/ 42288 h 4701119"/>
                <a:gd name="connsiteX2" fmla="*/ 2889314 w 5175597"/>
                <a:gd name="connsiteY2" fmla="*/ 1217946 h 4701119"/>
                <a:gd name="connsiteX3" fmla="*/ 5175597 w 5175597"/>
                <a:gd name="connsiteY3" fmla="*/ 3886501 h 4701119"/>
                <a:gd name="connsiteX4" fmla="*/ 2889314 w 5175597"/>
                <a:gd name="connsiteY4" fmla="*/ 4054452 h 4701119"/>
                <a:gd name="connsiteX5" fmla="*/ 659014 w 5175597"/>
                <a:gd name="connsiteY5" fmla="*/ 4651610 h 4701119"/>
                <a:gd name="connsiteX6" fmla="*/ 15202 w 5175597"/>
                <a:gd name="connsiteY6" fmla="*/ 2608207 h 470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597" h="4701119">
                  <a:moveTo>
                    <a:pt x="15202" y="2608207"/>
                  </a:moveTo>
                  <a:cubicBezTo>
                    <a:pt x="96067" y="1839987"/>
                    <a:pt x="665187" y="273998"/>
                    <a:pt x="1144206" y="42288"/>
                  </a:cubicBezTo>
                  <a:cubicBezTo>
                    <a:pt x="1623225" y="-189422"/>
                    <a:pt x="2217416" y="577244"/>
                    <a:pt x="2889314" y="1217946"/>
                  </a:cubicBezTo>
                  <a:cubicBezTo>
                    <a:pt x="3561213" y="1858648"/>
                    <a:pt x="5175597" y="3103221"/>
                    <a:pt x="5175597" y="3886501"/>
                  </a:cubicBezTo>
                  <a:cubicBezTo>
                    <a:pt x="5175597" y="4669781"/>
                    <a:pt x="3642078" y="3926934"/>
                    <a:pt x="2889314" y="4054452"/>
                  </a:cubicBezTo>
                  <a:cubicBezTo>
                    <a:pt x="2136550" y="4181970"/>
                    <a:pt x="1138033" y="4892651"/>
                    <a:pt x="659014" y="4651610"/>
                  </a:cubicBezTo>
                  <a:cubicBezTo>
                    <a:pt x="179995" y="4410569"/>
                    <a:pt x="-65663" y="3376427"/>
                    <a:pt x="15202" y="2608207"/>
                  </a:cubicBezTo>
                  <a:close/>
                </a:path>
              </a:pathLst>
            </a:custGeom>
            <a:solidFill>
              <a:srgbClr val="FF0066"/>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9" name="椭圆 2">
              <a:extLst>
                <a:ext uri="{FF2B5EF4-FFF2-40B4-BE49-F238E27FC236}">
                  <a16:creationId xmlns:a16="http://schemas.microsoft.com/office/drawing/2014/main" id="{E5EE10FE-0800-4683-A478-943449451E23}"/>
                </a:ext>
              </a:extLst>
            </p:cNvPr>
            <p:cNvSpPr/>
            <p:nvPr/>
          </p:nvSpPr>
          <p:spPr>
            <a:xfrm rot="16200000">
              <a:off x="9044732" y="1009400"/>
              <a:ext cx="2396969" cy="3408305"/>
            </a:xfrm>
            <a:custGeom>
              <a:avLst/>
              <a:gdLst>
                <a:gd name="connsiteX0" fmla="*/ 0 w 3807456"/>
                <a:gd name="connsiteY0" fmla="*/ 1418253 h 2836506"/>
                <a:gd name="connsiteX1" fmla="*/ 1903728 w 3807456"/>
                <a:gd name="connsiteY1" fmla="*/ 0 h 2836506"/>
                <a:gd name="connsiteX2" fmla="*/ 3807456 w 3807456"/>
                <a:gd name="connsiteY2" fmla="*/ 1418253 h 2836506"/>
                <a:gd name="connsiteX3" fmla="*/ 1903728 w 3807456"/>
                <a:gd name="connsiteY3" fmla="*/ 2836506 h 2836506"/>
                <a:gd name="connsiteX4" fmla="*/ 0 w 3807456"/>
                <a:gd name="connsiteY4" fmla="*/ 1418253 h 2836506"/>
                <a:gd name="connsiteX0" fmla="*/ 0 w 4777840"/>
                <a:gd name="connsiteY0" fmla="*/ 1390287 h 2836557"/>
                <a:gd name="connsiteX1" fmla="*/ 2874112 w 4777840"/>
                <a:gd name="connsiteY1" fmla="*/ 26 h 2836557"/>
                <a:gd name="connsiteX2" fmla="*/ 4777840 w 4777840"/>
                <a:gd name="connsiteY2" fmla="*/ 1418279 h 2836557"/>
                <a:gd name="connsiteX3" fmla="*/ 2874112 w 4777840"/>
                <a:gd name="connsiteY3" fmla="*/ 2836532 h 2836557"/>
                <a:gd name="connsiteX4" fmla="*/ 0 w 4777840"/>
                <a:gd name="connsiteY4" fmla="*/ 1390287 h 2836557"/>
                <a:gd name="connsiteX0" fmla="*/ 54706 w 4832546"/>
                <a:gd name="connsiteY0" fmla="*/ 2601023 h 4047293"/>
                <a:gd name="connsiteX1" fmla="*/ 1183710 w 4832546"/>
                <a:gd name="connsiteY1" fmla="*/ 35104 h 4047293"/>
                <a:gd name="connsiteX2" fmla="*/ 2928818 w 4832546"/>
                <a:gd name="connsiteY2" fmla="*/ 1210762 h 4047293"/>
                <a:gd name="connsiteX3" fmla="*/ 4832546 w 4832546"/>
                <a:gd name="connsiteY3" fmla="*/ 2629015 h 4047293"/>
                <a:gd name="connsiteX4" fmla="*/ 2928818 w 4832546"/>
                <a:gd name="connsiteY4" fmla="*/ 4047268 h 4047293"/>
                <a:gd name="connsiteX5" fmla="*/ 54706 w 4832546"/>
                <a:gd name="connsiteY5" fmla="*/ 2601023 h 4047293"/>
                <a:gd name="connsiteX0" fmla="*/ 54706 w 5215101"/>
                <a:gd name="connsiteY0" fmla="*/ 2608207 h 4349016"/>
                <a:gd name="connsiteX1" fmla="*/ 1183710 w 5215101"/>
                <a:gd name="connsiteY1" fmla="*/ 42288 h 4349016"/>
                <a:gd name="connsiteX2" fmla="*/ 2928818 w 5215101"/>
                <a:gd name="connsiteY2" fmla="*/ 1217946 h 4349016"/>
                <a:gd name="connsiteX3" fmla="*/ 5215101 w 5215101"/>
                <a:gd name="connsiteY3" fmla="*/ 3886501 h 4349016"/>
                <a:gd name="connsiteX4" fmla="*/ 2928818 w 5215101"/>
                <a:gd name="connsiteY4" fmla="*/ 4054452 h 4349016"/>
                <a:gd name="connsiteX5" fmla="*/ 54706 w 5215101"/>
                <a:gd name="connsiteY5" fmla="*/ 2608207 h 4349016"/>
                <a:gd name="connsiteX0" fmla="*/ 15202 w 5175597"/>
                <a:gd name="connsiteY0" fmla="*/ 2608207 h 4701119"/>
                <a:gd name="connsiteX1" fmla="*/ 1144206 w 5175597"/>
                <a:gd name="connsiteY1" fmla="*/ 42288 h 4701119"/>
                <a:gd name="connsiteX2" fmla="*/ 2889314 w 5175597"/>
                <a:gd name="connsiteY2" fmla="*/ 1217946 h 4701119"/>
                <a:gd name="connsiteX3" fmla="*/ 5175597 w 5175597"/>
                <a:gd name="connsiteY3" fmla="*/ 3886501 h 4701119"/>
                <a:gd name="connsiteX4" fmla="*/ 2889314 w 5175597"/>
                <a:gd name="connsiteY4" fmla="*/ 4054452 h 4701119"/>
                <a:gd name="connsiteX5" fmla="*/ 659014 w 5175597"/>
                <a:gd name="connsiteY5" fmla="*/ 4651610 h 4701119"/>
                <a:gd name="connsiteX6" fmla="*/ 15202 w 5175597"/>
                <a:gd name="connsiteY6" fmla="*/ 2608207 h 470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597" h="4701119">
                  <a:moveTo>
                    <a:pt x="15202" y="2608207"/>
                  </a:moveTo>
                  <a:cubicBezTo>
                    <a:pt x="96067" y="1839987"/>
                    <a:pt x="665187" y="273998"/>
                    <a:pt x="1144206" y="42288"/>
                  </a:cubicBezTo>
                  <a:cubicBezTo>
                    <a:pt x="1623225" y="-189422"/>
                    <a:pt x="2217416" y="577244"/>
                    <a:pt x="2889314" y="1217946"/>
                  </a:cubicBezTo>
                  <a:cubicBezTo>
                    <a:pt x="3561213" y="1858648"/>
                    <a:pt x="5175597" y="3103221"/>
                    <a:pt x="5175597" y="3886501"/>
                  </a:cubicBezTo>
                  <a:cubicBezTo>
                    <a:pt x="5175597" y="4669781"/>
                    <a:pt x="3642078" y="3926934"/>
                    <a:pt x="2889314" y="4054452"/>
                  </a:cubicBezTo>
                  <a:cubicBezTo>
                    <a:pt x="2136550" y="4181970"/>
                    <a:pt x="1138033" y="4892651"/>
                    <a:pt x="659014" y="4651610"/>
                  </a:cubicBezTo>
                  <a:cubicBezTo>
                    <a:pt x="179995" y="4410569"/>
                    <a:pt x="-65663" y="3376427"/>
                    <a:pt x="15202" y="2608207"/>
                  </a:cubicBezTo>
                  <a:close/>
                </a:path>
              </a:pathLst>
            </a:custGeom>
            <a:solidFill>
              <a:srgbClr val="FF0066"/>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30" name="椭圆 2">
              <a:extLst>
                <a:ext uri="{FF2B5EF4-FFF2-40B4-BE49-F238E27FC236}">
                  <a16:creationId xmlns:a16="http://schemas.microsoft.com/office/drawing/2014/main" id="{2E69AD81-3C26-4930-B9CD-094FC5A1527D}"/>
                </a:ext>
              </a:extLst>
            </p:cNvPr>
            <p:cNvSpPr/>
            <p:nvPr/>
          </p:nvSpPr>
          <p:spPr>
            <a:xfrm rot="656399">
              <a:off x="9974124" y="620305"/>
              <a:ext cx="3285521" cy="3345948"/>
            </a:xfrm>
            <a:custGeom>
              <a:avLst/>
              <a:gdLst>
                <a:gd name="connsiteX0" fmla="*/ 0 w 3807456"/>
                <a:gd name="connsiteY0" fmla="*/ 1418253 h 2836506"/>
                <a:gd name="connsiteX1" fmla="*/ 1903728 w 3807456"/>
                <a:gd name="connsiteY1" fmla="*/ 0 h 2836506"/>
                <a:gd name="connsiteX2" fmla="*/ 3807456 w 3807456"/>
                <a:gd name="connsiteY2" fmla="*/ 1418253 h 2836506"/>
                <a:gd name="connsiteX3" fmla="*/ 1903728 w 3807456"/>
                <a:gd name="connsiteY3" fmla="*/ 2836506 h 2836506"/>
                <a:gd name="connsiteX4" fmla="*/ 0 w 3807456"/>
                <a:gd name="connsiteY4" fmla="*/ 1418253 h 2836506"/>
                <a:gd name="connsiteX0" fmla="*/ 0 w 4777840"/>
                <a:gd name="connsiteY0" fmla="*/ 1390287 h 2836557"/>
                <a:gd name="connsiteX1" fmla="*/ 2874112 w 4777840"/>
                <a:gd name="connsiteY1" fmla="*/ 26 h 2836557"/>
                <a:gd name="connsiteX2" fmla="*/ 4777840 w 4777840"/>
                <a:gd name="connsiteY2" fmla="*/ 1418279 h 2836557"/>
                <a:gd name="connsiteX3" fmla="*/ 2874112 w 4777840"/>
                <a:gd name="connsiteY3" fmla="*/ 2836532 h 2836557"/>
                <a:gd name="connsiteX4" fmla="*/ 0 w 4777840"/>
                <a:gd name="connsiteY4" fmla="*/ 1390287 h 2836557"/>
                <a:gd name="connsiteX0" fmla="*/ 54706 w 4832546"/>
                <a:gd name="connsiteY0" fmla="*/ 2601023 h 4047293"/>
                <a:gd name="connsiteX1" fmla="*/ 1183710 w 4832546"/>
                <a:gd name="connsiteY1" fmla="*/ 35104 h 4047293"/>
                <a:gd name="connsiteX2" fmla="*/ 2928818 w 4832546"/>
                <a:gd name="connsiteY2" fmla="*/ 1210762 h 4047293"/>
                <a:gd name="connsiteX3" fmla="*/ 4832546 w 4832546"/>
                <a:gd name="connsiteY3" fmla="*/ 2629015 h 4047293"/>
                <a:gd name="connsiteX4" fmla="*/ 2928818 w 4832546"/>
                <a:gd name="connsiteY4" fmla="*/ 4047268 h 4047293"/>
                <a:gd name="connsiteX5" fmla="*/ 54706 w 4832546"/>
                <a:gd name="connsiteY5" fmla="*/ 2601023 h 4047293"/>
                <a:gd name="connsiteX0" fmla="*/ 54706 w 5215101"/>
                <a:gd name="connsiteY0" fmla="*/ 2608207 h 4349016"/>
                <a:gd name="connsiteX1" fmla="*/ 1183710 w 5215101"/>
                <a:gd name="connsiteY1" fmla="*/ 42288 h 4349016"/>
                <a:gd name="connsiteX2" fmla="*/ 2928818 w 5215101"/>
                <a:gd name="connsiteY2" fmla="*/ 1217946 h 4349016"/>
                <a:gd name="connsiteX3" fmla="*/ 5215101 w 5215101"/>
                <a:gd name="connsiteY3" fmla="*/ 3886501 h 4349016"/>
                <a:gd name="connsiteX4" fmla="*/ 2928818 w 5215101"/>
                <a:gd name="connsiteY4" fmla="*/ 4054452 h 4349016"/>
                <a:gd name="connsiteX5" fmla="*/ 54706 w 5215101"/>
                <a:gd name="connsiteY5" fmla="*/ 2608207 h 4349016"/>
                <a:gd name="connsiteX0" fmla="*/ 15202 w 5175597"/>
                <a:gd name="connsiteY0" fmla="*/ 2608207 h 4701119"/>
                <a:gd name="connsiteX1" fmla="*/ 1144206 w 5175597"/>
                <a:gd name="connsiteY1" fmla="*/ 42288 h 4701119"/>
                <a:gd name="connsiteX2" fmla="*/ 2889314 w 5175597"/>
                <a:gd name="connsiteY2" fmla="*/ 1217946 h 4701119"/>
                <a:gd name="connsiteX3" fmla="*/ 5175597 w 5175597"/>
                <a:gd name="connsiteY3" fmla="*/ 3886501 h 4701119"/>
                <a:gd name="connsiteX4" fmla="*/ 2889314 w 5175597"/>
                <a:gd name="connsiteY4" fmla="*/ 4054452 h 4701119"/>
                <a:gd name="connsiteX5" fmla="*/ 659014 w 5175597"/>
                <a:gd name="connsiteY5" fmla="*/ 4651610 h 4701119"/>
                <a:gd name="connsiteX6" fmla="*/ 15202 w 5175597"/>
                <a:gd name="connsiteY6" fmla="*/ 2608207 h 4701119"/>
                <a:gd name="connsiteX0" fmla="*/ 15202 w 5197744"/>
                <a:gd name="connsiteY0" fmla="*/ 2757598 h 4850510"/>
                <a:gd name="connsiteX1" fmla="*/ 1144206 w 5197744"/>
                <a:gd name="connsiteY1" fmla="*/ 191679 h 4850510"/>
                <a:gd name="connsiteX2" fmla="*/ 3879381 w 5197744"/>
                <a:gd name="connsiteY2" fmla="*/ 616722 h 4850510"/>
                <a:gd name="connsiteX3" fmla="*/ 5175597 w 5197744"/>
                <a:gd name="connsiteY3" fmla="*/ 4035892 h 4850510"/>
                <a:gd name="connsiteX4" fmla="*/ 2889314 w 5197744"/>
                <a:gd name="connsiteY4" fmla="*/ 4203843 h 4850510"/>
                <a:gd name="connsiteX5" fmla="*/ 659014 w 5197744"/>
                <a:gd name="connsiteY5" fmla="*/ 4801001 h 4850510"/>
                <a:gd name="connsiteX6" fmla="*/ 15202 w 5197744"/>
                <a:gd name="connsiteY6" fmla="*/ 2757598 h 4850510"/>
                <a:gd name="connsiteX0" fmla="*/ 483592 w 4622063"/>
                <a:gd name="connsiteY0" fmla="*/ 3210984 h 4860888"/>
                <a:gd name="connsiteX1" fmla="*/ 568525 w 4622063"/>
                <a:gd name="connsiteY1" fmla="*/ 222845 h 4860888"/>
                <a:gd name="connsiteX2" fmla="*/ 3303700 w 4622063"/>
                <a:gd name="connsiteY2" fmla="*/ 647888 h 4860888"/>
                <a:gd name="connsiteX3" fmla="*/ 4599916 w 4622063"/>
                <a:gd name="connsiteY3" fmla="*/ 4067058 h 4860888"/>
                <a:gd name="connsiteX4" fmla="*/ 2313633 w 4622063"/>
                <a:gd name="connsiteY4" fmla="*/ 4235009 h 4860888"/>
                <a:gd name="connsiteX5" fmla="*/ 83333 w 4622063"/>
                <a:gd name="connsiteY5" fmla="*/ 4832167 h 4860888"/>
                <a:gd name="connsiteX6" fmla="*/ 483592 w 4622063"/>
                <a:gd name="connsiteY6" fmla="*/ 3210984 h 4860888"/>
                <a:gd name="connsiteX0" fmla="*/ 493888 w 4626554"/>
                <a:gd name="connsiteY0" fmla="*/ 3210984 h 5368939"/>
                <a:gd name="connsiteX1" fmla="*/ 578821 w 4626554"/>
                <a:gd name="connsiteY1" fmla="*/ 222845 h 5368939"/>
                <a:gd name="connsiteX2" fmla="*/ 3313996 w 4626554"/>
                <a:gd name="connsiteY2" fmla="*/ 647888 h 5368939"/>
                <a:gd name="connsiteX3" fmla="*/ 4610212 w 4626554"/>
                <a:gd name="connsiteY3" fmla="*/ 4067058 h 5368939"/>
                <a:gd name="connsiteX4" fmla="*/ 2485940 w 4626554"/>
                <a:gd name="connsiteY4" fmla="*/ 5337475 h 5368939"/>
                <a:gd name="connsiteX5" fmla="*/ 93629 w 4626554"/>
                <a:gd name="connsiteY5" fmla="*/ 4832167 h 5368939"/>
                <a:gd name="connsiteX6" fmla="*/ 493888 w 4626554"/>
                <a:gd name="connsiteY6" fmla="*/ 3210984 h 5368939"/>
                <a:gd name="connsiteX0" fmla="*/ 119377 w 4792082"/>
                <a:gd name="connsiteY0" fmla="*/ 3034664 h 5358861"/>
                <a:gd name="connsiteX1" fmla="*/ 744347 w 4792082"/>
                <a:gd name="connsiteY1" fmla="*/ 210722 h 5358861"/>
                <a:gd name="connsiteX2" fmla="*/ 3479522 w 4792082"/>
                <a:gd name="connsiteY2" fmla="*/ 635765 h 5358861"/>
                <a:gd name="connsiteX3" fmla="*/ 4775738 w 4792082"/>
                <a:gd name="connsiteY3" fmla="*/ 4054935 h 5358861"/>
                <a:gd name="connsiteX4" fmla="*/ 2651466 w 4792082"/>
                <a:gd name="connsiteY4" fmla="*/ 5325352 h 5358861"/>
                <a:gd name="connsiteX5" fmla="*/ 259155 w 4792082"/>
                <a:gd name="connsiteY5" fmla="*/ 4820044 h 5358861"/>
                <a:gd name="connsiteX6" fmla="*/ 119377 w 4792082"/>
                <a:gd name="connsiteY6" fmla="*/ 3034664 h 5358861"/>
                <a:gd name="connsiteX0" fmla="*/ 1266764 w 4551249"/>
                <a:gd name="connsiteY0" fmla="*/ 3059852 h 5360288"/>
                <a:gd name="connsiteX1" fmla="*/ 503514 w 4551249"/>
                <a:gd name="connsiteY1" fmla="*/ 212454 h 5360288"/>
                <a:gd name="connsiteX2" fmla="*/ 3238689 w 4551249"/>
                <a:gd name="connsiteY2" fmla="*/ 637497 h 5360288"/>
                <a:gd name="connsiteX3" fmla="*/ 4534905 w 4551249"/>
                <a:gd name="connsiteY3" fmla="*/ 4056667 h 5360288"/>
                <a:gd name="connsiteX4" fmla="*/ 2410633 w 4551249"/>
                <a:gd name="connsiteY4" fmla="*/ 5327084 h 5360288"/>
                <a:gd name="connsiteX5" fmla="*/ 18322 w 4551249"/>
                <a:gd name="connsiteY5" fmla="*/ 4821776 h 5360288"/>
                <a:gd name="connsiteX6" fmla="*/ 1266764 w 4551249"/>
                <a:gd name="connsiteY6" fmla="*/ 3059852 h 5360288"/>
                <a:gd name="connsiteX0" fmla="*/ 1265995 w 4550480"/>
                <a:gd name="connsiteY0" fmla="*/ 2999716 h 5300152"/>
                <a:gd name="connsiteX1" fmla="*/ 102895 w 4550480"/>
                <a:gd name="connsiteY1" fmla="*/ 2184258 h 5300152"/>
                <a:gd name="connsiteX2" fmla="*/ 502745 w 4550480"/>
                <a:gd name="connsiteY2" fmla="*/ 152318 h 5300152"/>
                <a:gd name="connsiteX3" fmla="*/ 3237920 w 4550480"/>
                <a:gd name="connsiteY3" fmla="*/ 577361 h 5300152"/>
                <a:gd name="connsiteX4" fmla="*/ 4534136 w 4550480"/>
                <a:gd name="connsiteY4" fmla="*/ 3996531 h 5300152"/>
                <a:gd name="connsiteX5" fmla="*/ 2409864 w 4550480"/>
                <a:gd name="connsiteY5" fmla="*/ 5266948 h 5300152"/>
                <a:gd name="connsiteX6" fmla="*/ 17553 w 4550480"/>
                <a:gd name="connsiteY6" fmla="*/ 4761640 h 5300152"/>
                <a:gd name="connsiteX7" fmla="*/ 1265995 w 4550480"/>
                <a:gd name="connsiteY7" fmla="*/ 2999716 h 530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0480" h="5300152">
                  <a:moveTo>
                    <a:pt x="1265995" y="2999716"/>
                  </a:moveTo>
                  <a:cubicBezTo>
                    <a:pt x="1280219" y="2570152"/>
                    <a:pt x="230103" y="2658824"/>
                    <a:pt x="102895" y="2184258"/>
                  </a:cubicBezTo>
                  <a:cubicBezTo>
                    <a:pt x="-24313" y="1709692"/>
                    <a:pt x="-19759" y="420134"/>
                    <a:pt x="502745" y="152318"/>
                  </a:cubicBezTo>
                  <a:cubicBezTo>
                    <a:pt x="1025249" y="-115498"/>
                    <a:pt x="2566022" y="-63341"/>
                    <a:pt x="3237920" y="577361"/>
                  </a:cubicBezTo>
                  <a:cubicBezTo>
                    <a:pt x="3909819" y="1218063"/>
                    <a:pt x="4672145" y="3214933"/>
                    <a:pt x="4534136" y="3996531"/>
                  </a:cubicBezTo>
                  <a:cubicBezTo>
                    <a:pt x="4396127" y="4778129"/>
                    <a:pt x="3162628" y="5139430"/>
                    <a:pt x="2409864" y="5266948"/>
                  </a:cubicBezTo>
                  <a:cubicBezTo>
                    <a:pt x="1657100" y="5394466"/>
                    <a:pt x="208198" y="5139512"/>
                    <a:pt x="17553" y="4761640"/>
                  </a:cubicBezTo>
                  <a:cubicBezTo>
                    <a:pt x="-173092" y="4383768"/>
                    <a:pt x="1251771" y="3429280"/>
                    <a:pt x="1265995" y="2999716"/>
                  </a:cubicBezTo>
                  <a:close/>
                </a:path>
              </a:pathLst>
            </a:custGeom>
            <a:solidFill>
              <a:srgbClr val="FFFF00"/>
            </a:solidFill>
            <a:effectLst>
              <a:softEdge rad="342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sp>
        <p:nvSpPr>
          <p:cNvPr id="32" name="任意多边形: 形状 31">
            <a:extLst>
              <a:ext uri="{FF2B5EF4-FFF2-40B4-BE49-F238E27FC236}">
                <a16:creationId xmlns:a16="http://schemas.microsoft.com/office/drawing/2014/main" id="{6C71888A-6C79-406C-B90B-297715E5F642}"/>
              </a:ext>
            </a:extLst>
          </p:cNvPr>
          <p:cNvSpPr/>
          <p:nvPr/>
        </p:nvSpPr>
        <p:spPr>
          <a:xfrm>
            <a:off x="0" y="-2692"/>
            <a:ext cx="12192000" cy="6860692"/>
          </a:xfrm>
          <a:custGeom>
            <a:avLst/>
            <a:gdLst>
              <a:gd name="connsiteX0" fmla="*/ 0 w 12192000"/>
              <a:gd name="connsiteY0" fmla="*/ 0 h 6860692"/>
              <a:gd name="connsiteX1" fmla="*/ 6096000 w 12192000"/>
              <a:gd name="connsiteY1" fmla="*/ 0 h 6860692"/>
              <a:gd name="connsiteX2" fmla="*/ 6096000 w 12192000"/>
              <a:gd name="connsiteY2" fmla="*/ 3470582 h 6860692"/>
              <a:gd name="connsiteX3" fmla="*/ 12192000 w 12192000"/>
              <a:gd name="connsiteY3" fmla="*/ 3470582 h 6860692"/>
              <a:gd name="connsiteX4" fmla="*/ 12192000 w 12192000"/>
              <a:gd name="connsiteY4" fmla="*/ 6860692 h 6860692"/>
              <a:gd name="connsiteX5" fmla="*/ 0 w 12192000"/>
              <a:gd name="connsiteY5" fmla="*/ 6860692 h 686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60692">
                <a:moveTo>
                  <a:pt x="0" y="0"/>
                </a:moveTo>
                <a:lnTo>
                  <a:pt x="6096000" y="0"/>
                </a:lnTo>
                <a:lnTo>
                  <a:pt x="6096000" y="3470582"/>
                </a:lnTo>
                <a:lnTo>
                  <a:pt x="12192000" y="3470582"/>
                </a:lnTo>
                <a:lnTo>
                  <a:pt x="12192000" y="6860692"/>
                </a:lnTo>
                <a:lnTo>
                  <a:pt x="0" y="68606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id="{F1E943F3-AC6D-46EC-BE31-C2168618D2D1}"/>
              </a:ext>
            </a:extLst>
          </p:cNvPr>
          <p:cNvGrpSpPr/>
          <p:nvPr/>
        </p:nvGrpSpPr>
        <p:grpSpPr>
          <a:xfrm>
            <a:off x="7927579" y="3820036"/>
            <a:ext cx="2428240" cy="2484938"/>
            <a:chOff x="3210560" y="543560"/>
            <a:chExt cx="5770880" cy="5770880"/>
          </a:xfrm>
        </p:grpSpPr>
        <p:sp>
          <p:nvSpPr>
            <p:cNvPr id="4" name="椭圆 3">
              <a:extLst>
                <a:ext uri="{FF2B5EF4-FFF2-40B4-BE49-F238E27FC236}">
                  <a16:creationId xmlns:a16="http://schemas.microsoft.com/office/drawing/2014/main" id="{ACE6A6D3-F019-4FCC-86C5-AD9B10D681B7}"/>
                </a:ext>
              </a:extLst>
            </p:cNvPr>
            <p:cNvSpPr/>
            <p:nvPr/>
          </p:nvSpPr>
          <p:spPr>
            <a:xfrm rot="20590438">
              <a:off x="3210560" y="543560"/>
              <a:ext cx="5770880" cy="5770880"/>
            </a:xfrm>
            <a:prstGeom prst="ellipse">
              <a:avLst/>
            </a:prstGeom>
            <a:gradFill>
              <a:gsLst>
                <a:gs pos="0">
                  <a:srgbClr val="CC0000"/>
                </a:gs>
                <a:gs pos="49000">
                  <a:srgbClr val="F555F9"/>
                </a:gs>
                <a:gs pos="70000">
                  <a:srgbClr val="3366FF"/>
                </a:gs>
                <a:gs pos="93000">
                  <a:schemeClr val="accent5">
                    <a:lumMod val="75000"/>
                  </a:schemeClr>
                </a:gs>
              </a:gsLst>
              <a:lin ang="5400000" scaled="1"/>
            </a:gradFill>
            <a:ln>
              <a:noFill/>
            </a:ln>
            <a:effectLst>
              <a:softEdge rad="571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D00D52C-F4DB-45FC-893B-85F43AC2DFB6}"/>
                </a:ext>
              </a:extLst>
            </p:cNvPr>
            <p:cNvSpPr/>
            <p:nvPr/>
          </p:nvSpPr>
          <p:spPr>
            <a:xfrm rot="18925816" flipV="1">
              <a:off x="3820160" y="1153160"/>
              <a:ext cx="4551680" cy="4551680"/>
            </a:xfrm>
            <a:prstGeom prst="ellipse">
              <a:avLst/>
            </a:prstGeom>
            <a:gradFill>
              <a:gsLst>
                <a:gs pos="0">
                  <a:srgbClr val="CC0000"/>
                </a:gs>
                <a:gs pos="49000">
                  <a:srgbClr val="F555F9"/>
                </a:gs>
                <a:gs pos="70000">
                  <a:srgbClr val="3366FF"/>
                </a:gs>
                <a:gs pos="93000">
                  <a:schemeClr val="accent5">
                    <a:lumMod val="75000"/>
                  </a:schemeClr>
                </a:gs>
              </a:gsLst>
              <a:lin ang="5400000" scaled="1"/>
            </a:gradFill>
            <a:ln>
              <a:noFill/>
            </a:ln>
            <a:effectLst>
              <a:softEdge rad="571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308CE78A-8F09-4198-916F-56D087D67282}"/>
                </a:ext>
              </a:extLst>
            </p:cNvPr>
            <p:cNvSpPr/>
            <p:nvPr/>
          </p:nvSpPr>
          <p:spPr>
            <a:xfrm rot="8861474">
              <a:off x="4988560" y="2321560"/>
              <a:ext cx="2214880" cy="2214880"/>
            </a:xfrm>
            <a:prstGeom prst="ellipse">
              <a:avLst/>
            </a:prstGeom>
            <a:gradFill>
              <a:gsLst>
                <a:gs pos="0">
                  <a:srgbClr val="CC0000"/>
                </a:gs>
                <a:gs pos="49000">
                  <a:srgbClr val="F555F9"/>
                </a:gs>
                <a:gs pos="70000">
                  <a:srgbClr val="3366FF"/>
                </a:gs>
                <a:gs pos="93000">
                  <a:schemeClr val="accent5">
                    <a:lumMod val="75000"/>
                  </a:schemeClr>
                </a:gs>
              </a:gsLst>
              <a:lin ang="5400000" scaled="1"/>
            </a:gradFill>
            <a:ln>
              <a:noFill/>
            </a:ln>
            <a:effectLst>
              <a:softEdge rad="571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569920C7-D6BA-4682-94D7-9509CCFBAEB6}"/>
              </a:ext>
            </a:extLst>
          </p:cNvPr>
          <p:cNvGrpSpPr/>
          <p:nvPr/>
        </p:nvGrpSpPr>
        <p:grpSpPr>
          <a:xfrm>
            <a:off x="1594311" y="134037"/>
            <a:ext cx="3263830" cy="3095852"/>
            <a:chOff x="6393276" y="1991392"/>
            <a:chExt cx="3807456" cy="3611500"/>
          </a:xfrm>
        </p:grpSpPr>
        <p:sp>
          <p:nvSpPr>
            <p:cNvPr id="12" name="不完整圆 11">
              <a:extLst>
                <a:ext uri="{FF2B5EF4-FFF2-40B4-BE49-F238E27FC236}">
                  <a16:creationId xmlns:a16="http://schemas.microsoft.com/office/drawing/2014/main" id="{41FB1CE5-0516-4546-BD58-D303D7BFC503}"/>
                </a:ext>
              </a:extLst>
            </p:cNvPr>
            <p:cNvSpPr/>
            <p:nvPr/>
          </p:nvSpPr>
          <p:spPr>
            <a:xfrm>
              <a:off x="6393276" y="1991392"/>
              <a:ext cx="3807456" cy="3611500"/>
            </a:xfrm>
            <a:prstGeom prst="pie">
              <a:avLst>
                <a:gd name="adj1" fmla="val 5383056"/>
                <a:gd name="adj2" fmla="val 16200000"/>
              </a:avLst>
            </a:prstGeom>
            <a:effectLst>
              <a:softEdge rad="2413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sp>
          <p:nvSpPr>
            <p:cNvPr id="13" name="不完整圆 12">
              <a:extLst>
                <a:ext uri="{FF2B5EF4-FFF2-40B4-BE49-F238E27FC236}">
                  <a16:creationId xmlns:a16="http://schemas.microsoft.com/office/drawing/2014/main" id="{4E5FA85C-D407-42E3-AEBB-96B89E5A2843}"/>
                </a:ext>
              </a:extLst>
            </p:cNvPr>
            <p:cNvSpPr/>
            <p:nvPr/>
          </p:nvSpPr>
          <p:spPr>
            <a:xfrm rot="10800000">
              <a:off x="6502186" y="2218512"/>
              <a:ext cx="3373601" cy="3199973"/>
            </a:xfrm>
            <a:prstGeom prst="pie">
              <a:avLst>
                <a:gd name="adj1" fmla="val 5383056"/>
                <a:gd name="adj2" fmla="val 16200000"/>
              </a:avLst>
            </a:prstGeom>
            <a:ln>
              <a:noFill/>
            </a:ln>
            <a:effectLst>
              <a:outerShdw blurRad="698500" dist="50800" dir="5400000" algn="ctr" rotWithShape="0">
                <a:srgbClr val="000000">
                  <a:alpha val="43137"/>
                </a:srgb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solidFill>
                  <a:schemeClr val="tx1"/>
                </a:solidFill>
              </a:endParaRPr>
            </a:p>
          </p:txBody>
        </p:sp>
        <p:sp>
          <p:nvSpPr>
            <p:cNvPr id="15" name="文本框 14">
              <a:extLst>
                <a:ext uri="{FF2B5EF4-FFF2-40B4-BE49-F238E27FC236}">
                  <a16:creationId xmlns:a16="http://schemas.microsoft.com/office/drawing/2014/main" id="{A3171BBB-5F3E-48BD-9367-743AC2B721CD}"/>
                </a:ext>
              </a:extLst>
            </p:cNvPr>
            <p:cNvSpPr txBox="1"/>
            <p:nvPr/>
          </p:nvSpPr>
          <p:spPr>
            <a:xfrm>
              <a:off x="8297004" y="2960999"/>
              <a:ext cx="1125402" cy="466753"/>
            </a:xfrm>
            <a:prstGeom prst="rect">
              <a:avLst/>
            </a:prstGeom>
            <a:noFill/>
          </p:spPr>
          <p:txBody>
            <a:bodyPr wrap="square" rtlCol="0">
              <a:spAutoFit/>
            </a:bodyPr>
            <a:lstStyle/>
            <a:p>
              <a:r>
                <a:rPr lang="en-US" altLang="zh-CN" sz="2000" dirty="0">
                  <a:solidFill>
                    <a:schemeClr val="bg1"/>
                  </a:solidFill>
                  <a:latin typeface="华光标题黑_CNKI" panose="02000500000000000000" pitchFamily="2" charset="-122"/>
                  <a:ea typeface="华光标题黑_CNKI" panose="02000500000000000000" pitchFamily="2" charset="-122"/>
                </a:rPr>
                <a:t>2020</a:t>
              </a:r>
              <a:endParaRPr lang="zh-CN" altLang="en-US" sz="2000" dirty="0">
                <a:solidFill>
                  <a:schemeClr val="bg1"/>
                </a:solidFill>
                <a:latin typeface="华光标题黑_CNKI" panose="02000500000000000000" pitchFamily="2" charset="-122"/>
                <a:ea typeface="华光标题黑_CNKI" panose="02000500000000000000" pitchFamily="2" charset="-122"/>
              </a:endParaRPr>
            </a:p>
          </p:txBody>
        </p:sp>
        <p:sp>
          <p:nvSpPr>
            <p:cNvPr id="16" name="文本框 15">
              <a:extLst>
                <a:ext uri="{FF2B5EF4-FFF2-40B4-BE49-F238E27FC236}">
                  <a16:creationId xmlns:a16="http://schemas.microsoft.com/office/drawing/2014/main" id="{9AE2C95E-D1E4-424B-9203-6A82D5199CCC}"/>
                </a:ext>
              </a:extLst>
            </p:cNvPr>
            <p:cNvSpPr txBox="1"/>
            <p:nvPr/>
          </p:nvSpPr>
          <p:spPr>
            <a:xfrm>
              <a:off x="7070977" y="2960999"/>
              <a:ext cx="1257276" cy="466753"/>
            </a:xfrm>
            <a:prstGeom prst="rect">
              <a:avLst/>
            </a:prstGeom>
            <a:noFill/>
          </p:spPr>
          <p:txBody>
            <a:bodyPr wrap="square" rtlCol="0">
              <a:spAutoFit/>
            </a:bodyPr>
            <a:lstStyle/>
            <a:p>
              <a:r>
                <a:rPr lang="en-US" altLang="zh-CN" sz="2000" dirty="0">
                  <a:latin typeface="Arial Black" panose="020B0A04020102020204" pitchFamily="34" charset="0"/>
                  <a:ea typeface="华光标题黑_CNKI" panose="02000500000000000000" pitchFamily="2" charset="-122"/>
                </a:rPr>
                <a:t>2019</a:t>
              </a:r>
              <a:endParaRPr lang="zh-CN" altLang="en-US" sz="2000" dirty="0">
                <a:latin typeface="Arial Black" panose="020B0A04020102020204" pitchFamily="34" charset="0"/>
                <a:ea typeface="华光标题黑_CNKI" panose="02000500000000000000" pitchFamily="2" charset="-122"/>
              </a:endParaRPr>
            </a:p>
          </p:txBody>
        </p:sp>
      </p:grpSp>
      <p:grpSp>
        <p:nvGrpSpPr>
          <p:cNvPr id="22" name="组合 21">
            <a:extLst>
              <a:ext uri="{FF2B5EF4-FFF2-40B4-BE49-F238E27FC236}">
                <a16:creationId xmlns:a16="http://schemas.microsoft.com/office/drawing/2014/main" id="{03B73EC0-11A0-4AB3-9584-FEADD43A8E4A}"/>
              </a:ext>
            </a:extLst>
          </p:cNvPr>
          <p:cNvGrpSpPr/>
          <p:nvPr/>
        </p:nvGrpSpPr>
        <p:grpSpPr>
          <a:xfrm>
            <a:off x="1984510" y="3916013"/>
            <a:ext cx="2170510" cy="2595880"/>
            <a:chOff x="1622045" y="3429000"/>
            <a:chExt cx="2170510" cy="2595880"/>
          </a:xfrm>
        </p:grpSpPr>
        <p:sp>
          <p:nvSpPr>
            <p:cNvPr id="20" name="矩形 19">
              <a:extLst>
                <a:ext uri="{FF2B5EF4-FFF2-40B4-BE49-F238E27FC236}">
                  <a16:creationId xmlns:a16="http://schemas.microsoft.com/office/drawing/2014/main" id="{F2BC59D3-A5B2-403A-99BE-D1A6943811DB}"/>
                </a:ext>
              </a:extLst>
            </p:cNvPr>
            <p:cNvSpPr/>
            <p:nvPr/>
          </p:nvSpPr>
          <p:spPr>
            <a:xfrm>
              <a:off x="1622045" y="3429000"/>
              <a:ext cx="2170510" cy="2595880"/>
            </a:xfrm>
            <a:prstGeom prst="rect">
              <a:avLst/>
            </a:prstGeom>
            <a:solidFill>
              <a:schemeClr val="bg1"/>
            </a:solidFill>
            <a:effectLst>
              <a:outerShdw blurRad="50800" dist="50800" dir="5400000" algn="ctr" rotWithShape="0">
                <a:schemeClr val="tx1"/>
              </a:outerShdw>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ED2AD633-9989-451B-92A8-21FDE7BA8D2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35687" y="3551977"/>
              <a:ext cx="1905000" cy="2266950"/>
            </a:xfrm>
            <a:prstGeom prst="rect">
              <a:avLst/>
            </a:prstGeom>
            <a:effectLst>
              <a:softEdge rad="152400"/>
            </a:effectLst>
          </p:spPr>
        </p:pic>
      </p:grpSp>
    </p:spTree>
    <p:extLst>
      <p:ext uri="{BB962C8B-B14F-4D97-AF65-F5344CB8AC3E}">
        <p14:creationId xmlns:p14="http://schemas.microsoft.com/office/powerpoint/2010/main" val="2440411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D8BC9C-4189-4AC0-BDEB-8E29F1A4E8A0}"/>
              </a:ext>
            </a:extLst>
          </p:cNvPr>
          <p:cNvSpPr txBox="1"/>
          <p:nvPr/>
        </p:nvSpPr>
        <p:spPr>
          <a:xfrm>
            <a:off x="1834399" y="293728"/>
            <a:ext cx="2492990" cy="646331"/>
          </a:xfrm>
          <a:prstGeom prst="rect">
            <a:avLst/>
          </a:prstGeom>
          <a:noFill/>
        </p:spPr>
        <p:txBody>
          <a:bodyPr wrap="none" rtlCol="0">
            <a:spAutoFit/>
          </a:bodyPr>
          <a:lstStyle/>
          <a:p>
            <a:r>
              <a:rPr lang="zh-CN" altLang="en-US" sz="3600" dirty="0">
                <a:latin typeface="方正字迹-龙吟体 简" panose="02000500000000000000" pitchFamily="2" charset="-122"/>
                <a:ea typeface="方正字迹-龙吟体 简" panose="02000500000000000000" pitchFamily="2" charset="-122"/>
              </a:rPr>
              <a:t>纵横配色法</a:t>
            </a:r>
          </a:p>
        </p:txBody>
      </p:sp>
      <p:sp>
        <p:nvSpPr>
          <p:cNvPr id="3" name="文本框 2">
            <a:extLst>
              <a:ext uri="{FF2B5EF4-FFF2-40B4-BE49-F238E27FC236}">
                <a16:creationId xmlns:a16="http://schemas.microsoft.com/office/drawing/2014/main" id="{3E85E99E-094A-4401-ACB6-ADA2D1635329}"/>
              </a:ext>
            </a:extLst>
          </p:cNvPr>
          <p:cNvSpPr txBox="1"/>
          <p:nvPr/>
        </p:nvSpPr>
        <p:spPr>
          <a:xfrm>
            <a:off x="1212658" y="1022883"/>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纯度不一</a:t>
            </a:r>
          </a:p>
        </p:txBody>
      </p:sp>
      <p:sp>
        <p:nvSpPr>
          <p:cNvPr id="4" name="文本框 3">
            <a:extLst>
              <a:ext uri="{FF2B5EF4-FFF2-40B4-BE49-F238E27FC236}">
                <a16:creationId xmlns:a16="http://schemas.microsoft.com/office/drawing/2014/main" id="{101AC070-38F3-4527-9248-0A24B1191707}"/>
              </a:ext>
            </a:extLst>
          </p:cNvPr>
          <p:cNvSpPr txBox="1"/>
          <p:nvPr/>
        </p:nvSpPr>
        <p:spPr>
          <a:xfrm>
            <a:off x="2459153" y="105566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色相不一</a:t>
            </a:r>
          </a:p>
        </p:txBody>
      </p:sp>
      <p:sp>
        <p:nvSpPr>
          <p:cNvPr id="5" name="文本框 4">
            <a:extLst>
              <a:ext uri="{FF2B5EF4-FFF2-40B4-BE49-F238E27FC236}">
                <a16:creationId xmlns:a16="http://schemas.microsoft.com/office/drawing/2014/main" id="{2E56A46A-AC66-4AA5-87E6-E24EB550ADCA}"/>
              </a:ext>
            </a:extLst>
          </p:cNvPr>
          <p:cNvSpPr txBox="1"/>
          <p:nvPr/>
        </p:nvSpPr>
        <p:spPr>
          <a:xfrm>
            <a:off x="3705648" y="105566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明度不一</a:t>
            </a:r>
          </a:p>
        </p:txBody>
      </p:sp>
      <p:pic>
        <p:nvPicPr>
          <p:cNvPr id="6" name="图片 5">
            <a:extLst>
              <a:ext uri="{FF2B5EF4-FFF2-40B4-BE49-F238E27FC236}">
                <a16:creationId xmlns:a16="http://schemas.microsoft.com/office/drawing/2014/main" id="{8E835144-AD55-407E-8EB0-5889479CEA2B}"/>
              </a:ext>
            </a:extLst>
          </p:cNvPr>
          <p:cNvPicPr>
            <a:picLocks noChangeAspect="1"/>
          </p:cNvPicPr>
          <p:nvPr/>
        </p:nvPicPr>
        <p:blipFill>
          <a:blip r:embed="rId3"/>
          <a:stretch>
            <a:fillRect/>
          </a:stretch>
        </p:blipFill>
        <p:spPr>
          <a:xfrm>
            <a:off x="6095999" y="18503"/>
            <a:ext cx="6063105" cy="3410497"/>
          </a:xfrm>
          <a:prstGeom prst="rect">
            <a:avLst/>
          </a:prstGeom>
        </p:spPr>
      </p:pic>
      <p:pic>
        <p:nvPicPr>
          <p:cNvPr id="7" name="图片 6">
            <a:extLst>
              <a:ext uri="{FF2B5EF4-FFF2-40B4-BE49-F238E27FC236}">
                <a16:creationId xmlns:a16="http://schemas.microsoft.com/office/drawing/2014/main" id="{4E1127A8-C057-4F3A-BBC6-1CB24489E3E8}"/>
              </a:ext>
            </a:extLst>
          </p:cNvPr>
          <p:cNvPicPr>
            <a:picLocks noChangeAspect="1"/>
          </p:cNvPicPr>
          <p:nvPr/>
        </p:nvPicPr>
        <p:blipFill>
          <a:blip r:embed="rId4"/>
          <a:stretch>
            <a:fillRect/>
          </a:stretch>
        </p:blipFill>
        <p:spPr>
          <a:xfrm>
            <a:off x="32895" y="3429000"/>
            <a:ext cx="6095999" cy="3429000"/>
          </a:xfrm>
          <a:prstGeom prst="rect">
            <a:avLst/>
          </a:prstGeom>
        </p:spPr>
      </p:pic>
      <p:pic>
        <p:nvPicPr>
          <p:cNvPr id="8" name="图片 7">
            <a:extLst>
              <a:ext uri="{FF2B5EF4-FFF2-40B4-BE49-F238E27FC236}">
                <a16:creationId xmlns:a16="http://schemas.microsoft.com/office/drawing/2014/main" id="{F597B95C-D05C-45B6-923A-AC20D2C095AD}"/>
              </a:ext>
            </a:extLst>
          </p:cNvPr>
          <p:cNvPicPr>
            <a:picLocks noChangeAspect="1"/>
          </p:cNvPicPr>
          <p:nvPr/>
        </p:nvPicPr>
        <p:blipFill>
          <a:blip r:embed="rId5"/>
          <a:stretch>
            <a:fillRect/>
          </a:stretch>
        </p:blipFill>
        <p:spPr>
          <a:xfrm>
            <a:off x="6128894" y="3429000"/>
            <a:ext cx="6063105" cy="3410496"/>
          </a:xfrm>
          <a:prstGeom prst="rect">
            <a:avLst/>
          </a:prstGeom>
        </p:spPr>
      </p:pic>
      <p:sp>
        <p:nvSpPr>
          <p:cNvPr id="9" name="文本框 8">
            <a:extLst>
              <a:ext uri="{FF2B5EF4-FFF2-40B4-BE49-F238E27FC236}">
                <a16:creationId xmlns:a16="http://schemas.microsoft.com/office/drawing/2014/main" id="{1473D93D-973F-42E5-9A2D-9315675C26FA}"/>
              </a:ext>
            </a:extLst>
          </p:cNvPr>
          <p:cNvSpPr txBox="1"/>
          <p:nvPr/>
        </p:nvSpPr>
        <p:spPr>
          <a:xfrm>
            <a:off x="707027" y="1571389"/>
            <a:ext cx="4714839" cy="1015663"/>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当几种颜色的色相、纯度、明度，这三个参数里面有两个是一致的时候，它们搭配在一起时都会很和谐。</a:t>
            </a:r>
          </a:p>
        </p:txBody>
      </p:sp>
    </p:spTree>
    <p:extLst>
      <p:ext uri="{BB962C8B-B14F-4D97-AF65-F5344CB8AC3E}">
        <p14:creationId xmlns:p14="http://schemas.microsoft.com/office/powerpoint/2010/main" val="4008279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5387DA-0CD1-4A08-9306-394CAAFCA337}"/>
              </a:ext>
            </a:extLst>
          </p:cNvPr>
          <p:cNvSpPr txBox="1"/>
          <p:nvPr/>
        </p:nvSpPr>
        <p:spPr>
          <a:xfrm>
            <a:off x="1551623" y="359875"/>
            <a:ext cx="2954655" cy="646331"/>
          </a:xfrm>
          <a:prstGeom prst="rect">
            <a:avLst/>
          </a:prstGeom>
          <a:noFill/>
        </p:spPr>
        <p:txBody>
          <a:bodyPr wrap="none" rtlCol="0">
            <a:spAutoFit/>
          </a:bodyPr>
          <a:lstStyle/>
          <a:p>
            <a:r>
              <a:rPr lang="zh-CN" altLang="en-US" sz="3600" dirty="0">
                <a:latin typeface="方正字迹-龙吟体 简" panose="02000500000000000000" pitchFamily="2" charset="-122"/>
                <a:ea typeface="方正字迹-龙吟体 简" panose="02000500000000000000" pitchFamily="2" charset="-122"/>
              </a:rPr>
              <a:t>大自然配色法</a:t>
            </a:r>
          </a:p>
        </p:txBody>
      </p:sp>
      <p:pic>
        <p:nvPicPr>
          <p:cNvPr id="3" name="图片 2">
            <a:extLst>
              <a:ext uri="{FF2B5EF4-FFF2-40B4-BE49-F238E27FC236}">
                <a16:creationId xmlns:a16="http://schemas.microsoft.com/office/drawing/2014/main" id="{8CAEEDF6-5B26-4E3F-811D-58A0596C42AF}"/>
              </a:ext>
            </a:extLst>
          </p:cNvPr>
          <p:cNvPicPr>
            <a:picLocks noChangeAspect="1"/>
          </p:cNvPicPr>
          <p:nvPr/>
        </p:nvPicPr>
        <p:blipFill>
          <a:blip r:embed="rId3"/>
          <a:stretch>
            <a:fillRect/>
          </a:stretch>
        </p:blipFill>
        <p:spPr>
          <a:xfrm>
            <a:off x="6187718" y="317011"/>
            <a:ext cx="5487364" cy="3086642"/>
          </a:xfrm>
          <a:prstGeom prst="rect">
            <a:avLst/>
          </a:prstGeom>
        </p:spPr>
      </p:pic>
      <p:pic>
        <p:nvPicPr>
          <p:cNvPr id="4" name="图片 3">
            <a:extLst>
              <a:ext uri="{FF2B5EF4-FFF2-40B4-BE49-F238E27FC236}">
                <a16:creationId xmlns:a16="http://schemas.microsoft.com/office/drawing/2014/main" id="{39971289-EB8B-49FC-AC47-4AB18E49E8D7}"/>
              </a:ext>
            </a:extLst>
          </p:cNvPr>
          <p:cNvPicPr>
            <a:picLocks noChangeAspect="1"/>
          </p:cNvPicPr>
          <p:nvPr/>
        </p:nvPicPr>
        <p:blipFill>
          <a:blip r:embed="rId4"/>
          <a:stretch>
            <a:fillRect/>
          </a:stretch>
        </p:blipFill>
        <p:spPr>
          <a:xfrm>
            <a:off x="510818" y="3519011"/>
            <a:ext cx="5487364" cy="3086642"/>
          </a:xfrm>
          <a:prstGeom prst="rect">
            <a:avLst/>
          </a:prstGeom>
        </p:spPr>
      </p:pic>
      <p:pic>
        <p:nvPicPr>
          <p:cNvPr id="6" name="图片 5">
            <a:extLst>
              <a:ext uri="{FF2B5EF4-FFF2-40B4-BE49-F238E27FC236}">
                <a16:creationId xmlns:a16="http://schemas.microsoft.com/office/drawing/2014/main" id="{339B86A8-66F8-4C54-A4E5-780CF5C17CEF}"/>
              </a:ext>
            </a:extLst>
          </p:cNvPr>
          <p:cNvPicPr>
            <a:picLocks noChangeAspect="1"/>
          </p:cNvPicPr>
          <p:nvPr/>
        </p:nvPicPr>
        <p:blipFill>
          <a:blip r:embed="rId5"/>
          <a:stretch>
            <a:fillRect/>
          </a:stretch>
        </p:blipFill>
        <p:spPr>
          <a:xfrm>
            <a:off x="6187719" y="3502580"/>
            <a:ext cx="5487364" cy="3086642"/>
          </a:xfrm>
          <a:prstGeom prst="rect">
            <a:avLst/>
          </a:prstGeom>
        </p:spPr>
      </p:pic>
      <p:sp>
        <p:nvSpPr>
          <p:cNvPr id="10" name="文本框 9">
            <a:extLst>
              <a:ext uri="{FF2B5EF4-FFF2-40B4-BE49-F238E27FC236}">
                <a16:creationId xmlns:a16="http://schemas.microsoft.com/office/drawing/2014/main" id="{B761CEF9-90E2-425F-BABB-526221D45E43}"/>
              </a:ext>
            </a:extLst>
          </p:cNvPr>
          <p:cNvSpPr txBox="1"/>
          <p:nvPr/>
        </p:nvSpPr>
        <p:spPr>
          <a:xfrm>
            <a:off x="602645" y="1832729"/>
            <a:ext cx="4852610"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观察大自然，从图片里选配色</a:t>
            </a:r>
          </a:p>
        </p:txBody>
      </p:sp>
    </p:spTree>
    <p:extLst>
      <p:ext uri="{BB962C8B-B14F-4D97-AF65-F5344CB8AC3E}">
        <p14:creationId xmlns:p14="http://schemas.microsoft.com/office/powerpoint/2010/main" val="281933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DA6F8F-49ED-4AAB-BE01-7EA5A8D5BE8D}"/>
              </a:ext>
            </a:extLst>
          </p:cNvPr>
          <p:cNvPicPr>
            <a:picLocks noChangeAspect="1"/>
          </p:cNvPicPr>
          <p:nvPr/>
        </p:nvPicPr>
        <p:blipFill>
          <a:blip r:embed="rId3"/>
          <a:stretch>
            <a:fillRect/>
          </a:stretch>
        </p:blipFill>
        <p:spPr>
          <a:xfrm>
            <a:off x="166687" y="77152"/>
            <a:ext cx="5819778" cy="3273622"/>
          </a:xfrm>
          <a:prstGeom prst="rect">
            <a:avLst/>
          </a:prstGeom>
        </p:spPr>
      </p:pic>
      <p:pic>
        <p:nvPicPr>
          <p:cNvPr id="3" name="图片 2">
            <a:extLst>
              <a:ext uri="{FF2B5EF4-FFF2-40B4-BE49-F238E27FC236}">
                <a16:creationId xmlns:a16="http://schemas.microsoft.com/office/drawing/2014/main" id="{863445E6-EABB-481A-BC6A-DD52B55BE8B4}"/>
              </a:ext>
            </a:extLst>
          </p:cNvPr>
          <p:cNvPicPr>
            <a:picLocks noChangeAspect="1"/>
          </p:cNvPicPr>
          <p:nvPr/>
        </p:nvPicPr>
        <p:blipFill>
          <a:blip r:embed="rId4"/>
          <a:stretch>
            <a:fillRect/>
          </a:stretch>
        </p:blipFill>
        <p:spPr>
          <a:xfrm>
            <a:off x="6234107" y="77151"/>
            <a:ext cx="5819778" cy="3273624"/>
          </a:xfrm>
          <a:prstGeom prst="rect">
            <a:avLst/>
          </a:prstGeom>
        </p:spPr>
      </p:pic>
      <p:pic>
        <p:nvPicPr>
          <p:cNvPr id="4" name="图片 3">
            <a:extLst>
              <a:ext uri="{FF2B5EF4-FFF2-40B4-BE49-F238E27FC236}">
                <a16:creationId xmlns:a16="http://schemas.microsoft.com/office/drawing/2014/main" id="{4B35D2F5-5C4B-4B66-9C19-56B10BCE7333}"/>
              </a:ext>
            </a:extLst>
          </p:cNvPr>
          <p:cNvPicPr>
            <a:picLocks noChangeAspect="1"/>
          </p:cNvPicPr>
          <p:nvPr/>
        </p:nvPicPr>
        <p:blipFill>
          <a:blip r:embed="rId5"/>
          <a:stretch>
            <a:fillRect/>
          </a:stretch>
        </p:blipFill>
        <p:spPr>
          <a:xfrm>
            <a:off x="6234109" y="3507227"/>
            <a:ext cx="5819778" cy="3273622"/>
          </a:xfrm>
          <a:prstGeom prst="rect">
            <a:avLst/>
          </a:prstGeom>
        </p:spPr>
      </p:pic>
      <p:pic>
        <p:nvPicPr>
          <p:cNvPr id="5" name="图片 4">
            <a:extLst>
              <a:ext uri="{FF2B5EF4-FFF2-40B4-BE49-F238E27FC236}">
                <a16:creationId xmlns:a16="http://schemas.microsoft.com/office/drawing/2014/main" id="{9C1F19A1-822E-41B3-B1C9-A7ABA217D121}"/>
              </a:ext>
            </a:extLst>
          </p:cNvPr>
          <p:cNvPicPr>
            <a:picLocks noChangeAspect="1"/>
          </p:cNvPicPr>
          <p:nvPr/>
        </p:nvPicPr>
        <p:blipFill>
          <a:blip r:embed="rId6"/>
          <a:stretch>
            <a:fillRect/>
          </a:stretch>
        </p:blipFill>
        <p:spPr>
          <a:xfrm>
            <a:off x="166687" y="3507227"/>
            <a:ext cx="5819778" cy="3273622"/>
          </a:xfrm>
          <a:prstGeom prst="rect">
            <a:avLst/>
          </a:prstGeom>
        </p:spPr>
      </p:pic>
    </p:spTree>
    <p:extLst>
      <p:ext uri="{BB962C8B-B14F-4D97-AF65-F5344CB8AC3E}">
        <p14:creationId xmlns:p14="http://schemas.microsoft.com/office/powerpoint/2010/main" val="878990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F90394-BA2C-4061-BA71-3E9B3F677AA3}"/>
              </a:ext>
            </a:extLst>
          </p:cNvPr>
          <p:cNvPicPr>
            <a:picLocks noChangeAspect="1"/>
          </p:cNvPicPr>
          <p:nvPr/>
        </p:nvPicPr>
        <p:blipFill rotWithShape="1">
          <a:blip r:embed="rId3"/>
          <a:srcRect t="15922" b="14891"/>
          <a:stretch/>
        </p:blipFill>
        <p:spPr>
          <a:xfrm>
            <a:off x="1665191" y="34016"/>
            <a:ext cx="8861617" cy="3413760"/>
          </a:xfrm>
          <a:prstGeom prst="rect">
            <a:avLst/>
          </a:prstGeom>
        </p:spPr>
      </p:pic>
      <p:grpSp>
        <p:nvGrpSpPr>
          <p:cNvPr id="3" name="组合 2">
            <a:extLst>
              <a:ext uri="{FF2B5EF4-FFF2-40B4-BE49-F238E27FC236}">
                <a16:creationId xmlns:a16="http://schemas.microsoft.com/office/drawing/2014/main" id="{A63FAA84-EDDB-4353-9E8D-49C8CB9C266D}"/>
              </a:ext>
            </a:extLst>
          </p:cNvPr>
          <p:cNvGrpSpPr/>
          <p:nvPr/>
        </p:nvGrpSpPr>
        <p:grpSpPr>
          <a:xfrm>
            <a:off x="2613994" y="3444240"/>
            <a:ext cx="6890988" cy="2993202"/>
            <a:chOff x="1524000" y="850910"/>
            <a:chExt cx="8735028" cy="3794188"/>
          </a:xfrm>
        </p:grpSpPr>
        <p:sp>
          <p:nvSpPr>
            <p:cNvPr id="4" name="椭圆 3">
              <a:extLst>
                <a:ext uri="{FF2B5EF4-FFF2-40B4-BE49-F238E27FC236}">
                  <a16:creationId xmlns:a16="http://schemas.microsoft.com/office/drawing/2014/main" id="{39F55912-A076-4600-89FD-BEE383C097D2}"/>
                </a:ext>
              </a:extLst>
            </p:cNvPr>
            <p:cNvSpPr/>
            <p:nvPr/>
          </p:nvSpPr>
          <p:spPr>
            <a:xfrm>
              <a:off x="1524000" y="2248381"/>
              <a:ext cx="1111170" cy="1111170"/>
            </a:xfrm>
            <a:prstGeom prst="ellipse">
              <a:avLst/>
            </a:prstGeom>
            <a:solidFill>
              <a:srgbClr val="227D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4A24C45-67D0-4AF0-BC3D-B841780B28BA}"/>
                </a:ext>
              </a:extLst>
            </p:cNvPr>
            <p:cNvSpPr/>
            <p:nvPr/>
          </p:nvSpPr>
          <p:spPr>
            <a:xfrm>
              <a:off x="3048000" y="2213657"/>
              <a:ext cx="1111170" cy="1111170"/>
            </a:xfrm>
            <a:prstGeom prst="ellipse">
              <a:avLst/>
            </a:prstGeom>
            <a:solidFill>
              <a:srgbClr val="15A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00F8B69-5C10-48A9-991E-3349A3384F06}"/>
                </a:ext>
              </a:extLst>
            </p:cNvPr>
            <p:cNvSpPr/>
            <p:nvPr/>
          </p:nvSpPr>
          <p:spPr>
            <a:xfrm>
              <a:off x="4572000" y="2248381"/>
              <a:ext cx="1111170" cy="1111170"/>
            </a:xfrm>
            <a:prstGeom prst="ellipse">
              <a:avLst/>
            </a:prstGeom>
            <a:solidFill>
              <a:srgbClr val="9BB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F3D58F6-7445-4778-9807-2BAF34051040}"/>
                </a:ext>
              </a:extLst>
            </p:cNvPr>
            <p:cNvSpPr/>
            <p:nvPr/>
          </p:nvSpPr>
          <p:spPr>
            <a:xfrm>
              <a:off x="6096000" y="2248381"/>
              <a:ext cx="1111170" cy="1111170"/>
            </a:xfrm>
            <a:prstGeom prst="ellipse">
              <a:avLst/>
            </a:prstGeom>
            <a:solidFill>
              <a:srgbClr val="EB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201A0CA-54C8-4CE6-B00D-FA255701CA5C}"/>
                </a:ext>
              </a:extLst>
            </p:cNvPr>
            <p:cNvSpPr/>
            <p:nvPr/>
          </p:nvSpPr>
          <p:spPr>
            <a:xfrm>
              <a:off x="9147858" y="2317830"/>
              <a:ext cx="1111170" cy="1111170"/>
            </a:xfrm>
            <a:prstGeom prst="ellipse">
              <a:avLst/>
            </a:prstGeom>
            <a:solidFill>
              <a:srgbClr val="1E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5655FE0-1355-45AB-A385-257A37E59022}"/>
                </a:ext>
              </a:extLst>
            </p:cNvPr>
            <p:cNvSpPr/>
            <p:nvPr/>
          </p:nvSpPr>
          <p:spPr>
            <a:xfrm>
              <a:off x="7623858" y="2317830"/>
              <a:ext cx="1111170" cy="1111170"/>
            </a:xfrm>
            <a:prstGeom prst="ellipse">
              <a:avLst/>
            </a:prstGeom>
            <a:solidFill>
              <a:srgbClr val="BE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2C49CAB-EB8D-4C81-AB8C-D99F303A640F}"/>
                </a:ext>
              </a:extLst>
            </p:cNvPr>
            <p:cNvSpPr txBox="1"/>
            <p:nvPr/>
          </p:nvSpPr>
          <p:spPr>
            <a:xfrm>
              <a:off x="1700463" y="3689684"/>
              <a:ext cx="756938" cy="923330"/>
            </a:xfrm>
            <a:prstGeom prst="rect">
              <a:avLst/>
            </a:prstGeom>
            <a:noFill/>
          </p:spPr>
          <p:txBody>
            <a:bodyPr wrap="none" rtlCol="0">
              <a:spAutoFit/>
            </a:bodyPr>
            <a:lstStyle/>
            <a:p>
              <a:r>
                <a:rPr lang="en-US" altLang="zh-CN" dirty="0"/>
                <a:t>R:34</a:t>
              </a:r>
            </a:p>
            <a:p>
              <a:r>
                <a:rPr lang="en-US" altLang="zh-CN" dirty="0"/>
                <a:t>G:125</a:t>
              </a:r>
            </a:p>
            <a:p>
              <a:r>
                <a:rPr lang="en-US" altLang="zh-CN" dirty="0"/>
                <a:t>B:187</a:t>
              </a:r>
              <a:endParaRPr lang="zh-CN" altLang="en-US" dirty="0"/>
            </a:p>
          </p:txBody>
        </p:sp>
        <p:sp>
          <p:nvSpPr>
            <p:cNvPr id="11" name="文本框 10">
              <a:extLst>
                <a:ext uri="{FF2B5EF4-FFF2-40B4-BE49-F238E27FC236}">
                  <a16:creationId xmlns:a16="http://schemas.microsoft.com/office/drawing/2014/main" id="{FF8D4814-EAA4-4F25-9B9B-A710D604DD27}"/>
                </a:ext>
              </a:extLst>
            </p:cNvPr>
            <p:cNvSpPr txBox="1"/>
            <p:nvPr/>
          </p:nvSpPr>
          <p:spPr>
            <a:xfrm>
              <a:off x="3225116" y="3721768"/>
              <a:ext cx="756938" cy="923330"/>
            </a:xfrm>
            <a:prstGeom prst="rect">
              <a:avLst/>
            </a:prstGeom>
            <a:noFill/>
          </p:spPr>
          <p:txBody>
            <a:bodyPr wrap="none" rtlCol="0">
              <a:spAutoFit/>
            </a:bodyPr>
            <a:lstStyle/>
            <a:p>
              <a:r>
                <a:rPr lang="en-US" altLang="zh-CN" dirty="0"/>
                <a:t>R:21</a:t>
              </a:r>
            </a:p>
            <a:p>
              <a:r>
                <a:rPr lang="en-US" altLang="zh-CN" dirty="0"/>
                <a:t>G:170</a:t>
              </a:r>
            </a:p>
            <a:p>
              <a:r>
                <a:rPr lang="en-US" altLang="zh-CN" dirty="0"/>
                <a:t>B:150</a:t>
              </a:r>
              <a:endParaRPr lang="zh-CN" altLang="en-US" dirty="0"/>
            </a:p>
          </p:txBody>
        </p:sp>
        <p:sp>
          <p:nvSpPr>
            <p:cNvPr id="12" name="文本框 11">
              <a:extLst>
                <a:ext uri="{FF2B5EF4-FFF2-40B4-BE49-F238E27FC236}">
                  <a16:creationId xmlns:a16="http://schemas.microsoft.com/office/drawing/2014/main" id="{B1A52C5B-DB52-4AF2-88DF-8A009B60C681}"/>
                </a:ext>
              </a:extLst>
            </p:cNvPr>
            <p:cNvSpPr txBox="1"/>
            <p:nvPr/>
          </p:nvSpPr>
          <p:spPr>
            <a:xfrm>
              <a:off x="4749116" y="3689684"/>
              <a:ext cx="756938" cy="923330"/>
            </a:xfrm>
            <a:prstGeom prst="rect">
              <a:avLst/>
            </a:prstGeom>
            <a:noFill/>
          </p:spPr>
          <p:txBody>
            <a:bodyPr wrap="none" rtlCol="0">
              <a:spAutoFit/>
            </a:bodyPr>
            <a:lstStyle/>
            <a:p>
              <a:r>
                <a:rPr lang="en-US" altLang="zh-CN" dirty="0"/>
                <a:t>R:155</a:t>
              </a:r>
            </a:p>
            <a:p>
              <a:r>
                <a:rPr lang="en-US" altLang="zh-CN" dirty="0"/>
                <a:t>G:185</a:t>
              </a:r>
            </a:p>
            <a:p>
              <a:r>
                <a:rPr lang="en-US" altLang="zh-CN" dirty="0"/>
                <a:t>B:85</a:t>
              </a:r>
              <a:endParaRPr lang="zh-CN" altLang="en-US" dirty="0"/>
            </a:p>
          </p:txBody>
        </p:sp>
        <p:sp>
          <p:nvSpPr>
            <p:cNvPr id="13" name="文本框 12">
              <a:extLst>
                <a:ext uri="{FF2B5EF4-FFF2-40B4-BE49-F238E27FC236}">
                  <a16:creationId xmlns:a16="http://schemas.microsoft.com/office/drawing/2014/main" id="{C38799A8-1E42-43C9-902B-225FA515ED24}"/>
                </a:ext>
              </a:extLst>
            </p:cNvPr>
            <p:cNvSpPr txBox="1"/>
            <p:nvPr/>
          </p:nvSpPr>
          <p:spPr>
            <a:xfrm>
              <a:off x="6273116" y="3689684"/>
              <a:ext cx="756938" cy="923330"/>
            </a:xfrm>
            <a:prstGeom prst="rect">
              <a:avLst/>
            </a:prstGeom>
            <a:noFill/>
          </p:spPr>
          <p:txBody>
            <a:bodyPr wrap="none" rtlCol="0">
              <a:spAutoFit/>
            </a:bodyPr>
            <a:lstStyle/>
            <a:p>
              <a:r>
                <a:rPr lang="en-US" altLang="zh-CN" dirty="0"/>
                <a:t>R:235</a:t>
              </a:r>
            </a:p>
            <a:p>
              <a:r>
                <a:rPr lang="en-US" altLang="zh-CN" dirty="0"/>
                <a:t>G:178</a:t>
              </a:r>
            </a:p>
            <a:p>
              <a:r>
                <a:rPr lang="en-US" altLang="zh-CN" dirty="0"/>
                <a:t>B:62</a:t>
              </a:r>
              <a:endParaRPr lang="zh-CN" altLang="en-US" dirty="0"/>
            </a:p>
          </p:txBody>
        </p:sp>
        <p:sp>
          <p:nvSpPr>
            <p:cNvPr id="14" name="文本框 13">
              <a:extLst>
                <a:ext uri="{FF2B5EF4-FFF2-40B4-BE49-F238E27FC236}">
                  <a16:creationId xmlns:a16="http://schemas.microsoft.com/office/drawing/2014/main" id="{81D4A90C-3E93-4B04-B881-C8930682C751}"/>
                </a:ext>
              </a:extLst>
            </p:cNvPr>
            <p:cNvSpPr txBox="1"/>
            <p:nvPr/>
          </p:nvSpPr>
          <p:spPr>
            <a:xfrm>
              <a:off x="7800974" y="3689684"/>
              <a:ext cx="756938" cy="923330"/>
            </a:xfrm>
            <a:prstGeom prst="rect">
              <a:avLst/>
            </a:prstGeom>
            <a:noFill/>
          </p:spPr>
          <p:txBody>
            <a:bodyPr wrap="none" rtlCol="0">
              <a:spAutoFit/>
            </a:bodyPr>
            <a:lstStyle/>
            <a:p>
              <a:r>
                <a:rPr lang="en-US" altLang="zh-CN" dirty="0"/>
                <a:t>R:190</a:t>
              </a:r>
            </a:p>
            <a:p>
              <a:r>
                <a:rPr lang="en-US" altLang="zh-CN" dirty="0"/>
                <a:t>G:45</a:t>
              </a:r>
            </a:p>
            <a:p>
              <a:r>
                <a:rPr lang="en-US" altLang="zh-CN" dirty="0"/>
                <a:t>B:58</a:t>
              </a:r>
              <a:endParaRPr lang="zh-CN" altLang="en-US" dirty="0"/>
            </a:p>
          </p:txBody>
        </p:sp>
        <p:sp>
          <p:nvSpPr>
            <p:cNvPr id="15" name="文本框 14">
              <a:extLst>
                <a:ext uri="{FF2B5EF4-FFF2-40B4-BE49-F238E27FC236}">
                  <a16:creationId xmlns:a16="http://schemas.microsoft.com/office/drawing/2014/main" id="{C84C0D5A-62E8-4CA5-BD73-506263E1C432}"/>
                </a:ext>
              </a:extLst>
            </p:cNvPr>
            <p:cNvSpPr txBox="1"/>
            <p:nvPr/>
          </p:nvSpPr>
          <p:spPr>
            <a:xfrm>
              <a:off x="9324974" y="3689684"/>
              <a:ext cx="635110" cy="923330"/>
            </a:xfrm>
            <a:prstGeom prst="rect">
              <a:avLst/>
            </a:prstGeom>
            <a:noFill/>
          </p:spPr>
          <p:txBody>
            <a:bodyPr wrap="none" rtlCol="0">
              <a:spAutoFit/>
            </a:bodyPr>
            <a:lstStyle/>
            <a:p>
              <a:r>
                <a:rPr lang="en-US" altLang="zh-CN" dirty="0"/>
                <a:t>R:30</a:t>
              </a:r>
            </a:p>
            <a:p>
              <a:r>
                <a:rPr lang="en-US" altLang="zh-CN" dirty="0"/>
                <a:t>G:35</a:t>
              </a:r>
            </a:p>
            <a:p>
              <a:r>
                <a:rPr lang="en-US" altLang="zh-CN" dirty="0"/>
                <a:t>B:35</a:t>
              </a:r>
              <a:endParaRPr lang="zh-CN" altLang="en-US" dirty="0"/>
            </a:p>
          </p:txBody>
        </p:sp>
        <p:sp>
          <p:nvSpPr>
            <p:cNvPr id="16" name="文本框 15">
              <a:extLst>
                <a:ext uri="{FF2B5EF4-FFF2-40B4-BE49-F238E27FC236}">
                  <a16:creationId xmlns:a16="http://schemas.microsoft.com/office/drawing/2014/main" id="{8A3C75FA-BA98-4144-8EED-AFD380BF8655}"/>
                </a:ext>
              </a:extLst>
            </p:cNvPr>
            <p:cNvSpPr txBox="1"/>
            <p:nvPr/>
          </p:nvSpPr>
          <p:spPr>
            <a:xfrm>
              <a:off x="2635169" y="850910"/>
              <a:ext cx="5314276" cy="707886"/>
            </a:xfrm>
            <a:prstGeom prst="rect">
              <a:avLst/>
            </a:prstGeom>
            <a:noFill/>
          </p:spPr>
          <p:txBody>
            <a:bodyPr wrap="none" rtlCol="0">
              <a:spAutoFit/>
            </a:bodyPr>
            <a:lstStyle/>
            <a:p>
              <a:r>
                <a:rPr lang="zh-CN" altLang="en-US" sz="4000" dirty="0">
                  <a:latin typeface="方正字迹-龙吟体 简" panose="02000500000000000000" pitchFamily="2" charset="-122"/>
                  <a:ea typeface="方正字迹-龙吟体 简" panose="02000500000000000000" pitchFamily="2" charset="-122"/>
                </a:rPr>
                <a:t>公众号尝试的配色方案</a:t>
              </a:r>
            </a:p>
          </p:txBody>
        </p:sp>
      </p:grpSp>
    </p:spTree>
    <p:extLst>
      <p:ext uri="{BB962C8B-B14F-4D97-AF65-F5344CB8AC3E}">
        <p14:creationId xmlns:p14="http://schemas.microsoft.com/office/powerpoint/2010/main" val="2932557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EB05A4A-0DA1-48B9-9B6D-208A0884B0C8}"/>
              </a:ext>
            </a:extLst>
          </p:cNvPr>
          <p:cNvGrpSpPr/>
          <p:nvPr/>
        </p:nvGrpSpPr>
        <p:grpSpPr>
          <a:xfrm>
            <a:off x="0" y="0"/>
            <a:ext cx="12192000" cy="6858000"/>
            <a:chOff x="0" y="0"/>
            <a:chExt cx="12192000" cy="6858000"/>
          </a:xfrm>
        </p:grpSpPr>
        <p:pic>
          <p:nvPicPr>
            <p:cNvPr id="3" name="图片 2">
              <a:extLst>
                <a:ext uri="{FF2B5EF4-FFF2-40B4-BE49-F238E27FC236}">
                  <a16:creationId xmlns:a16="http://schemas.microsoft.com/office/drawing/2014/main" id="{F9FE7C42-F8AB-449A-A32E-F33791D3413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5567"/>
            <a:stretch/>
          </p:blipFill>
          <p:spPr>
            <a:xfrm>
              <a:off x="0" y="0"/>
              <a:ext cx="12192000" cy="6858000"/>
            </a:xfrm>
            <a:prstGeom prst="rect">
              <a:avLst/>
            </a:prstGeom>
          </p:spPr>
        </p:pic>
        <p:sp>
          <p:nvSpPr>
            <p:cNvPr id="4" name="矩形 3">
              <a:extLst>
                <a:ext uri="{FF2B5EF4-FFF2-40B4-BE49-F238E27FC236}">
                  <a16:creationId xmlns:a16="http://schemas.microsoft.com/office/drawing/2014/main" id="{6259ACBF-115F-4121-AFA4-B6E87E80F2C9}"/>
                </a:ext>
              </a:extLst>
            </p:cNvPr>
            <p:cNvSpPr/>
            <p:nvPr/>
          </p:nvSpPr>
          <p:spPr>
            <a:xfrm>
              <a:off x="0" y="0"/>
              <a:ext cx="12192000" cy="685800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61CE6597-CC08-4429-8D43-DC4B889B298D}"/>
              </a:ext>
            </a:extLst>
          </p:cNvPr>
          <p:cNvSpPr/>
          <p:nvPr/>
        </p:nvSpPr>
        <p:spPr>
          <a:xfrm>
            <a:off x="1764632" y="1151021"/>
            <a:ext cx="3801979" cy="4555958"/>
          </a:xfrm>
          <a:prstGeom prst="rect">
            <a:avLst/>
          </a:prstGeom>
          <a:noFill/>
          <a:ln w="92075">
            <a:gradFill>
              <a:gsLst>
                <a:gs pos="25000">
                  <a:srgbClr val="4472C4"/>
                </a:gs>
                <a:gs pos="100000">
                  <a:srgbClr val="EBB23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a:extLst>
              <a:ext uri="{FF2B5EF4-FFF2-40B4-BE49-F238E27FC236}">
                <a16:creationId xmlns:a16="http://schemas.microsoft.com/office/drawing/2014/main" id="{A6C9852E-693A-4C22-9E1B-24CDEF3D56C5}"/>
              </a:ext>
            </a:extLst>
          </p:cNvPr>
          <p:cNvSpPr/>
          <p:nvPr/>
        </p:nvSpPr>
        <p:spPr>
          <a:xfrm>
            <a:off x="4059381" y="2445327"/>
            <a:ext cx="4073237" cy="19673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76A8FAA4-FC45-4D84-8FD7-E3122D7DD0E1}"/>
              </a:ext>
            </a:extLst>
          </p:cNvPr>
          <p:cNvSpPr txBox="1"/>
          <p:nvPr/>
        </p:nvSpPr>
        <p:spPr>
          <a:xfrm>
            <a:off x="4383746" y="2567225"/>
            <a:ext cx="4134465" cy="1723549"/>
          </a:xfrm>
          <a:prstGeom prst="rect">
            <a:avLst/>
          </a:prstGeom>
          <a:noFill/>
        </p:spPr>
        <p:txBody>
          <a:bodyPr wrap="none" rtlCol="0">
            <a:spAutoFit/>
          </a:bodyPr>
          <a:lstStyle/>
          <a:p>
            <a:r>
              <a:rPr lang="zh-CN" altLang="en-US" sz="4400" dirty="0">
                <a:gradFill>
                  <a:gsLst>
                    <a:gs pos="25000">
                      <a:srgbClr val="9BB955"/>
                    </a:gs>
                    <a:gs pos="100000">
                      <a:srgbClr val="227DBB"/>
                    </a:gs>
                  </a:gsLst>
                  <a:lin ang="13200000" scaled="0"/>
                </a:gradFill>
              </a:rPr>
              <a:t>城市生活</a:t>
            </a:r>
            <a:endParaRPr lang="en-US" altLang="zh-CN" sz="4400" dirty="0">
              <a:gradFill>
                <a:gsLst>
                  <a:gs pos="25000">
                    <a:srgbClr val="9BB955"/>
                  </a:gs>
                  <a:gs pos="100000">
                    <a:srgbClr val="227DBB"/>
                  </a:gs>
                </a:gsLst>
                <a:lin ang="13200000" scaled="0"/>
              </a:gradFill>
            </a:endParaRPr>
          </a:p>
          <a:p>
            <a:r>
              <a:rPr lang="zh-CN" altLang="en-US" sz="4400" dirty="0">
                <a:gradFill>
                  <a:gsLst>
                    <a:gs pos="25000">
                      <a:srgbClr val="9BB955"/>
                    </a:gs>
                    <a:gs pos="100000">
                      <a:srgbClr val="227DBB"/>
                    </a:gs>
                  </a:gsLst>
                  <a:lin ang="13200000" scaled="0"/>
                </a:gradFill>
              </a:rPr>
              <a:t>行走在孤独的夜</a:t>
            </a:r>
            <a:endParaRPr lang="en-US" altLang="zh-CN" sz="4400" dirty="0">
              <a:gradFill>
                <a:gsLst>
                  <a:gs pos="25000">
                    <a:srgbClr val="9BB955"/>
                  </a:gs>
                  <a:gs pos="100000">
                    <a:srgbClr val="227DBB"/>
                  </a:gs>
                </a:gsLst>
                <a:lin ang="13200000" scaled="0"/>
              </a:gradFill>
            </a:endParaRPr>
          </a:p>
          <a:p>
            <a:r>
              <a:rPr lang="zh-CN" altLang="en-US" dirty="0">
                <a:solidFill>
                  <a:schemeClr val="bg1"/>
                </a:solidFill>
              </a:rPr>
              <a:t>加入我，一起流浪远方</a:t>
            </a:r>
          </a:p>
        </p:txBody>
      </p:sp>
    </p:spTree>
    <p:extLst>
      <p:ext uri="{BB962C8B-B14F-4D97-AF65-F5344CB8AC3E}">
        <p14:creationId xmlns:p14="http://schemas.microsoft.com/office/powerpoint/2010/main" val="3848976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DA5473D-7616-4F05-9FD6-53053FCEF94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961" r="9265" b="20767"/>
          <a:stretch/>
        </p:blipFill>
        <p:spPr>
          <a:xfrm>
            <a:off x="1" y="0"/>
            <a:ext cx="12192000" cy="6858000"/>
          </a:xfrm>
          <a:prstGeom prst="rect">
            <a:avLst/>
          </a:prstGeom>
        </p:spPr>
      </p:pic>
      <p:sp>
        <p:nvSpPr>
          <p:cNvPr id="6" name="矩形 5">
            <a:extLst>
              <a:ext uri="{FF2B5EF4-FFF2-40B4-BE49-F238E27FC236}">
                <a16:creationId xmlns:a16="http://schemas.microsoft.com/office/drawing/2014/main" id="{9BCEBD7B-25C2-4A83-AC59-1EEF0BD9AA30}"/>
              </a:ext>
            </a:extLst>
          </p:cNvPr>
          <p:cNvSpPr/>
          <p:nvPr/>
        </p:nvSpPr>
        <p:spPr>
          <a:xfrm>
            <a:off x="0" y="0"/>
            <a:ext cx="12192000"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CCC17F2-5413-4846-8DB0-ACB1CCEE4FDE}"/>
              </a:ext>
            </a:extLst>
          </p:cNvPr>
          <p:cNvSpPr/>
          <p:nvPr/>
        </p:nvSpPr>
        <p:spPr>
          <a:xfrm>
            <a:off x="-1" y="0"/>
            <a:ext cx="12192000" cy="6858000"/>
          </a:xfrm>
          <a:prstGeom prst="rect">
            <a:avLst/>
          </a:prstGeom>
          <a:gradFill>
            <a:gsLst>
              <a:gs pos="0">
                <a:srgbClr val="BE2D3A">
                  <a:alpha val="76000"/>
                </a:srgbClr>
              </a:gs>
              <a:gs pos="100000">
                <a:srgbClr val="EBB23E">
                  <a:alpha val="46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0" dirty="0">
                <a:latin typeface="华光行楷_CNKI" panose="02000500000000000000" pitchFamily="2" charset="-122"/>
                <a:ea typeface="华光行楷_CNKI" panose="02000500000000000000" pitchFamily="2" charset="-122"/>
              </a:rPr>
              <a:t>仰望星空</a:t>
            </a:r>
            <a:endParaRPr lang="en-US" altLang="zh-CN" sz="8000" dirty="0">
              <a:latin typeface="华光行楷_CNKI" panose="02000500000000000000" pitchFamily="2" charset="-122"/>
              <a:ea typeface="华光行楷_CNKI" panose="02000500000000000000" pitchFamily="2" charset="-122"/>
            </a:endParaRPr>
          </a:p>
          <a:p>
            <a:pPr algn="ctr"/>
            <a:r>
              <a:rPr lang="zh-CN" altLang="en-US" sz="2400" dirty="0"/>
              <a:t>脚步不停，再攀高峰</a:t>
            </a:r>
            <a:endParaRPr lang="en-US" altLang="zh-CN" sz="2400" dirty="0"/>
          </a:p>
          <a:p>
            <a:pPr algn="ctr"/>
            <a:endParaRPr lang="en-US" altLang="zh-CN" sz="5400" dirty="0"/>
          </a:p>
          <a:p>
            <a:pPr algn="ctr"/>
            <a:endParaRPr lang="zh-CN" altLang="en-US" sz="5400" dirty="0"/>
          </a:p>
        </p:txBody>
      </p:sp>
    </p:spTree>
    <p:extLst>
      <p:ext uri="{BB962C8B-B14F-4D97-AF65-F5344CB8AC3E}">
        <p14:creationId xmlns:p14="http://schemas.microsoft.com/office/powerpoint/2010/main" val="1384982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E2323"/>
        </a:solidFill>
        <a:effectLst/>
      </p:bgPr>
    </p:bg>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1DB1C9DC-9C3D-4202-A590-65989A965806}"/>
              </a:ext>
            </a:extLst>
          </p:cNvPr>
          <p:cNvSpPr/>
          <p:nvPr/>
        </p:nvSpPr>
        <p:spPr>
          <a:xfrm>
            <a:off x="10673418" y="1185902"/>
            <a:ext cx="1518582" cy="1518582"/>
          </a:xfrm>
          <a:prstGeom prst="ellipse">
            <a:avLst/>
          </a:prstGeom>
          <a:solidFill>
            <a:srgbClr val="BE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EC4AB0F4-CDE9-409C-8EC8-873E4C36C34C}"/>
              </a:ext>
            </a:extLst>
          </p:cNvPr>
          <p:cNvSpPr/>
          <p:nvPr/>
        </p:nvSpPr>
        <p:spPr>
          <a:xfrm>
            <a:off x="1133856" y="807720"/>
            <a:ext cx="9924288" cy="524256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B4C86784-0CCB-4298-9A73-8CB620496EEC}"/>
              </a:ext>
            </a:extLst>
          </p:cNvPr>
          <p:cNvSpPr/>
          <p:nvPr/>
        </p:nvSpPr>
        <p:spPr>
          <a:xfrm>
            <a:off x="-419180" y="-762000"/>
            <a:ext cx="2450592" cy="2450592"/>
          </a:xfrm>
          <a:prstGeom prst="ellipse">
            <a:avLst/>
          </a:prstGeom>
          <a:solidFill>
            <a:srgbClr val="EBB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C826A11B-CC4D-45FB-B689-0DAE1A7A80F3}"/>
              </a:ext>
            </a:extLst>
          </p:cNvPr>
          <p:cNvSpPr/>
          <p:nvPr/>
        </p:nvSpPr>
        <p:spPr>
          <a:xfrm>
            <a:off x="8607552" y="6349464"/>
            <a:ext cx="2450592" cy="2450592"/>
          </a:xfrm>
          <a:prstGeom prst="ellipse">
            <a:avLst/>
          </a:prstGeom>
          <a:solidFill>
            <a:srgbClr val="227D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DDDE753-A1DB-4CBF-A2A6-3B4259030FD7}"/>
              </a:ext>
            </a:extLst>
          </p:cNvPr>
          <p:cNvSpPr/>
          <p:nvPr/>
        </p:nvSpPr>
        <p:spPr>
          <a:xfrm>
            <a:off x="1853826" y="5283627"/>
            <a:ext cx="1065837" cy="1065837"/>
          </a:xfrm>
          <a:prstGeom prst="ellipse">
            <a:avLst/>
          </a:prstGeom>
          <a:solidFill>
            <a:srgbClr val="9BB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A700FF20-03D6-4167-AABA-09CAF9D5B392}"/>
              </a:ext>
            </a:extLst>
          </p:cNvPr>
          <p:cNvSpPr/>
          <p:nvPr/>
        </p:nvSpPr>
        <p:spPr>
          <a:xfrm>
            <a:off x="5532699" y="5914663"/>
            <a:ext cx="1145894" cy="33566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PPT ICan</a:t>
            </a:r>
            <a:endParaRPr lang="zh-CN" altLang="en-US" dirty="0">
              <a:solidFill>
                <a:schemeClr val="tx1"/>
              </a:solidFill>
            </a:endParaRPr>
          </a:p>
        </p:txBody>
      </p:sp>
      <p:sp>
        <p:nvSpPr>
          <p:cNvPr id="9" name="文本框 8">
            <a:extLst>
              <a:ext uri="{FF2B5EF4-FFF2-40B4-BE49-F238E27FC236}">
                <a16:creationId xmlns:a16="http://schemas.microsoft.com/office/drawing/2014/main" id="{E5769B08-E3F9-48C4-8D5A-5083891A4452}"/>
              </a:ext>
            </a:extLst>
          </p:cNvPr>
          <p:cNvSpPr txBox="1"/>
          <p:nvPr/>
        </p:nvSpPr>
        <p:spPr>
          <a:xfrm>
            <a:off x="3721021" y="2813447"/>
            <a:ext cx="4769255" cy="1231106"/>
          </a:xfrm>
          <a:prstGeom prst="rect">
            <a:avLst/>
          </a:prstGeom>
          <a:noFill/>
        </p:spPr>
        <p:txBody>
          <a:bodyPr wrap="none" rtlCol="0">
            <a:spAutoFit/>
          </a:bodyPr>
          <a:lstStyle/>
          <a:p>
            <a:pPr algn="ctr"/>
            <a:r>
              <a:rPr lang="en-US" altLang="zh-CN" sz="5400" dirty="0">
                <a:solidFill>
                  <a:schemeClr val="bg1"/>
                </a:solidFill>
              </a:rPr>
              <a:t>PPT</a:t>
            </a:r>
            <a:r>
              <a:rPr lang="zh-CN" altLang="en-US" sz="5400" dirty="0">
                <a:solidFill>
                  <a:schemeClr val="bg1"/>
                </a:solidFill>
              </a:rPr>
              <a:t>常用快捷键</a:t>
            </a:r>
            <a:endParaRPr lang="en-US" altLang="zh-CN" sz="5400" dirty="0">
              <a:solidFill>
                <a:schemeClr val="bg1"/>
              </a:solidFill>
            </a:endParaRPr>
          </a:p>
          <a:p>
            <a:pPr algn="ctr"/>
            <a:r>
              <a:rPr lang="zh-CN" altLang="en-US" sz="2000" dirty="0">
                <a:solidFill>
                  <a:schemeClr val="bg1"/>
                </a:solidFill>
              </a:rPr>
              <a:t>详情看备注</a:t>
            </a:r>
          </a:p>
        </p:txBody>
      </p:sp>
    </p:spTree>
    <p:extLst>
      <p:ext uri="{BB962C8B-B14F-4D97-AF65-F5344CB8AC3E}">
        <p14:creationId xmlns:p14="http://schemas.microsoft.com/office/powerpoint/2010/main" val="2210287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2E9C3615-F9AB-4B9C-852A-5CD23A2AFAC4}"/>
              </a:ext>
            </a:extLst>
          </p:cNvPr>
          <p:cNvGrpSpPr/>
          <p:nvPr/>
        </p:nvGrpSpPr>
        <p:grpSpPr>
          <a:xfrm>
            <a:off x="585624" y="3225337"/>
            <a:ext cx="3794688" cy="1893037"/>
            <a:chOff x="1386912" y="2737529"/>
            <a:chExt cx="4430539" cy="2210241"/>
          </a:xfrm>
        </p:grpSpPr>
        <p:sp>
          <p:nvSpPr>
            <p:cNvPr id="6" name="六边形 5">
              <a:extLst>
                <a:ext uri="{FF2B5EF4-FFF2-40B4-BE49-F238E27FC236}">
                  <a16:creationId xmlns:a16="http://schemas.microsoft.com/office/drawing/2014/main" id="{EE11619F-CFDE-4FC4-BEEC-5145580EC88E}"/>
                </a:ext>
              </a:extLst>
            </p:cNvPr>
            <p:cNvSpPr/>
            <p:nvPr/>
          </p:nvSpPr>
          <p:spPr>
            <a:xfrm>
              <a:off x="1386912" y="3564829"/>
              <a:ext cx="1604211" cy="1382941"/>
            </a:xfrm>
            <a:prstGeom prst="hexagon">
              <a:avLst/>
            </a:prstGeom>
            <a:noFill/>
            <a:ln w="28575">
              <a:solidFill>
                <a:srgbClr val="EBB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a:extLst>
                <a:ext uri="{FF2B5EF4-FFF2-40B4-BE49-F238E27FC236}">
                  <a16:creationId xmlns:a16="http://schemas.microsoft.com/office/drawing/2014/main" id="{E21CD69E-30EF-49BE-B00A-A025D903745E}"/>
                </a:ext>
              </a:extLst>
            </p:cNvPr>
            <p:cNvSpPr/>
            <p:nvPr/>
          </p:nvSpPr>
          <p:spPr>
            <a:xfrm>
              <a:off x="2800076" y="2737529"/>
              <a:ext cx="1604211" cy="1382941"/>
            </a:xfrm>
            <a:prstGeom prst="hexagon">
              <a:avLst/>
            </a:prstGeom>
            <a:noFill/>
            <a:ln w="28575">
              <a:solidFill>
                <a:srgbClr val="EBB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a:extLst>
                <a:ext uri="{FF2B5EF4-FFF2-40B4-BE49-F238E27FC236}">
                  <a16:creationId xmlns:a16="http://schemas.microsoft.com/office/drawing/2014/main" id="{B50C8388-79A7-4AE0-8947-0D59B6F29BF4}"/>
                </a:ext>
              </a:extLst>
            </p:cNvPr>
            <p:cNvSpPr/>
            <p:nvPr/>
          </p:nvSpPr>
          <p:spPr>
            <a:xfrm>
              <a:off x="4213240" y="3564829"/>
              <a:ext cx="1604211" cy="1382941"/>
            </a:xfrm>
            <a:prstGeom prst="hexagon">
              <a:avLst/>
            </a:prstGeom>
            <a:noFill/>
            <a:ln w="28575">
              <a:solidFill>
                <a:srgbClr val="EBB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554307AB-8AC0-4EFF-986C-F332A24024C8}"/>
              </a:ext>
            </a:extLst>
          </p:cNvPr>
          <p:cNvGrpSpPr/>
          <p:nvPr/>
        </p:nvGrpSpPr>
        <p:grpSpPr>
          <a:xfrm rot="10800000">
            <a:off x="4198656" y="4608685"/>
            <a:ext cx="3794688" cy="1893037"/>
            <a:chOff x="7372076" y="2737529"/>
            <a:chExt cx="4430539" cy="2210241"/>
          </a:xfrm>
        </p:grpSpPr>
        <p:sp>
          <p:nvSpPr>
            <p:cNvPr id="9" name="六边形 8">
              <a:extLst>
                <a:ext uri="{FF2B5EF4-FFF2-40B4-BE49-F238E27FC236}">
                  <a16:creationId xmlns:a16="http://schemas.microsoft.com/office/drawing/2014/main" id="{A27B8B22-C118-4F70-B571-01C936D59026}"/>
                </a:ext>
              </a:extLst>
            </p:cNvPr>
            <p:cNvSpPr/>
            <p:nvPr/>
          </p:nvSpPr>
          <p:spPr>
            <a:xfrm>
              <a:off x="7372076" y="3564829"/>
              <a:ext cx="1604211" cy="1382941"/>
            </a:xfrm>
            <a:prstGeom prst="hexagon">
              <a:avLst/>
            </a:prstGeom>
            <a:noFill/>
            <a:ln w="28575">
              <a:solidFill>
                <a:srgbClr val="9BB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a:extLst>
                <a:ext uri="{FF2B5EF4-FFF2-40B4-BE49-F238E27FC236}">
                  <a16:creationId xmlns:a16="http://schemas.microsoft.com/office/drawing/2014/main" id="{2FB6C980-56B6-4AFE-B7F6-D47A988E0B62}"/>
                </a:ext>
              </a:extLst>
            </p:cNvPr>
            <p:cNvSpPr/>
            <p:nvPr/>
          </p:nvSpPr>
          <p:spPr>
            <a:xfrm>
              <a:off x="8785240" y="2737529"/>
              <a:ext cx="1604211" cy="1382941"/>
            </a:xfrm>
            <a:prstGeom prst="hexagon">
              <a:avLst/>
            </a:prstGeom>
            <a:noFill/>
            <a:ln w="28575">
              <a:solidFill>
                <a:srgbClr val="9BB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a:extLst>
                <a:ext uri="{FF2B5EF4-FFF2-40B4-BE49-F238E27FC236}">
                  <a16:creationId xmlns:a16="http://schemas.microsoft.com/office/drawing/2014/main" id="{2DFE7EAA-4C17-471C-B24F-B64AB73A301D}"/>
                </a:ext>
              </a:extLst>
            </p:cNvPr>
            <p:cNvSpPr/>
            <p:nvPr/>
          </p:nvSpPr>
          <p:spPr>
            <a:xfrm>
              <a:off x="10198404" y="3564829"/>
              <a:ext cx="1604211" cy="1382941"/>
            </a:xfrm>
            <a:prstGeom prst="hexagon">
              <a:avLst/>
            </a:prstGeom>
            <a:noFill/>
            <a:ln w="28575">
              <a:solidFill>
                <a:srgbClr val="9BB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0DD48B32-81DE-4F01-A534-C5BD5AAB9F9C}"/>
              </a:ext>
            </a:extLst>
          </p:cNvPr>
          <p:cNvGrpSpPr/>
          <p:nvPr/>
        </p:nvGrpSpPr>
        <p:grpSpPr>
          <a:xfrm>
            <a:off x="7859358" y="3239373"/>
            <a:ext cx="3794688" cy="1893037"/>
            <a:chOff x="1386912" y="2737529"/>
            <a:chExt cx="4430539" cy="2210241"/>
          </a:xfrm>
        </p:grpSpPr>
        <p:sp>
          <p:nvSpPr>
            <p:cNvPr id="15" name="六边形 14">
              <a:extLst>
                <a:ext uri="{FF2B5EF4-FFF2-40B4-BE49-F238E27FC236}">
                  <a16:creationId xmlns:a16="http://schemas.microsoft.com/office/drawing/2014/main" id="{E0C3D2ED-5476-4BB5-9D33-6BE5D8CC9E8E}"/>
                </a:ext>
              </a:extLst>
            </p:cNvPr>
            <p:cNvSpPr/>
            <p:nvPr/>
          </p:nvSpPr>
          <p:spPr>
            <a:xfrm>
              <a:off x="1386912" y="3564829"/>
              <a:ext cx="1604211" cy="1382941"/>
            </a:xfrm>
            <a:prstGeom prst="hexagon">
              <a:avLst/>
            </a:prstGeom>
            <a:noFill/>
            <a:ln w="28575">
              <a:solidFill>
                <a:srgbClr val="15AA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六边形 15">
              <a:extLst>
                <a:ext uri="{FF2B5EF4-FFF2-40B4-BE49-F238E27FC236}">
                  <a16:creationId xmlns:a16="http://schemas.microsoft.com/office/drawing/2014/main" id="{8A75E288-3816-4B92-AA92-61A12D0B2D4C}"/>
                </a:ext>
              </a:extLst>
            </p:cNvPr>
            <p:cNvSpPr/>
            <p:nvPr/>
          </p:nvSpPr>
          <p:spPr>
            <a:xfrm>
              <a:off x="2800076" y="2737529"/>
              <a:ext cx="1604211" cy="1382941"/>
            </a:xfrm>
            <a:prstGeom prst="hexagon">
              <a:avLst/>
            </a:prstGeom>
            <a:noFill/>
            <a:ln w="28575">
              <a:solidFill>
                <a:srgbClr val="15AA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a:extLst>
                <a:ext uri="{FF2B5EF4-FFF2-40B4-BE49-F238E27FC236}">
                  <a16:creationId xmlns:a16="http://schemas.microsoft.com/office/drawing/2014/main" id="{6014426E-8479-43DB-8AA8-34217D9EA4EC}"/>
                </a:ext>
              </a:extLst>
            </p:cNvPr>
            <p:cNvSpPr/>
            <p:nvPr/>
          </p:nvSpPr>
          <p:spPr>
            <a:xfrm>
              <a:off x="4213240" y="3564829"/>
              <a:ext cx="1604211" cy="1382941"/>
            </a:xfrm>
            <a:prstGeom prst="hexagon">
              <a:avLst/>
            </a:prstGeom>
            <a:noFill/>
            <a:ln w="28575">
              <a:solidFill>
                <a:srgbClr val="15AA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BAFBAD2D-DF7F-46F5-9374-B95129F3AE02}"/>
              </a:ext>
            </a:extLst>
          </p:cNvPr>
          <p:cNvSpPr txBox="1"/>
          <p:nvPr/>
        </p:nvSpPr>
        <p:spPr>
          <a:xfrm>
            <a:off x="1942846" y="2416269"/>
            <a:ext cx="1114408" cy="523220"/>
          </a:xfrm>
          <a:prstGeom prst="rect">
            <a:avLst/>
          </a:prstGeom>
          <a:noFill/>
        </p:spPr>
        <p:txBody>
          <a:bodyPr wrap="none" rtlCol="0">
            <a:spAutoFit/>
          </a:bodyPr>
          <a:lstStyle/>
          <a:p>
            <a:r>
              <a:rPr lang="en-US" altLang="zh-CN" sz="2800" u="sng" dirty="0">
                <a:solidFill>
                  <a:srgbClr val="EBB23E"/>
                </a:solidFill>
                <a:latin typeface="Candara" panose="020E0502030303020204" pitchFamily="34" charset="0"/>
              </a:rPr>
              <a:t>Part A</a:t>
            </a:r>
          </a:p>
        </p:txBody>
      </p:sp>
      <p:sp>
        <p:nvSpPr>
          <p:cNvPr id="19" name="文本框 18">
            <a:extLst>
              <a:ext uri="{FF2B5EF4-FFF2-40B4-BE49-F238E27FC236}">
                <a16:creationId xmlns:a16="http://schemas.microsoft.com/office/drawing/2014/main" id="{AC59F90C-F5F6-4F5A-99FF-1ECAE569558D}"/>
              </a:ext>
            </a:extLst>
          </p:cNvPr>
          <p:cNvSpPr txBox="1"/>
          <p:nvPr/>
        </p:nvSpPr>
        <p:spPr>
          <a:xfrm>
            <a:off x="5526338" y="3748076"/>
            <a:ext cx="1103187" cy="523220"/>
          </a:xfrm>
          <a:prstGeom prst="rect">
            <a:avLst/>
          </a:prstGeom>
          <a:noFill/>
        </p:spPr>
        <p:txBody>
          <a:bodyPr wrap="none" rtlCol="0">
            <a:spAutoFit/>
          </a:bodyPr>
          <a:lstStyle/>
          <a:p>
            <a:r>
              <a:rPr lang="en-US" altLang="zh-CN" sz="2800" u="sng" dirty="0">
                <a:solidFill>
                  <a:srgbClr val="9BB955"/>
                </a:solidFill>
                <a:latin typeface="Candara" panose="020E0502030303020204" pitchFamily="34" charset="0"/>
              </a:rPr>
              <a:t>Part B</a:t>
            </a:r>
          </a:p>
        </p:txBody>
      </p:sp>
      <p:sp>
        <p:nvSpPr>
          <p:cNvPr id="20" name="文本框 19">
            <a:extLst>
              <a:ext uri="{FF2B5EF4-FFF2-40B4-BE49-F238E27FC236}">
                <a16:creationId xmlns:a16="http://schemas.microsoft.com/office/drawing/2014/main" id="{D0BBF2E1-944F-4826-9955-85B6F267DC06}"/>
              </a:ext>
            </a:extLst>
          </p:cNvPr>
          <p:cNvSpPr txBox="1"/>
          <p:nvPr/>
        </p:nvSpPr>
        <p:spPr>
          <a:xfrm>
            <a:off x="9216580" y="2416269"/>
            <a:ext cx="1090363" cy="523220"/>
          </a:xfrm>
          <a:prstGeom prst="rect">
            <a:avLst/>
          </a:prstGeom>
          <a:noFill/>
        </p:spPr>
        <p:txBody>
          <a:bodyPr wrap="none" rtlCol="0">
            <a:spAutoFit/>
          </a:bodyPr>
          <a:lstStyle/>
          <a:p>
            <a:r>
              <a:rPr lang="en-US" altLang="zh-CN" sz="2800" u="sng" dirty="0">
                <a:solidFill>
                  <a:srgbClr val="15AA96"/>
                </a:solidFill>
                <a:latin typeface="Candara" panose="020E0502030303020204" pitchFamily="34" charset="0"/>
              </a:rPr>
              <a:t>Part C</a:t>
            </a:r>
          </a:p>
        </p:txBody>
      </p:sp>
      <p:sp>
        <p:nvSpPr>
          <p:cNvPr id="21" name="文本框 20">
            <a:extLst>
              <a:ext uri="{FF2B5EF4-FFF2-40B4-BE49-F238E27FC236}">
                <a16:creationId xmlns:a16="http://schemas.microsoft.com/office/drawing/2014/main" id="{DAD6889D-369D-4F89-BC5E-AE7F6750238C}"/>
              </a:ext>
            </a:extLst>
          </p:cNvPr>
          <p:cNvSpPr txBox="1"/>
          <p:nvPr/>
        </p:nvSpPr>
        <p:spPr>
          <a:xfrm>
            <a:off x="4272424" y="925876"/>
            <a:ext cx="3647152" cy="1231106"/>
          </a:xfrm>
          <a:prstGeom prst="rect">
            <a:avLst/>
          </a:prstGeom>
          <a:noFill/>
        </p:spPr>
        <p:txBody>
          <a:bodyPr wrap="none" rtlCol="0">
            <a:spAutoFit/>
          </a:bodyPr>
          <a:lstStyle/>
          <a:p>
            <a:pPr algn="ctr"/>
            <a:r>
              <a:rPr lang="zh-CN" altLang="en-US" sz="5400" dirty="0">
                <a:solidFill>
                  <a:schemeClr val="bg1"/>
                </a:solidFill>
              </a:rPr>
              <a:t>奇幻三部曲</a:t>
            </a:r>
            <a:endParaRPr lang="en-US" altLang="zh-CN" sz="5400" dirty="0">
              <a:solidFill>
                <a:schemeClr val="bg1"/>
              </a:solidFill>
            </a:endParaRPr>
          </a:p>
          <a:p>
            <a:pPr algn="ctr"/>
            <a:r>
              <a:rPr lang="zh-CN" altLang="en-US" sz="2000" dirty="0">
                <a:solidFill>
                  <a:schemeClr val="bg1"/>
                </a:solidFill>
              </a:rPr>
              <a:t>走停瞧看行</a:t>
            </a:r>
          </a:p>
        </p:txBody>
      </p:sp>
      <p:pic>
        <p:nvPicPr>
          <p:cNvPr id="23" name="图形 22" descr="解除锁定">
            <a:extLst>
              <a:ext uri="{FF2B5EF4-FFF2-40B4-BE49-F238E27FC236}">
                <a16:creationId xmlns:a16="http://schemas.microsoft.com/office/drawing/2014/main" id="{43654F51-CF90-494B-931B-F17144B370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91365" y="4120568"/>
            <a:ext cx="768775" cy="768775"/>
          </a:xfrm>
          <a:prstGeom prst="rect">
            <a:avLst/>
          </a:prstGeom>
        </p:spPr>
      </p:pic>
      <p:pic>
        <p:nvPicPr>
          <p:cNvPr id="25" name="图形 24" descr="无穷大">
            <a:extLst>
              <a:ext uri="{FF2B5EF4-FFF2-40B4-BE49-F238E27FC236}">
                <a16:creationId xmlns:a16="http://schemas.microsoft.com/office/drawing/2014/main" id="{3E951B6B-42F7-4616-9467-A790AF0AD7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81012" y="3481249"/>
            <a:ext cx="768775" cy="768775"/>
          </a:xfrm>
          <a:prstGeom prst="rect">
            <a:avLst/>
          </a:prstGeom>
        </p:spPr>
      </p:pic>
      <p:pic>
        <p:nvPicPr>
          <p:cNvPr id="27" name="图形 26" descr="仓鼠">
            <a:extLst>
              <a:ext uri="{FF2B5EF4-FFF2-40B4-BE49-F238E27FC236}">
                <a16:creationId xmlns:a16="http://schemas.microsoft.com/office/drawing/2014/main" id="{2BC44C2A-190B-4E28-8D10-484F87B475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41016" y="4120568"/>
            <a:ext cx="768775" cy="768775"/>
          </a:xfrm>
          <a:prstGeom prst="rect">
            <a:avLst/>
          </a:prstGeom>
        </p:spPr>
      </p:pic>
      <p:pic>
        <p:nvPicPr>
          <p:cNvPr id="29" name="图形 28" descr="维恩图">
            <a:extLst>
              <a:ext uri="{FF2B5EF4-FFF2-40B4-BE49-F238E27FC236}">
                <a16:creationId xmlns:a16="http://schemas.microsoft.com/office/drawing/2014/main" id="{FA625903-B2DA-4521-B7DC-892183F7E4E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34034" y="4778961"/>
            <a:ext cx="768775" cy="768775"/>
          </a:xfrm>
          <a:prstGeom prst="rect">
            <a:avLst/>
          </a:prstGeom>
        </p:spPr>
      </p:pic>
      <p:pic>
        <p:nvPicPr>
          <p:cNvPr id="31" name="图形 30" descr="棒球帽">
            <a:extLst>
              <a:ext uri="{FF2B5EF4-FFF2-40B4-BE49-F238E27FC236}">
                <a16:creationId xmlns:a16="http://schemas.microsoft.com/office/drawing/2014/main" id="{67C81E6E-3B4F-4262-9A89-C7CEC26C31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0081" y="4120568"/>
            <a:ext cx="768775" cy="768775"/>
          </a:xfrm>
          <a:prstGeom prst="rect">
            <a:avLst/>
          </a:prstGeom>
        </p:spPr>
      </p:pic>
      <p:pic>
        <p:nvPicPr>
          <p:cNvPr id="33" name="图形 32" descr="收音机">
            <a:extLst>
              <a:ext uri="{FF2B5EF4-FFF2-40B4-BE49-F238E27FC236}">
                <a16:creationId xmlns:a16="http://schemas.microsoft.com/office/drawing/2014/main" id="{7C3D993E-BA14-49A6-8D65-46A8B206BF7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01258" y="4748022"/>
            <a:ext cx="768775" cy="768775"/>
          </a:xfrm>
          <a:prstGeom prst="rect">
            <a:avLst/>
          </a:prstGeom>
        </p:spPr>
      </p:pic>
      <p:pic>
        <p:nvPicPr>
          <p:cNvPr id="35" name="图形 34" descr="浴缸">
            <a:extLst>
              <a:ext uri="{FF2B5EF4-FFF2-40B4-BE49-F238E27FC236}">
                <a16:creationId xmlns:a16="http://schemas.microsoft.com/office/drawing/2014/main" id="{04CC126C-B537-4EF8-AB61-3FBDBAA1B2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76727" y="3459825"/>
            <a:ext cx="768775" cy="768775"/>
          </a:xfrm>
          <a:prstGeom prst="rect">
            <a:avLst/>
          </a:prstGeom>
        </p:spPr>
      </p:pic>
      <p:pic>
        <p:nvPicPr>
          <p:cNvPr id="37" name="图形 36" descr="弓">
            <a:extLst>
              <a:ext uri="{FF2B5EF4-FFF2-40B4-BE49-F238E27FC236}">
                <a16:creationId xmlns:a16="http://schemas.microsoft.com/office/drawing/2014/main" id="{6A73B323-03AC-4E92-9312-EC57DCEFAFA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711611" y="5547736"/>
            <a:ext cx="768775" cy="768775"/>
          </a:xfrm>
          <a:prstGeom prst="rect">
            <a:avLst/>
          </a:prstGeom>
        </p:spPr>
      </p:pic>
      <p:pic>
        <p:nvPicPr>
          <p:cNvPr id="39" name="图形 38" descr="思想气泡">
            <a:extLst>
              <a:ext uri="{FF2B5EF4-FFF2-40B4-BE49-F238E27FC236}">
                <a16:creationId xmlns:a16="http://schemas.microsoft.com/office/drawing/2014/main" id="{235310B9-EB9B-4A72-ADCD-29202CEBD11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330870" y="4155310"/>
            <a:ext cx="768775" cy="768775"/>
          </a:xfrm>
          <a:prstGeom prst="rect">
            <a:avLst/>
          </a:prstGeom>
        </p:spPr>
      </p:pic>
    </p:spTree>
    <p:extLst>
      <p:ext uri="{BB962C8B-B14F-4D97-AF65-F5344CB8AC3E}">
        <p14:creationId xmlns:p14="http://schemas.microsoft.com/office/powerpoint/2010/main" val="2188227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926B3B7-F2AC-4C8D-B164-A67F5FD8906D}"/>
              </a:ext>
            </a:extLst>
          </p:cNvPr>
          <p:cNvSpPr/>
          <p:nvPr/>
        </p:nvSpPr>
        <p:spPr>
          <a:xfrm>
            <a:off x="0" y="3429000"/>
            <a:ext cx="12192000" cy="3429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F43A7AF-81EA-4362-B052-C43029DE1253}"/>
              </a:ext>
            </a:extLst>
          </p:cNvPr>
          <p:cNvSpPr txBox="1"/>
          <p:nvPr/>
        </p:nvSpPr>
        <p:spPr>
          <a:xfrm>
            <a:off x="3870070" y="2875002"/>
            <a:ext cx="4451860" cy="1107996"/>
          </a:xfrm>
          <a:prstGeom prst="rect">
            <a:avLst/>
          </a:prstGeom>
          <a:noFill/>
        </p:spPr>
        <p:txBody>
          <a:bodyPr wrap="none" rtlCol="0">
            <a:spAutoFit/>
          </a:bodyPr>
          <a:lstStyle/>
          <a:p>
            <a:r>
              <a:rPr lang="en-US" altLang="zh-CN" sz="6600" dirty="0">
                <a:latin typeface="Bahnschrift SemiLight SemiConde" panose="020B0502040204020203" pitchFamily="34" charset="0"/>
              </a:rPr>
              <a:t>B U S I N E S S</a:t>
            </a:r>
            <a:endParaRPr lang="zh-CN" altLang="en-US" sz="6600" dirty="0">
              <a:latin typeface="Bahnschrift SemiLight SemiConde" panose="020B0502040204020203" pitchFamily="34" charset="0"/>
            </a:endParaRPr>
          </a:p>
        </p:txBody>
      </p:sp>
    </p:spTree>
    <p:extLst>
      <p:ext uri="{BB962C8B-B14F-4D97-AF65-F5344CB8AC3E}">
        <p14:creationId xmlns:p14="http://schemas.microsoft.com/office/powerpoint/2010/main" val="2418790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1ACEE47-8D4E-430E-BF6A-F512F5F54F3E}"/>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1259"/>
          <a:stretch/>
        </p:blipFill>
        <p:spPr bwMode="auto">
          <a:xfrm>
            <a:off x="3893128" y="0"/>
            <a:ext cx="829887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任意多边形: 形状 5">
            <a:extLst>
              <a:ext uri="{FF2B5EF4-FFF2-40B4-BE49-F238E27FC236}">
                <a16:creationId xmlns:a16="http://schemas.microsoft.com/office/drawing/2014/main" id="{25E67E9F-616F-475D-B9D0-B15F6E7CF5C8}"/>
              </a:ext>
            </a:extLst>
          </p:cNvPr>
          <p:cNvSpPr/>
          <p:nvPr/>
        </p:nvSpPr>
        <p:spPr>
          <a:xfrm>
            <a:off x="0" y="0"/>
            <a:ext cx="12192000" cy="6858000"/>
          </a:xfrm>
          <a:custGeom>
            <a:avLst/>
            <a:gdLst/>
            <a:ahLst/>
            <a:cxnLst/>
            <a:rect l="l" t="t" r="r" b="b"/>
            <a:pathLst>
              <a:path w="12192000" h="6858000">
                <a:moveTo>
                  <a:pt x="4917200" y="3733634"/>
                </a:moveTo>
                <a:cubicBezTo>
                  <a:pt x="4944435" y="3733634"/>
                  <a:pt x="4963783" y="3740927"/>
                  <a:pt x="4975243" y="3755512"/>
                </a:cubicBezTo>
                <a:cubicBezTo>
                  <a:pt x="4988935" y="3773074"/>
                  <a:pt x="4995781" y="3794728"/>
                  <a:pt x="4995781" y="3820475"/>
                </a:cubicBezTo>
                <a:cubicBezTo>
                  <a:pt x="4995781" y="3846818"/>
                  <a:pt x="4989381" y="3866315"/>
                  <a:pt x="4976582" y="3878965"/>
                </a:cubicBezTo>
                <a:cubicBezTo>
                  <a:pt x="4962593" y="3892657"/>
                  <a:pt x="4945403" y="3899503"/>
                  <a:pt x="4925014" y="3899503"/>
                </a:cubicBezTo>
                <a:cubicBezTo>
                  <a:pt x="4915340" y="3899503"/>
                  <a:pt x="4904699" y="3898350"/>
                  <a:pt x="4893089" y="3896043"/>
                </a:cubicBezTo>
                <a:cubicBezTo>
                  <a:pt x="4881481" y="3893736"/>
                  <a:pt x="4873816" y="3891392"/>
                  <a:pt x="4870096" y="3889011"/>
                </a:cubicBezTo>
                <a:cubicBezTo>
                  <a:pt x="4868459" y="3887969"/>
                  <a:pt x="4867566" y="3886927"/>
                  <a:pt x="4867417" y="3885885"/>
                </a:cubicBezTo>
                <a:cubicBezTo>
                  <a:pt x="4864590" y="3872789"/>
                  <a:pt x="4863175" y="3854631"/>
                  <a:pt x="4863175" y="3831414"/>
                </a:cubicBezTo>
                <a:lnTo>
                  <a:pt x="4863175" y="3753726"/>
                </a:lnTo>
                <a:cubicBezTo>
                  <a:pt x="4863175" y="3751494"/>
                  <a:pt x="4863771" y="3749782"/>
                  <a:pt x="4864961" y="3748591"/>
                </a:cubicBezTo>
                <a:cubicBezTo>
                  <a:pt x="4878058" y="3738620"/>
                  <a:pt x="4895471" y="3733634"/>
                  <a:pt x="4917200" y="3733634"/>
                </a:cubicBezTo>
                <a:close/>
                <a:moveTo>
                  <a:pt x="7769491" y="3715775"/>
                </a:moveTo>
                <a:cubicBezTo>
                  <a:pt x="7790178" y="3715775"/>
                  <a:pt x="7808484" y="3720016"/>
                  <a:pt x="7824408" y="3728500"/>
                </a:cubicBezTo>
                <a:cubicBezTo>
                  <a:pt x="7828129" y="3730583"/>
                  <a:pt x="7830436" y="3733634"/>
                  <a:pt x="7831329" y="3737653"/>
                </a:cubicBezTo>
                <a:cubicBezTo>
                  <a:pt x="7833710" y="3749559"/>
                  <a:pt x="7834901" y="3765111"/>
                  <a:pt x="7834901" y="3784310"/>
                </a:cubicBezTo>
                <a:cubicBezTo>
                  <a:pt x="7834901" y="3797258"/>
                  <a:pt x="7834975" y="3812104"/>
                  <a:pt x="7835124" y="3828847"/>
                </a:cubicBezTo>
                <a:cubicBezTo>
                  <a:pt x="7835273" y="3845590"/>
                  <a:pt x="7835347" y="3853292"/>
                  <a:pt x="7835347" y="3851953"/>
                </a:cubicBezTo>
                <a:cubicBezTo>
                  <a:pt x="7835347" y="3857459"/>
                  <a:pt x="7834305" y="3860957"/>
                  <a:pt x="7832222" y="3862445"/>
                </a:cubicBezTo>
                <a:cubicBezTo>
                  <a:pt x="7813618" y="3876137"/>
                  <a:pt x="7793824" y="3882983"/>
                  <a:pt x="7772839" y="3882983"/>
                </a:cubicBezTo>
                <a:cubicBezTo>
                  <a:pt x="7759147" y="3882983"/>
                  <a:pt x="7748580" y="3881272"/>
                  <a:pt x="7741139" y="3877849"/>
                </a:cubicBezTo>
                <a:cubicBezTo>
                  <a:pt x="7734590" y="3874723"/>
                  <a:pt x="7727744" y="3868696"/>
                  <a:pt x="7720601" y="3859766"/>
                </a:cubicBezTo>
                <a:cubicBezTo>
                  <a:pt x="7716582" y="3854706"/>
                  <a:pt x="7712787" y="3846818"/>
                  <a:pt x="7709215" y="3836102"/>
                </a:cubicBezTo>
                <a:cubicBezTo>
                  <a:pt x="7704899" y="3823601"/>
                  <a:pt x="7702741" y="3811695"/>
                  <a:pt x="7702741" y="3800384"/>
                </a:cubicBezTo>
                <a:cubicBezTo>
                  <a:pt x="7702741" y="3771511"/>
                  <a:pt x="7709290" y="3749410"/>
                  <a:pt x="7722387" y="3734081"/>
                </a:cubicBezTo>
                <a:cubicBezTo>
                  <a:pt x="7732805" y="3721877"/>
                  <a:pt x="7748506" y="3715775"/>
                  <a:pt x="7769491" y="3715775"/>
                </a:cubicBezTo>
                <a:close/>
                <a:moveTo>
                  <a:pt x="7244202" y="3715775"/>
                </a:moveTo>
                <a:cubicBezTo>
                  <a:pt x="7268461" y="3715775"/>
                  <a:pt x="7288106" y="3724779"/>
                  <a:pt x="7303138" y="3742787"/>
                </a:cubicBezTo>
                <a:cubicBezTo>
                  <a:pt x="7317872" y="3760200"/>
                  <a:pt x="7325239" y="3784385"/>
                  <a:pt x="7325239" y="3815341"/>
                </a:cubicBezTo>
                <a:cubicBezTo>
                  <a:pt x="7325239" y="3836474"/>
                  <a:pt x="7323081" y="3852622"/>
                  <a:pt x="7318765" y="3863784"/>
                </a:cubicBezTo>
                <a:cubicBezTo>
                  <a:pt x="7313258" y="3878518"/>
                  <a:pt x="7306114" y="3888490"/>
                  <a:pt x="7297333" y="3893699"/>
                </a:cubicBezTo>
                <a:cubicBezTo>
                  <a:pt x="7290041" y="3897866"/>
                  <a:pt x="7279697" y="3899950"/>
                  <a:pt x="7266303" y="3899950"/>
                </a:cubicBezTo>
                <a:cubicBezTo>
                  <a:pt x="7254694" y="3899950"/>
                  <a:pt x="7244127" y="3897048"/>
                  <a:pt x="7234602" y="3891243"/>
                </a:cubicBezTo>
                <a:cubicBezTo>
                  <a:pt x="7223738" y="3884695"/>
                  <a:pt x="7215031" y="3873905"/>
                  <a:pt x="7208483" y="3858873"/>
                </a:cubicBezTo>
                <a:cubicBezTo>
                  <a:pt x="7199107" y="3836995"/>
                  <a:pt x="7194419" y="3812885"/>
                  <a:pt x="7194419" y="3786543"/>
                </a:cubicBezTo>
                <a:cubicBezTo>
                  <a:pt x="7194419" y="3761242"/>
                  <a:pt x="7198809" y="3742192"/>
                  <a:pt x="7207590" y="3729393"/>
                </a:cubicBezTo>
                <a:cubicBezTo>
                  <a:pt x="7211608" y="3723737"/>
                  <a:pt x="7215180" y="3720240"/>
                  <a:pt x="7218306" y="3718900"/>
                </a:cubicBezTo>
                <a:cubicBezTo>
                  <a:pt x="7222919" y="3716817"/>
                  <a:pt x="7231551" y="3715775"/>
                  <a:pt x="7244202" y="3715775"/>
                </a:cubicBezTo>
                <a:close/>
                <a:moveTo>
                  <a:pt x="6643606" y="3713096"/>
                </a:moveTo>
                <a:cubicBezTo>
                  <a:pt x="6656256" y="3713096"/>
                  <a:pt x="6667418" y="3716817"/>
                  <a:pt x="6677092" y="3724258"/>
                </a:cubicBezTo>
                <a:cubicBezTo>
                  <a:pt x="6686766" y="3731699"/>
                  <a:pt x="6694803" y="3741076"/>
                  <a:pt x="6701202" y="3752387"/>
                </a:cubicBezTo>
                <a:cubicBezTo>
                  <a:pt x="6702691" y="3755065"/>
                  <a:pt x="6703435" y="3757000"/>
                  <a:pt x="6703435" y="3758191"/>
                </a:cubicBezTo>
                <a:cubicBezTo>
                  <a:pt x="6703435" y="3759977"/>
                  <a:pt x="6702244" y="3761391"/>
                  <a:pt x="6699863" y="3762432"/>
                </a:cubicBezTo>
                <a:cubicBezTo>
                  <a:pt x="6686915" y="3767344"/>
                  <a:pt x="6667567" y="3770841"/>
                  <a:pt x="6641820" y="3772925"/>
                </a:cubicBezTo>
                <a:cubicBezTo>
                  <a:pt x="6614733" y="3775008"/>
                  <a:pt x="6601934" y="3776050"/>
                  <a:pt x="6603422" y="3776050"/>
                </a:cubicBezTo>
                <a:cubicBezTo>
                  <a:pt x="6601636" y="3776050"/>
                  <a:pt x="6600743" y="3774860"/>
                  <a:pt x="6600743" y="3772478"/>
                </a:cubicBezTo>
                <a:cubicBezTo>
                  <a:pt x="6600743" y="3767269"/>
                  <a:pt x="6602678" y="3759828"/>
                  <a:pt x="6606548" y="3750154"/>
                </a:cubicBezTo>
                <a:cubicBezTo>
                  <a:pt x="6610120" y="3741224"/>
                  <a:pt x="6613468" y="3734602"/>
                  <a:pt x="6616594" y="3730286"/>
                </a:cubicBezTo>
                <a:cubicBezTo>
                  <a:pt x="6625226" y="3718826"/>
                  <a:pt x="6634230" y="3713096"/>
                  <a:pt x="6643606" y="3713096"/>
                </a:cubicBezTo>
                <a:close/>
                <a:moveTo>
                  <a:pt x="5138656" y="3713096"/>
                </a:moveTo>
                <a:cubicBezTo>
                  <a:pt x="5151306" y="3713096"/>
                  <a:pt x="5162468" y="3716817"/>
                  <a:pt x="5172143" y="3724258"/>
                </a:cubicBezTo>
                <a:cubicBezTo>
                  <a:pt x="5181817" y="3731699"/>
                  <a:pt x="5189853" y="3741076"/>
                  <a:pt x="5196252" y="3752387"/>
                </a:cubicBezTo>
                <a:cubicBezTo>
                  <a:pt x="5197741" y="3755065"/>
                  <a:pt x="5198485" y="3757000"/>
                  <a:pt x="5198485" y="3758191"/>
                </a:cubicBezTo>
                <a:cubicBezTo>
                  <a:pt x="5198485" y="3759977"/>
                  <a:pt x="5197294" y="3761391"/>
                  <a:pt x="5194913" y="3762432"/>
                </a:cubicBezTo>
                <a:cubicBezTo>
                  <a:pt x="5181965" y="3767344"/>
                  <a:pt x="5162617" y="3770841"/>
                  <a:pt x="5136870" y="3772925"/>
                </a:cubicBezTo>
                <a:cubicBezTo>
                  <a:pt x="5109783" y="3775008"/>
                  <a:pt x="5096984" y="3776050"/>
                  <a:pt x="5098472" y="3776050"/>
                </a:cubicBezTo>
                <a:cubicBezTo>
                  <a:pt x="5096686" y="3776050"/>
                  <a:pt x="5095793" y="3774860"/>
                  <a:pt x="5095793" y="3772478"/>
                </a:cubicBezTo>
                <a:cubicBezTo>
                  <a:pt x="5095793" y="3767269"/>
                  <a:pt x="5097729" y="3759828"/>
                  <a:pt x="5101598" y="3750154"/>
                </a:cubicBezTo>
                <a:cubicBezTo>
                  <a:pt x="5105170" y="3741224"/>
                  <a:pt x="5108518" y="3734602"/>
                  <a:pt x="5111644" y="3730286"/>
                </a:cubicBezTo>
                <a:cubicBezTo>
                  <a:pt x="5120276" y="3718826"/>
                  <a:pt x="5129280" y="3713096"/>
                  <a:pt x="5138656" y="3713096"/>
                </a:cubicBezTo>
                <a:close/>
                <a:moveTo>
                  <a:pt x="4576681" y="3713096"/>
                </a:moveTo>
                <a:cubicBezTo>
                  <a:pt x="4589331" y="3713096"/>
                  <a:pt x="4600493" y="3716817"/>
                  <a:pt x="4610167" y="3724258"/>
                </a:cubicBezTo>
                <a:cubicBezTo>
                  <a:pt x="4619841" y="3731699"/>
                  <a:pt x="4627878" y="3741076"/>
                  <a:pt x="4634278" y="3752387"/>
                </a:cubicBezTo>
                <a:cubicBezTo>
                  <a:pt x="4635766" y="3755065"/>
                  <a:pt x="4636510" y="3757000"/>
                  <a:pt x="4636510" y="3758191"/>
                </a:cubicBezTo>
                <a:cubicBezTo>
                  <a:pt x="4636510" y="3759977"/>
                  <a:pt x="4635319" y="3761391"/>
                  <a:pt x="4632938" y="3762432"/>
                </a:cubicBezTo>
                <a:cubicBezTo>
                  <a:pt x="4619990" y="3767344"/>
                  <a:pt x="4600643" y="3770841"/>
                  <a:pt x="4574895" y="3772925"/>
                </a:cubicBezTo>
                <a:cubicBezTo>
                  <a:pt x="4547808" y="3775008"/>
                  <a:pt x="4535009" y="3776050"/>
                  <a:pt x="4536498" y="3776050"/>
                </a:cubicBezTo>
                <a:cubicBezTo>
                  <a:pt x="4534711" y="3776050"/>
                  <a:pt x="4533818" y="3774860"/>
                  <a:pt x="4533818" y="3772478"/>
                </a:cubicBezTo>
                <a:cubicBezTo>
                  <a:pt x="4533818" y="3767269"/>
                  <a:pt x="4535753" y="3759828"/>
                  <a:pt x="4539623" y="3750154"/>
                </a:cubicBezTo>
                <a:cubicBezTo>
                  <a:pt x="4543195" y="3741224"/>
                  <a:pt x="4546543" y="3734602"/>
                  <a:pt x="4549669" y="3730286"/>
                </a:cubicBezTo>
                <a:cubicBezTo>
                  <a:pt x="4558301" y="3718826"/>
                  <a:pt x="4567305" y="3713096"/>
                  <a:pt x="4576681" y="3713096"/>
                </a:cubicBezTo>
                <a:close/>
                <a:moveTo>
                  <a:pt x="6847203" y="3703943"/>
                </a:moveTo>
                <a:cubicBezTo>
                  <a:pt x="6845863" y="3703943"/>
                  <a:pt x="6845045" y="3704129"/>
                  <a:pt x="6844747" y="3704501"/>
                </a:cubicBezTo>
                <a:cubicBezTo>
                  <a:pt x="6844449" y="3704873"/>
                  <a:pt x="6844301" y="3705431"/>
                  <a:pt x="6844301" y="3706175"/>
                </a:cubicBezTo>
                <a:lnTo>
                  <a:pt x="6844301" y="3713542"/>
                </a:lnTo>
                <a:cubicBezTo>
                  <a:pt x="6844301" y="3715031"/>
                  <a:pt x="6845045" y="3715775"/>
                  <a:pt x="6846533" y="3715775"/>
                </a:cubicBezTo>
                <a:lnTo>
                  <a:pt x="6861713" y="3715775"/>
                </a:lnTo>
                <a:cubicBezTo>
                  <a:pt x="6866030" y="3715775"/>
                  <a:pt x="6869676" y="3719570"/>
                  <a:pt x="6872652" y="3727160"/>
                </a:cubicBezTo>
                <a:cubicBezTo>
                  <a:pt x="6883368" y="3752312"/>
                  <a:pt x="6893712" y="3776720"/>
                  <a:pt x="6903683" y="3800384"/>
                </a:cubicBezTo>
                <a:cubicBezTo>
                  <a:pt x="6918715" y="3836251"/>
                  <a:pt x="6933374" y="3871003"/>
                  <a:pt x="6947662" y="3904638"/>
                </a:cubicBezTo>
                <a:cubicBezTo>
                  <a:pt x="6950341" y="3911335"/>
                  <a:pt x="6952647" y="3914684"/>
                  <a:pt x="6954582" y="3914684"/>
                </a:cubicBezTo>
                <a:cubicBezTo>
                  <a:pt x="6956666" y="3914684"/>
                  <a:pt x="6958601" y="3912228"/>
                  <a:pt x="6960387" y="3907317"/>
                </a:cubicBezTo>
                <a:cubicBezTo>
                  <a:pt x="6969465" y="3885737"/>
                  <a:pt x="6978172" y="3864975"/>
                  <a:pt x="6986506" y="3845032"/>
                </a:cubicBezTo>
                <a:cubicBezTo>
                  <a:pt x="7003175" y="3804551"/>
                  <a:pt x="7014188" y="3779920"/>
                  <a:pt x="7019546" y="3771139"/>
                </a:cubicBezTo>
                <a:cubicBezTo>
                  <a:pt x="7021629" y="3767418"/>
                  <a:pt x="7023415" y="3767567"/>
                  <a:pt x="7024904" y="3771585"/>
                </a:cubicBezTo>
                <a:cubicBezTo>
                  <a:pt x="7033684" y="3793165"/>
                  <a:pt x="7042093" y="3813853"/>
                  <a:pt x="7050130" y="3833647"/>
                </a:cubicBezTo>
                <a:cubicBezTo>
                  <a:pt x="7060250" y="3858650"/>
                  <a:pt x="7069998" y="3882462"/>
                  <a:pt x="7079375" y="3905084"/>
                </a:cubicBezTo>
                <a:cubicBezTo>
                  <a:pt x="7081905" y="3911484"/>
                  <a:pt x="7084212" y="3914684"/>
                  <a:pt x="7086295" y="3914684"/>
                </a:cubicBezTo>
                <a:cubicBezTo>
                  <a:pt x="7088528" y="3914684"/>
                  <a:pt x="7090760" y="3911484"/>
                  <a:pt x="7092992" y="3905084"/>
                </a:cubicBezTo>
                <a:cubicBezTo>
                  <a:pt x="7094332" y="3902703"/>
                  <a:pt x="7101699" y="3886257"/>
                  <a:pt x="7115093" y="3855748"/>
                </a:cubicBezTo>
                <a:cubicBezTo>
                  <a:pt x="7128488" y="3825238"/>
                  <a:pt x="7135483" y="3809165"/>
                  <a:pt x="7136078" y="3807527"/>
                </a:cubicBezTo>
                <a:cubicBezTo>
                  <a:pt x="7158998" y="3756033"/>
                  <a:pt x="7170904" y="3729095"/>
                  <a:pt x="7171797" y="3726714"/>
                </a:cubicBezTo>
                <a:cubicBezTo>
                  <a:pt x="7174327" y="3719421"/>
                  <a:pt x="7177229" y="3715775"/>
                  <a:pt x="7180503" y="3715775"/>
                </a:cubicBezTo>
                <a:lnTo>
                  <a:pt x="7193675" y="3715775"/>
                </a:lnTo>
                <a:cubicBezTo>
                  <a:pt x="7195163" y="3715775"/>
                  <a:pt x="7195907" y="3715031"/>
                  <a:pt x="7195907" y="3713542"/>
                </a:cubicBezTo>
                <a:lnTo>
                  <a:pt x="7195907" y="3705729"/>
                </a:lnTo>
                <a:cubicBezTo>
                  <a:pt x="7195907" y="3704538"/>
                  <a:pt x="7195163" y="3703943"/>
                  <a:pt x="7193675" y="3703943"/>
                </a:cubicBezTo>
                <a:lnTo>
                  <a:pt x="7121344" y="3703943"/>
                </a:lnTo>
                <a:cubicBezTo>
                  <a:pt x="7119856" y="3703943"/>
                  <a:pt x="7119112" y="3704687"/>
                  <a:pt x="7119112" y="3706175"/>
                </a:cubicBezTo>
                <a:lnTo>
                  <a:pt x="7119112" y="3713096"/>
                </a:lnTo>
                <a:cubicBezTo>
                  <a:pt x="7119112" y="3714882"/>
                  <a:pt x="7120005" y="3715775"/>
                  <a:pt x="7121791" y="3715775"/>
                </a:cubicBezTo>
                <a:lnTo>
                  <a:pt x="7145231" y="3715775"/>
                </a:lnTo>
                <a:cubicBezTo>
                  <a:pt x="7149845" y="3715775"/>
                  <a:pt x="7152152" y="3719421"/>
                  <a:pt x="7152152" y="3726714"/>
                </a:cubicBezTo>
                <a:cubicBezTo>
                  <a:pt x="7152152" y="3735495"/>
                  <a:pt x="7149845" y="3745987"/>
                  <a:pt x="7145231" y="3758191"/>
                </a:cubicBezTo>
                <a:cubicBezTo>
                  <a:pt x="7143296" y="3763102"/>
                  <a:pt x="7136004" y="3780813"/>
                  <a:pt x="7123353" y="3811323"/>
                </a:cubicBezTo>
                <a:cubicBezTo>
                  <a:pt x="7109661" y="3843916"/>
                  <a:pt x="7101848" y="3862073"/>
                  <a:pt x="7099913" y="3865794"/>
                </a:cubicBezTo>
                <a:cubicBezTo>
                  <a:pt x="7098425" y="3869217"/>
                  <a:pt x="7096564" y="3869068"/>
                  <a:pt x="7094332" y="3865347"/>
                </a:cubicBezTo>
                <a:cubicBezTo>
                  <a:pt x="7084509" y="3841088"/>
                  <a:pt x="7075580" y="3818466"/>
                  <a:pt x="7067543" y="3797481"/>
                </a:cubicBezTo>
                <a:cubicBezTo>
                  <a:pt x="7056530" y="3771883"/>
                  <a:pt x="7047079" y="3749187"/>
                  <a:pt x="7039191" y="3729393"/>
                </a:cubicBezTo>
                <a:cubicBezTo>
                  <a:pt x="7037256" y="3724928"/>
                  <a:pt x="7036289" y="3721728"/>
                  <a:pt x="7036289" y="3719793"/>
                </a:cubicBezTo>
                <a:cubicBezTo>
                  <a:pt x="7036289" y="3717114"/>
                  <a:pt x="7037256" y="3715775"/>
                  <a:pt x="7039191" y="3715775"/>
                </a:cubicBezTo>
                <a:lnTo>
                  <a:pt x="7061962" y="3715775"/>
                </a:lnTo>
                <a:cubicBezTo>
                  <a:pt x="7062855" y="3715775"/>
                  <a:pt x="7063301" y="3715031"/>
                  <a:pt x="7063301" y="3713542"/>
                </a:cubicBezTo>
                <a:lnTo>
                  <a:pt x="7063301" y="3706175"/>
                </a:lnTo>
                <a:cubicBezTo>
                  <a:pt x="7063301" y="3704687"/>
                  <a:pt x="7062557" y="3703943"/>
                  <a:pt x="7061069" y="3703943"/>
                </a:cubicBezTo>
                <a:lnTo>
                  <a:pt x="6973781" y="3703943"/>
                </a:lnTo>
                <a:cubicBezTo>
                  <a:pt x="6972293" y="3703943"/>
                  <a:pt x="6971549" y="3704836"/>
                  <a:pt x="6971549" y="3706622"/>
                </a:cubicBezTo>
                <a:lnTo>
                  <a:pt x="6971549" y="3713989"/>
                </a:lnTo>
                <a:cubicBezTo>
                  <a:pt x="6971549" y="3715180"/>
                  <a:pt x="6972293" y="3715775"/>
                  <a:pt x="6973781" y="3715775"/>
                </a:cubicBezTo>
                <a:lnTo>
                  <a:pt x="6992087" y="3715775"/>
                </a:lnTo>
                <a:cubicBezTo>
                  <a:pt x="6996254" y="3715775"/>
                  <a:pt x="7000347" y="3719719"/>
                  <a:pt x="7004365" y="3727607"/>
                </a:cubicBezTo>
                <a:cubicBezTo>
                  <a:pt x="7005407" y="3730881"/>
                  <a:pt x="7008160" y="3737281"/>
                  <a:pt x="7012625" y="3746806"/>
                </a:cubicBezTo>
                <a:cubicBezTo>
                  <a:pt x="7013965" y="3749633"/>
                  <a:pt x="7014411" y="3752238"/>
                  <a:pt x="7013965" y="3754619"/>
                </a:cubicBezTo>
                <a:cubicBezTo>
                  <a:pt x="7013072" y="3757596"/>
                  <a:pt x="7005928" y="3774488"/>
                  <a:pt x="6992533" y="3805295"/>
                </a:cubicBezTo>
                <a:cubicBezTo>
                  <a:pt x="6978841" y="3836698"/>
                  <a:pt x="6970730" y="3854855"/>
                  <a:pt x="6968200" y="3859766"/>
                </a:cubicBezTo>
                <a:cubicBezTo>
                  <a:pt x="6965968" y="3863189"/>
                  <a:pt x="6964182" y="3863487"/>
                  <a:pt x="6962842" y="3860659"/>
                </a:cubicBezTo>
                <a:cubicBezTo>
                  <a:pt x="6961800" y="3858575"/>
                  <a:pt x="6956517" y="3845330"/>
                  <a:pt x="6946992" y="3820922"/>
                </a:cubicBezTo>
                <a:cubicBezTo>
                  <a:pt x="6937616" y="3797109"/>
                  <a:pt x="6932481" y="3784013"/>
                  <a:pt x="6931588" y="3781631"/>
                </a:cubicBezTo>
                <a:cubicBezTo>
                  <a:pt x="6923403" y="3762730"/>
                  <a:pt x="6915813" y="3745020"/>
                  <a:pt x="6908818" y="3728500"/>
                </a:cubicBezTo>
                <a:cubicBezTo>
                  <a:pt x="6907032" y="3725225"/>
                  <a:pt x="6906139" y="3722174"/>
                  <a:pt x="6906139" y="3719347"/>
                </a:cubicBezTo>
                <a:cubicBezTo>
                  <a:pt x="6906139" y="3716965"/>
                  <a:pt x="6907180" y="3715775"/>
                  <a:pt x="6909264" y="3715775"/>
                </a:cubicBezTo>
                <a:lnTo>
                  <a:pt x="6931142" y="3715775"/>
                </a:lnTo>
                <a:cubicBezTo>
                  <a:pt x="6932481" y="3715775"/>
                  <a:pt x="6933151" y="3715180"/>
                  <a:pt x="6933151" y="3713989"/>
                </a:cubicBezTo>
                <a:lnTo>
                  <a:pt x="6933151" y="3705729"/>
                </a:lnTo>
                <a:cubicBezTo>
                  <a:pt x="6933151" y="3704538"/>
                  <a:pt x="6932184" y="3703943"/>
                  <a:pt x="6930249" y="3703943"/>
                </a:cubicBezTo>
                <a:close/>
                <a:moveTo>
                  <a:pt x="5342923" y="3702827"/>
                </a:moveTo>
                <a:cubicBezTo>
                  <a:pt x="5320301" y="3702827"/>
                  <a:pt x="5303037" y="3709078"/>
                  <a:pt x="5291131" y="3721579"/>
                </a:cubicBezTo>
                <a:cubicBezTo>
                  <a:pt x="5281754" y="3731551"/>
                  <a:pt x="5277067" y="3743159"/>
                  <a:pt x="5277067" y="3756405"/>
                </a:cubicBezTo>
                <a:cubicBezTo>
                  <a:pt x="5277067" y="3772776"/>
                  <a:pt x="5282424" y="3786171"/>
                  <a:pt x="5293140" y="3796589"/>
                </a:cubicBezTo>
                <a:cubicBezTo>
                  <a:pt x="5300730" y="3804030"/>
                  <a:pt x="5313158" y="3811546"/>
                  <a:pt x="5330421" y="3819136"/>
                </a:cubicBezTo>
                <a:cubicBezTo>
                  <a:pt x="5331909" y="3819582"/>
                  <a:pt x="5336300" y="3821108"/>
                  <a:pt x="5343593" y="3823712"/>
                </a:cubicBezTo>
                <a:cubicBezTo>
                  <a:pt x="5350885" y="3826317"/>
                  <a:pt x="5355201" y="3827842"/>
                  <a:pt x="5356540" y="3828289"/>
                </a:cubicBezTo>
                <a:cubicBezTo>
                  <a:pt x="5368744" y="3830968"/>
                  <a:pt x="5378642" y="3835656"/>
                  <a:pt x="5386232" y="3842353"/>
                </a:cubicBezTo>
                <a:cubicBezTo>
                  <a:pt x="5391738" y="3847265"/>
                  <a:pt x="5394491" y="3853069"/>
                  <a:pt x="5394491" y="3859766"/>
                </a:cubicBezTo>
                <a:cubicBezTo>
                  <a:pt x="5394491" y="3871077"/>
                  <a:pt x="5390845" y="3879932"/>
                  <a:pt x="5383553" y="3886332"/>
                </a:cubicBezTo>
                <a:cubicBezTo>
                  <a:pt x="5374177" y="3894517"/>
                  <a:pt x="5361526" y="3898610"/>
                  <a:pt x="5345601" y="3898610"/>
                </a:cubicBezTo>
                <a:cubicBezTo>
                  <a:pt x="5329529" y="3898610"/>
                  <a:pt x="5317919" y="3898015"/>
                  <a:pt x="5310776" y="3896824"/>
                </a:cubicBezTo>
                <a:cubicBezTo>
                  <a:pt x="5308692" y="3896378"/>
                  <a:pt x="5306237" y="3894517"/>
                  <a:pt x="5303409" y="3891243"/>
                </a:cubicBezTo>
                <a:cubicBezTo>
                  <a:pt x="5293140" y="3878593"/>
                  <a:pt x="5286145" y="3865794"/>
                  <a:pt x="5282424" y="3852846"/>
                </a:cubicBezTo>
                <a:cubicBezTo>
                  <a:pt x="5282127" y="3851208"/>
                  <a:pt x="5281382" y="3848306"/>
                  <a:pt x="5280192" y="3844139"/>
                </a:cubicBezTo>
                <a:cubicBezTo>
                  <a:pt x="5279001" y="3840567"/>
                  <a:pt x="5278406" y="3838484"/>
                  <a:pt x="5278406" y="3837888"/>
                </a:cubicBezTo>
                <a:cubicBezTo>
                  <a:pt x="5277810" y="3835656"/>
                  <a:pt x="5276248" y="3834540"/>
                  <a:pt x="5273718" y="3834540"/>
                </a:cubicBezTo>
                <a:cubicBezTo>
                  <a:pt x="5271336" y="3834540"/>
                  <a:pt x="5270146" y="3835954"/>
                  <a:pt x="5270146" y="3838781"/>
                </a:cubicBezTo>
                <a:cubicBezTo>
                  <a:pt x="5270146" y="3858873"/>
                  <a:pt x="5270443" y="3871970"/>
                  <a:pt x="5271039" y="3878072"/>
                </a:cubicBezTo>
                <a:cubicBezTo>
                  <a:pt x="5271039" y="3882834"/>
                  <a:pt x="5272081" y="3886034"/>
                  <a:pt x="5274165" y="3887671"/>
                </a:cubicBezTo>
                <a:cubicBezTo>
                  <a:pt x="5293809" y="3903149"/>
                  <a:pt x="5317771" y="3910889"/>
                  <a:pt x="5346048" y="3910889"/>
                </a:cubicBezTo>
                <a:cubicBezTo>
                  <a:pt x="5372540" y="3910889"/>
                  <a:pt x="5391441" y="3904191"/>
                  <a:pt x="5402752" y="3890797"/>
                </a:cubicBezTo>
                <a:cubicBezTo>
                  <a:pt x="5411830" y="3879932"/>
                  <a:pt x="5416369" y="3866389"/>
                  <a:pt x="5416369" y="3850167"/>
                </a:cubicBezTo>
                <a:cubicBezTo>
                  <a:pt x="5416369" y="3834689"/>
                  <a:pt x="5411383" y="3822336"/>
                  <a:pt x="5401412" y="3813108"/>
                </a:cubicBezTo>
                <a:cubicBezTo>
                  <a:pt x="5393375" y="3805816"/>
                  <a:pt x="5382511" y="3799863"/>
                  <a:pt x="5368819" y="3795249"/>
                </a:cubicBezTo>
                <a:cubicBezTo>
                  <a:pt x="5354382" y="3790487"/>
                  <a:pt x="5343444" y="3786989"/>
                  <a:pt x="5336002" y="3784757"/>
                </a:cubicBezTo>
                <a:cubicBezTo>
                  <a:pt x="5311594" y="3777613"/>
                  <a:pt x="5299390" y="3765260"/>
                  <a:pt x="5299390" y="3747698"/>
                </a:cubicBezTo>
                <a:cubicBezTo>
                  <a:pt x="5299390" y="3736834"/>
                  <a:pt x="5304153" y="3728648"/>
                  <a:pt x="5313678" y="3723142"/>
                </a:cubicBezTo>
                <a:cubicBezTo>
                  <a:pt x="5321863" y="3718231"/>
                  <a:pt x="5332505" y="3715775"/>
                  <a:pt x="5345601" y="3715775"/>
                </a:cubicBezTo>
                <a:cubicBezTo>
                  <a:pt x="5359443" y="3715775"/>
                  <a:pt x="5369637" y="3716668"/>
                  <a:pt x="5376186" y="3718454"/>
                </a:cubicBezTo>
                <a:cubicBezTo>
                  <a:pt x="5378269" y="3718751"/>
                  <a:pt x="5379981" y="3720165"/>
                  <a:pt x="5381321" y="3722695"/>
                </a:cubicBezTo>
                <a:cubicBezTo>
                  <a:pt x="5388166" y="3737132"/>
                  <a:pt x="5394417" y="3750526"/>
                  <a:pt x="5400073" y="3762879"/>
                </a:cubicBezTo>
                <a:cubicBezTo>
                  <a:pt x="5400966" y="3764665"/>
                  <a:pt x="5402305" y="3765558"/>
                  <a:pt x="5404091" y="3765558"/>
                </a:cubicBezTo>
                <a:cubicBezTo>
                  <a:pt x="5405579" y="3765558"/>
                  <a:pt x="5406324" y="3763921"/>
                  <a:pt x="5406324" y="3760647"/>
                </a:cubicBezTo>
                <a:lnTo>
                  <a:pt x="5406324" y="3728500"/>
                </a:lnTo>
                <a:cubicBezTo>
                  <a:pt x="5406324" y="3726118"/>
                  <a:pt x="5405728" y="3724332"/>
                  <a:pt x="5404537" y="3723142"/>
                </a:cubicBezTo>
                <a:cubicBezTo>
                  <a:pt x="5391143" y="3709598"/>
                  <a:pt x="5370605" y="3702827"/>
                  <a:pt x="5342923" y="3702827"/>
                </a:cubicBezTo>
                <a:close/>
                <a:moveTo>
                  <a:pt x="6657893" y="3701487"/>
                </a:moveTo>
                <a:cubicBezTo>
                  <a:pt x="6635569" y="3701487"/>
                  <a:pt x="6616817" y="3709003"/>
                  <a:pt x="6601636" y="3724035"/>
                </a:cubicBezTo>
                <a:cubicBezTo>
                  <a:pt x="6588539" y="3736834"/>
                  <a:pt x="6579387" y="3754321"/>
                  <a:pt x="6574178" y="3776497"/>
                </a:cubicBezTo>
                <a:cubicBezTo>
                  <a:pt x="6572094" y="3785575"/>
                  <a:pt x="6571052" y="3799788"/>
                  <a:pt x="6571052" y="3819136"/>
                </a:cubicBezTo>
                <a:cubicBezTo>
                  <a:pt x="6571052" y="3846223"/>
                  <a:pt x="6580503" y="3869217"/>
                  <a:pt x="6599404" y="3888118"/>
                </a:cubicBezTo>
                <a:cubicBezTo>
                  <a:pt x="6614882" y="3903596"/>
                  <a:pt x="6635718" y="3911335"/>
                  <a:pt x="6661912" y="3911335"/>
                </a:cubicBezTo>
                <a:cubicBezTo>
                  <a:pt x="6679473" y="3911335"/>
                  <a:pt x="6695770" y="3907986"/>
                  <a:pt x="6710802" y="3901289"/>
                </a:cubicBezTo>
                <a:cubicBezTo>
                  <a:pt x="6720178" y="3897122"/>
                  <a:pt x="6727619" y="3893104"/>
                  <a:pt x="6733126" y="3889234"/>
                </a:cubicBezTo>
                <a:cubicBezTo>
                  <a:pt x="6736251" y="3887002"/>
                  <a:pt x="6740121" y="3883579"/>
                  <a:pt x="6744735" y="3878965"/>
                </a:cubicBezTo>
                <a:cubicBezTo>
                  <a:pt x="6745032" y="3878370"/>
                  <a:pt x="6745181" y="3877923"/>
                  <a:pt x="6745181" y="3877625"/>
                </a:cubicBezTo>
                <a:cubicBezTo>
                  <a:pt x="6744883" y="3876881"/>
                  <a:pt x="6744586" y="3876286"/>
                  <a:pt x="6744288" y="3875840"/>
                </a:cubicBezTo>
                <a:cubicBezTo>
                  <a:pt x="6743842" y="3874798"/>
                  <a:pt x="6743246" y="3874277"/>
                  <a:pt x="6742502" y="3874277"/>
                </a:cubicBezTo>
                <a:cubicBezTo>
                  <a:pt x="6741609" y="3874723"/>
                  <a:pt x="6740939" y="3875095"/>
                  <a:pt x="6740493" y="3875393"/>
                </a:cubicBezTo>
                <a:cubicBezTo>
                  <a:pt x="6738112" y="3877774"/>
                  <a:pt x="6733721" y="3880007"/>
                  <a:pt x="6727322" y="3882090"/>
                </a:cubicBezTo>
                <a:cubicBezTo>
                  <a:pt x="6718243" y="3885216"/>
                  <a:pt x="6706635" y="3886778"/>
                  <a:pt x="6692496" y="3886778"/>
                </a:cubicBezTo>
                <a:cubicBezTo>
                  <a:pt x="6664963" y="3886778"/>
                  <a:pt x="6645169" y="3881569"/>
                  <a:pt x="6633113" y="3871151"/>
                </a:cubicBezTo>
                <a:cubicBezTo>
                  <a:pt x="6610640" y="3851655"/>
                  <a:pt x="6599404" y="3826503"/>
                  <a:pt x="6599404" y="3795696"/>
                </a:cubicBezTo>
                <a:cubicBezTo>
                  <a:pt x="6599404" y="3788701"/>
                  <a:pt x="6600297" y="3785203"/>
                  <a:pt x="6602083" y="3785203"/>
                </a:cubicBezTo>
                <a:cubicBezTo>
                  <a:pt x="6603125" y="3785203"/>
                  <a:pt x="6606734" y="3785129"/>
                  <a:pt x="6612910" y="3784980"/>
                </a:cubicBezTo>
                <a:cubicBezTo>
                  <a:pt x="6619086" y="3784831"/>
                  <a:pt x="6622621" y="3784757"/>
                  <a:pt x="6623514" y="3784757"/>
                </a:cubicBezTo>
                <a:cubicBezTo>
                  <a:pt x="6633932" y="3784757"/>
                  <a:pt x="6654842" y="3781855"/>
                  <a:pt x="6686245" y="3776050"/>
                </a:cubicBezTo>
                <a:cubicBezTo>
                  <a:pt x="6713778" y="3770990"/>
                  <a:pt x="6730373" y="3767344"/>
                  <a:pt x="6736028" y="3765111"/>
                </a:cubicBezTo>
                <a:cubicBezTo>
                  <a:pt x="6738707" y="3764070"/>
                  <a:pt x="6740047" y="3762730"/>
                  <a:pt x="6740047" y="3761093"/>
                </a:cubicBezTo>
                <a:cubicBezTo>
                  <a:pt x="6740047" y="3759158"/>
                  <a:pt x="6739451" y="3756851"/>
                  <a:pt x="6738261" y="3754173"/>
                </a:cubicBezTo>
                <a:cubicBezTo>
                  <a:pt x="6733349" y="3743457"/>
                  <a:pt x="6723899" y="3733113"/>
                  <a:pt x="6709909" y="3723142"/>
                </a:cubicBezTo>
                <a:cubicBezTo>
                  <a:pt x="6698151" y="3714659"/>
                  <a:pt x="6689594" y="3709152"/>
                  <a:pt x="6684236" y="3706622"/>
                </a:cubicBezTo>
                <a:cubicBezTo>
                  <a:pt x="6677390" y="3703199"/>
                  <a:pt x="6668609" y="3701487"/>
                  <a:pt x="6657893" y="3701487"/>
                </a:cubicBezTo>
                <a:close/>
                <a:moveTo>
                  <a:pt x="5152943" y="3701487"/>
                </a:moveTo>
                <a:cubicBezTo>
                  <a:pt x="5130619" y="3701487"/>
                  <a:pt x="5111867" y="3709003"/>
                  <a:pt x="5096686" y="3724035"/>
                </a:cubicBezTo>
                <a:cubicBezTo>
                  <a:pt x="5083590" y="3736834"/>
                  <a:pt x="5074437" y="3754321"/>
                  <a:pt x="5069228" y="3776497"/>
                </a:cubicBezTo>
                <a:cubicBezTo>
                  <a:pt x="5067144" y="3785575"/>
                  <a:pt x="5066102" y="3799788"/>
                  <a:pt x="5066102" y="3819136"/>
                </a:cubicBezTo>
                <a:cubicBezTo>
                  <a:pt x="5066102" y="3846223"/>
                  <a:pt x="5075553" y="3869217"/>
                  <a:pt x="5094454" y="3888118"/>
                </a:cubicBezTo>
                <a:cubicBezTo>
                  <a:pt x="5109932" y="3903596"/>
                  <a:pt x="5130768" y="3911335"/>
                  <a:pt x="5156962" y="3911335"/>
                </a:cubicBezTo>
                <a:cubicBezTo>
                  <a:pt x="5174524" y="3911335"/>
                  <a:pt x="5190821" y="3907986"/>
                  <a:pt x="5205852" y="3901289"/>
                </a:cubicBezTo>
                <a:cubicBezTo>
                  <a:pt x="5215228" y="3897122"/>
                  <a:pt x="5222670" y="3893104"/>
                  <a:pt x="5228177" y="3889234"/>
                </a:cubicBezTo>
                <a:cubicBezTo>
                  <a:pt x="5231302" y="3887002"/>
                  <a:pt x="5235171" y="3883579"/>
                  <a:pt x="5239785" y="3878965"/>
                </a:cubicBezTo>
                <a:cubicBezTo>
                  <a:pt x="5240082" y="3878370"/>
                  <a:pt x="5240231" y="3877923"/>
                  <a:pt x="5240231" y="3877625"/>
                </a:cubicBezTo>
                <a:cubicBezTo>
                  <a:pt x="5239934" y="3876881"/>
                  <a:pt x="5239636" y="3876286"/>
                  <a:pt x="5239339" y="3875840"/>
                </a:cubicBezTo>
                <a:cubicBezTo>
                  <a:pt x="5238892" y="3874798"/>
                  <a:pt x="5238296" y="3874277"/>
                  <a:pt x="5237552" y="3874277"/>
                </a:cubicBezTo>
                <a:cubicBezTo>
                  <a:pt x="5236659" y="3874723"/>
                  <a:pt x="5235990" y="3875095"/>
                  <a:pt x="5235544" y="3875393"/>
                </a:cubicBezTo>
                <a:cubicBezTo>
                  <a:pt x="5233162" y="3877774"/>
                  <a:pt x="5228771" y="3880007"/>
                  <a:pt x="5222372" y="3882090"/>
                </a:cubicBezTo>
                <a:cubicBezTo>
                  <a:pt x="5213294" y="3885216"/>
                  <a:pt x="5201685" y="3886778"/>
                  <a:pt x="5187546" y="3886778"/>
                </a:cubicBezTo>
                <a:cubicBezTo>
                  <a:pt x="5160013" y="3886778"/>
                  <a:pt x="5140219" y="3881569"/>
                  <a:pt x="5128164" y="3871151"/>
                </a:cubicBezTo>
                <a:cubicBezTo>
                  <a:pt x="5105691" y="3851655"/>
                  <a:pt x="5094454" y="3826503"/>
                  <a:pt x="5094454" y="3795696"/>
                </a:cubicBezTo>
                <a:cubicBezTo>
                  <a:pt x="5094454" y="3788701"/>
                  <a:pt x="5095347" y="3785203"/>
                  <a:pt x="5097133" y="3785203"/>
                </a:cubicBezTo>
                <a:cubicBezTo>
                  <a:pt x="5098175" y="3785203"/>
                  <a:pt x="5101784" y="3785129"/>
                  <a:pt x="5107960" y="3784980"/>
                </a:cubicBezTo>
                <a:cubicBezTo>
                  <a:pt x="5114137" y="3784831"/>
                  <a:pt x="5117672" y="3784757"/>
                  <a:pt x="5118564" y="3784757"/>
                </a:cubicBezTo>
                <a:cubicBezTo>
                  <a:pt x="5128982" y="3784757"/>
                  <a:pt x="5149892" y="3781855"/>
                  <a:pt x="5181295" y="3776050"/>
                </a:cubicBezTo>
                <a:cubicBezTo>
                  <a:pt x="5208828" y="3770990"/>
                  <a:pt x="5225423" y="3767344"/>
                  <a:pt x="5231078" y="3765111"/>
                </a:cubicBezTo>
                <a:cubicBezTo>
                  <a:pt x="5233757" y="3764070"/>
                  <a:pt x="5235097" y="3762730"/>
                  <a:pt x="5235097" y="3761093"/>
                </a:cubicBezTo>
                <a:cubicBezTo>
                  <a:pt x="5235097" y="3759158"/>
                  <a:pt x="5234502" y="3756851"/>
                  <a:pt x="5233311" y="3754173"/>
                </a:cubicBezTo>
                <a:cubicBezTo>
                  <a:pt x="5228400" y="3743457"/>
                  <a:pt x="5218949" y="3733113"/>
                  <a:pt x="5204959" y="3723142"/>
                </a:cubicBezTo>
                <a:cubicBezTo>
                  <a:pt x="5193201" y="3714659"/>
                  <a:pt x="5184644" y="3709152"/>
                  <a:pt x="5179287" y="3706622"/>
                </a:cubicBezTo>
                <a:cubicBezTo>
                  <a:pt x="5172440" y="3703199"/>
                  <a:pt x="5163659" y="3701487"/>
                  <a:pt x="5152943" y="3701487"/>
                </a:cubicBezTo>
                <a:close/>
                <a:moveTo>
                  <a:pt x="4590969" y="3701487"/>
                </a:moveTo>
                <a:cubicBezTo>
                  <a:pt x="4568644" y="3701487"/>
                  <a:pt x="4549892" y="3709003"/>
                  <a:pt x="4534711" y="3724035"/>
                </a:cubicBezTo>
                <a:cubicBezTo>
                  <a:pt x="4521615" y="3736834"/>
                  <a:pt x="4512462" y="3754321"/>
                  <a:pt x="4507253" y="3776497"/>
                </a:cubicBezTo>
                <a:cubicBezTo>
                  <a:pt x="4505169" y="3785575"/>
                  <a:pt x="4504128" y="3799788"/>
                  <a:pt x="4504128" y="3819136"/>
                </a:cubicBezTo>
                <a:cubicBezTo>
                  <a:pt x="4504128" y="3846223"/>
                  <a:pt x="4513578" y="3869217"/>
                  <a:pt x="4532480" y="3888118"/>
                </a:cubicBezTo>
                <a:cubicBezTo>
                  <a:pt x="4547958" y="3903596"/>
                  <a:pt x="4568794" y="3911335"/>
                  <a:pt x="4594987" y="3911335"/>
                </a:cubicBezTo>
                <a:cubicBezTo>
                  <a:pt x="4612548" y="3911335"/>
                  <a:pt x="4628845" y="3907986"/>
                  <a:pt x="4643877" y="3901289"/>
                </a:cubicBezTo>
                <a:cubicBezTo>
                  <a:pt x="4653253" y="3897122"/>
                  <a:pt x="4660695" y="3893104"/>
                  <a:pt x="4666201" y="3889234"/>
                </a:cubicBezTo>
                <a:cubicBezTo>
                  <a:pt x="4669326" y="3887002"/>
                  <a:pt x="4673196" y="3883579"/>
                  <a:pt x="4677810" y="3878965"/>
                </a:cubicBezTo>
                <a:cubicBezTo>
                  <a:pt x="4678108" y="3878370"/>
                  <a:pt x="4678256" y="3877923"/>
                  <a:pt x="4678256" y="3877625"/>
                </a:cubicBezTo>
                <a:cubicBezTo>
                  <a:pt x="4677959" y="3876881"/>
                  <a:pt x="4677661" y="3876286"/>
                  <a:pt x="4677363" y="3875840"/>
                </a:cubicBezTo>
                <a:cubicBezTo>
                  <a:pt x="4676917" y="3874798"/>
                  <a:pt x="4676321" y="3874277"/>
                  <a:pt x="4675578" y="3874277"/>
                </a:cubicBezTo>
                <a:cubicBezTo>
                  <a:pt x="4674685" y="3874723"/>
                  <a:pt x="4674014" y="3875095"/>
                  <a:pt x="4673568" y="3875393"/>
                </a:cubicBezTo>
                <a:cubicBezTo>
                  <a:pt x="4671187" y="3877774"/>
                  <a:pt x="4666796" y="3880007"/>
                  <a:pt x="4660397" y="3882090"/>
                </a:cubicBezTo>
                <a:cubicBezTo>
                  <a:pt x="4651318" y="3885216"/>
                  <a:pt x="4639710" y="3886778"/>
                  <a:pt x="4625571" y="3886778"/>
                </a:cubicBezTo>
                <a:cubicBezTo>
                  <a:pt x="4598038" y="3886778"/>
                  <a:pt x="4578244" y="3881569"/>
                  <a:pt x="4566189" y="3871151"/>
                </a:cubicBezTo>
                <a:cubicBezTo>
                  <a:pt x="4543716" y="3851655"/>
                  <a:pt x="4532480" y="3826503"/>
                  <a:pt x="4532480" y="3795696"/>
                </a:cubicBezTo>
                <a:cubicBezTo>
                  <a:pt x="4532480" y="3788701"/>
                  <a:pt x="4533373" y="3785203"/>
                  <a:pt x="4535158" y="3785203"/>
                </a:cubicBezTo>
                <a:cubicBezTo>
                  <a:pt x="4536200" y="3785203"/>
                  <a:pt x="4539809" y="3785129"/>
                  <a:pt x="4545985" y="3784980"/>
                </a:cubicBezTo>
                <a:cubicBezTo>
                  <a:pt x="4552162" y="3784831"/>
                  <a:pt x="4555696" y="3784757"/>
                  <a:pt x="4556589" y="3784757"/>
                </a:cubicBezTo>
                <a:cubicBezTo>
                  <a:pt x="4567007" y="3784757"/>
                  <a:pt x="4587918" y="3781855"/>
                  <a:pt x="4619321" y="3776050"/>
                </a:cubicBezTo>
                <a:cubicBezTo>
                  <a:pt x="4646853" y="3770990"/>
                  <a:pt x="4663448" y="3767344"/>
                  <a:pt x="4669104" y="3765111"/>
                </a:cubicBezTo>
                <a:cubicBezTo>
                  <a:pt x="4671782" y="3764070"/>
                  <a:pt x="4673122" y="3762730"/>
                  <a:pt x="4673122" y="3761093"/>
                </a:cubicBezTo>
                <a:cubicBezTo>
                  <a:pt x="4673122" y="3759158"/>
                  <a:pt x="4672526" y="3756851"/>
                  <a:pt x="4671336" y="3754173"/>
                </a:cubicBezTo>
                <a:cubicBezTo>
                  <a:pt x="4666424" y="3743457"/>
                  <a:pt x="4656974" y="3733113"/>
                  <a:pt x="4642984" y="3723142"/>
                </a:cubicBezTo>
                <a:cubicBezTo>
                  <a:pt x="4631226" y="3714659"/>
                  <a:pt x="4622669" y="3709152"/>
                  <a:pt x="4617311" y="3706622"/>
                </a:cubicBezTo>
                <a:cubicBezTo>
                  <a:pt x="4610465" y="3703199"/>
                  <a:pt x="4601684" y="3701487"/>
                  <a:pt x="4590969" y="3701487"/>
                </a:cubicBezTo>
                <a:close/>
                <a:moveTo>
                  <a:pt x="7269428" y="3699701"/>
                </a:moveTo>
                <a:cubicBezTo>
                  <a:pt x="7245913" y="3699701"/>
                  <a:pt x="7227756" y="3702901"/>
                  <a:pt x="7214957" y="3709301"/>
                </a:cubicBezTo>
                <a:cubicBezTo>
                  <a:pt x="7198437" y="3717635"/>
                  <a:pt x="7185638" y="3729690"/>
                  <a:pt x="7176559" y="3745466"/>
                </a:cubicBezTo>
                <a:cubicBezTo>
                  <a:pt x="7166588" y="3763028"/>
                  <a:pt x="7161602" y="3783268"/>
                  <a:pt x="7161602" y="3806188"/>
                </a:cubicBezTo>
                <a:cubicBezTo>
                  <a:pt x="7161602" y="3827024"/>
                  <a:pt x="7166179" y="3846706"/>
                  <a:pt x="7175332" y="3865235"/>
                </a:cubicBezTo>
                <a:cubicBezTo>
                  <a:pt x="7184484" y="3883765"/>
                  <a:pt x="7198139" y="3897048"/>
                  <a:pt x="7216297" y="3905084"/>
                </a:cubicBezTo>
                <a:cubicBezTo>
                  <a:pt x="7224780" y="3908656"/>
                  <a:pt x="7239142" y="3910442"/>
                  <a:pt x="7259382" y="3910442"/>
                </a:cubicBezTo>
                <a:cubicBezTo>
                  <a:pt x="7277242" y="3910442"/>
                  <a:pt x="7292943" y="3906647"/>
                  <a:pt x="7306486" y="3899057"/>
                </a:cubicBezTo>
                <a:cubicBezTo>
                  <a:pt x="7326132" y="3888043"/>
                  <a:pt x="7339675" y="3873756"/>
                  <a:pt x="7347116" y="3856194"/>
                </a:cubicBezTo>
                <a:cubicBezTo>
                  <a:pt x="7353516" y="3841014"/>
                  <a:pt x="7356716" y="3823750"/>
                  <a:pt x="7356716" y="3804402"/>
                </a:cubicBezTo>
                <a:cubicBezTo>
                  <a:pt x="7356716" y="3783417"/>
                  <a:pt x="7353516" y="3765111"/>
                  <a:pt x="7347116" y="3749484"/>
                </a:cubicBezTo>
                <a:cubicBezTo>
                  <a:pt x="7340122" y="3732518"/>
                  <a:pt x="7329331" y="3719421"/>
                  <a:pt x="7314746" y="3710194"/>
                </a:cubicBezTo>
                <a:cubicBezTo>
                  <a:pt x="7303584" y="3703199"/>
                  <a:pt x="7288478" y="3699701"/>
                  <a:pt x="7269428" y="3699701"/>
                </a:cubicBezTo>
                <a:close/>
                <a:moveTo>
                  <a:pt x="5756367" y="3699255"/>
                </a:moveTo>
                <a:cubicBezTo>
                  <a:pt x="5757112" y="3699255"/>
                  <a:pt x="5752722" y="3699701"/>
                  <a:pt x="5743196" y="3700594"/>
                </a:cubicBezTo>
                <a:cubicBezTo>
                  <a:pt x="5730397" y="3701785"/>
                  <a:pt x="5717076" y="3702380"/>
                  <a:pt x="5703235" y="3702380"/>
                </a:cubicBezTo>
                <a:lnTo>
                  <a:pt x="5690064" y="3702380"/>
                </a:lnTo>
                <a:cubicBezTo>
                  <a:pt x="5688576" y="3702380"/>
                  <a:pt x="5687832" y="3703348"/>
                  <a:pt x="5687832" y="3705282"/>
                </a:cubicBezTo>
                <a:lnTo>
                  <a:pt x="5687832" y="3713096"/>
                </a:lnTo>
                <a:cubicBezTo>
                  <a:pt x="5687832" y="3714584"/>
                  <a:pt x="5689022" y="3715328"/>
                  <a:pt x="5691404" y="3715328"/>
                </a:cubicBezTo>
                <a:lnTo>
                  <a:pt x="5713505" y="3715328"/>
                </a:lnTo>
                <a:cubicBezTo>
                  <a:pt x="5719904" y="3715328"/>
                  <a:pt x="5723923" y="3722249"/>
                  <a:pt x="5725560" y="3736090"/>
                </a:cubicBezTo>
                <a:cubicBezTo>
                  <a:pt x="5726006" y="3740704"/>
                  <a:pt x="5726230" y="3754619"/>
                  <a:pt x="5726230" y="3777836"/>
                </a:cubicBezTo>
                <a:cubicBezTo>
                  <a:pt x="5726230" y="3781557"/>
                  <a:pt x="5726155" y="3801016"/>
                  <a:pt x="5726006" y="3836214"/>
                </a:cubicBezTo>
                <a:cubicBezTo>
                  <a:pt x="5725858" y="3871412"/>
                  <a:pt x="5725783" y="3889457"/>
                  <a:pt x="5725783" y="3890350"/>
                </a:cubicBezTo>
                <a:cubicBezTo>
                  <a:pt x="5725783" y="3893476"/>
                  <a:pt x="5724370" y="3895038"/>
                  <a:pt x="5721541" y="3895038"/>
                </a:cubicBezTo>
                <a:lnTo>
                  <a:pt x="5689172" y="3895038"/>
                </a:lnTo>
                <a:cubicBezTo>
                  <a:pt x="5687981" y="3895038"/>
                  <a:pt x="5687385" y="3896080"/>
                  <a:pt x="5687385" y="3898164"/>
                </a:cubicBezTo>
                <a:lnTo>
                  <a:pt x="5687385" y="3905084"/>
                </a:lnTo>
                <a:cubicBezTo>
                  <a:pt x="5687385" y="3906870"/>
                  <a:pt x="5688130" y="3907763"/>
                  <a:pt x="5689618" y="3907763"/>
                </a:cubicBezTo>
                <a:lnTo>
                  <a:pt x="5795658" y="3907763"/>
                </a:lnTo>
                <a:cubicBezTo>
                  <a:pt x="5797444" y="3907763"/>
                  <a:pt x="5798337" y="3907019"/>
                  <a:pt x="5798337" y="3905531"/>
                </a:cubicBezTo>
                <a:lnTo>
                  <a:pt x="5798337" y="3897271"/>
                </a:lnTo>
                <a:cubicBezTo>
                  <a:pt x="5798337" y="3895782"/>
                  <a:pt x="5797593" y="3895038"/>
                  <a:pt x="5796104" y="3895038"/>
                </a:cubicBezTo>
                <a:lnTo>
                  <a:pt x="5769093" y="3895038"/>
                </a:lnTo>
                <a:cubicBezTo>
                  <a:pt x="5761799" y="3895038"/>
                  <a:pt x="5758154" y="3877179"/>
                  <a:pt x="5758154" y="3841460"/>
                </a:cubicBezTo>
                <a:cubicBezTo>
                  <a:pt x="5758154" y="3839377"/>
                  <a:pt x="5758712" y="3816420"/>
                  <a:pt x="5759827" y="3772590"/>
                </a:cubicBezTo>
                <a:cubicBezTo>
                  <a:pt x="5760944" y="3728760"/>
                  <a:pt x="5761502" y="3706622"/>
                  <a:pt x="5761502" y="3706175"/>
                </a:cubicBezTo>
                <a:cubicBezTo>
                  <a:pt x="5761502" y="3701562"/>
                  <a:pt x="5759790" y="3699255"/>
                  <a:pt x="5756367" y="3699255"/>
                </a:cubicBezTo>
                <a:close/>
                <a:moveTo>
                  <a:pt x="5867988" y="3698808"/>
                </a:moveTo>
                <a:cubicBezTo>
                  <a:pt x="5866798" y="3698808"/>
                  <a:pt x="5864640" y="3699143"/>
                  <a:pt x="5861514" y="3699813"/>
                </a:cubicBezTo>
                <a:cubicBezTo>
                  <a:pt x="5858389" y="3700483"/>
                  <a:pt x="5856082" y="3700892"/>
                  <a:pt x="5854594" y="3701041"/>
                </a:cubicBezTo>
                <a:cubicBezTo>
                  <a:pt x="5854296" y="3701041"/>
                  <a:pt x="5851059" y="3701190"/>
                  <a:pt x="5844883" y="3701487"/>
                </a:cubicBezTo>
                <a:cubicBezTo>
                  <a:pt x="5838706" y="3701785"/>
                  <a:pt x="5834799" y="3701934"/>
                  <a:pt x="5833163" y="3701934"/>
                </a:cubicBezTo>
                <a:lnTo>
                  <a:pt x="5804364" y="3701934"/>
                </a:lnTo>
                <a:cubicBezTo>
                  <a:pt x="5803174" y="3701934"/>
                  <a:pt x="5802578" y="3702604"/>
                  <a:pt x="5802578" y="3703943"/>
                </a:cubicBezTo>
                <a:lnTo>
                  <a:pt x="5802578" y="3710640"/>
                </a:lnTo>
                <a:cubicBezTo>
                  <a:pt x="5802578" y="3712575"/>
                  <a:pt x="5803472" y="3713542"/>
                  <a:pt x="5805257" y="3713542"/>
                </a:cubicBezTo>
                <a:lnTo>
                  <a:pt x="5832269" y="3713542"/>
                </a:lnTo>
                <a:cubicBezTo>
                  <a:pt x="5836883" y="3713542"/>
                  <a:pt x="5839190" y="3724630"/>
                  <a:pt x="5839190" y="3746806"/>
                </a:cubicBezTo>
                <a:cubicBezTo>
                  <a:pt x="5839190" y="3749187"/>
                  <a:pt x="5838967" y="3773706"/>
                  <a:pt x="5838521" y="3820364"/>
                </a:cubicBezTo>
                <a:cubicBezTo>
                  <a:pt x="5838074" y="3867021"/>
                  <a:pt x="5837850" y="3890797"/>
                  <a:pt x="5837850" y="3891690"/>
                </a:cubicBezTo>
                <a:cubicBezTo>
                  <a:pt x="5837850" y="3894517"/>
                  <a:pt x="5836734" y="3895931"/>
                  <a:pt x="5834502" y="3895931"/>
                </a:cubicBezTo>
                <a:lnTo>
                  <a:pt x="5806150" y="3895931"/>
                </a:lnTo>
                <a:cubicBezTo>
                  <a:pt x="5804662" y="3895931"/>
                  <a:pt x="5803918" y="3896527"/>
                  <a:pt x="5803918" y="3897717"/>
                </a:cubicBezTo>
                <a:lnTo>
                  <a:pt x="5803918" y="3905084"/>
                </a:lnTo>
                <a:cubicBezTo>
                  <a:pt x="5803918" y="3906275"/>
                  <a:pt x="5804104" y="3907019"/>
                  <a:pt x="5804476" y="3907317"/>
                </a:cubicBezTo>
                <a:cubicBezTo>
                  <a:pt x="5804849" y="3907614"/>
                  <a:pt x="5805406" y="3907763"/>
                  <a:pt x="5806150" y="3907763"/>
                </a:cubicBezTo>
                <a:lnTo>
                  <a:pt x="5906386" y="3907763"/>
                </a:lnTo>
                <a:cubicBezTo>
                  <a:pt x="5907874" y="3907763"/>
                  <a:pt x="5908619" y="3907168"/>
                  <a:pt x="5908619" y="3905977"/>
                </a:cubicBezTo>
                <a:lnTo>
                  <a:pt x="5908619" y="3898164"/>
                </a:lnTo>
                <a:cubicBezTo>
                  <a:pt x="5908619" y="3896675"/>
                  <a:pt x="5907874" y="3895931"/>
                  <a:pt x="5906386" y="3895931"/>
                </a:cubicBezTo>
                <a:lnTo>
                  <a:pt x="5875802" y="3895931"/>
                </a:lnTo>
                <a:cubicBezTo>
                  <a:pt x="5871188" y="3895931"/>
                  <a:pt x="5868881" y="3880379"/>
                  <a:pt x="5868881" y="3849274"/>
                </a:cubicBezTo>
                <a:cubicBezTo>
                  <a:pt x="5868881" y="3788254"/>
                  <a:pt x="5869328" y="3754545"/>
                  <a:pt x="5870221" y="3748145"/>
                </a:cubicBezTo>
                <a:cubicBezTo>
                  <a:pt x="5870221" y="3745615"/>
                  <a:pt x="5871263" y="3743680"/>
                  <a:pt x="5873347" y="3742341"/>
                </a:cubicBezTo>
                <a:cubicBezTo>
                  <a:pt x="5886294" y="3733411"/>
                  <a:pt x="5902740" y="3728946"/>
                  <a:pt x="5922683" y="3728946"/>
                </a:cubicBezTo>
                <a:cubicBezTo>
                  <a:pt x="5938458" y="3728946"/>
                  <a:pt x="5950178" y="3732592"/>
                  <a:pt x="5957843" y="3739885"/>
                </a:cubicBezTo>
                <a:cubicBezTo>
                  <a:pt x="5965508" y="3747178"/>
                  <a:pt x="5969340" y="3763325"/>
                  <a:pt x="5969340" y="3788329"/>
                </a:cubicBezTo>
                <a:cubicBezTo>
                  <a:pt x="5969340" y="3841907"/>
                  <a:pt x="5968298" y="3876509"/>
                  <a:pt x="5966215" y="3892136"/>
                </a:cubicBezTo>
                <a:cubicBezTo>
                  <a:pt x="5965471" y="3894666"/>
                  <a:pt x="5964131" y="3895931"/>
                  <a:pt x="5962196" y="3895931"/>
                </a:cubicBezTo>
                <a:lnTo>
                  <a:pt x="5938309" y="3895931"/>
                </a:lnTo>
                <a:cubicBezTo>
                  <a:pt x="5936821" y="3895931"/>
                  <a:pt x="5936078" y="3896675"/>
                  <a:pt x="5936078" y="3898164"/>
                </a:cubicBezTo>
                <a:lnTo>
                  <a:pt x="5936078" y="3905977"/>
                </a:lnTo>
                <a:cubicBezTo>
                  <a:pt x="5936078" y="3907168"/>
                  <a:pt x="5936821" y="3907763"/>
                  <a:pt x="5938309" y="3907763"/>
                </a:cubicBezTo>
                <a:lnTo>
                  <a:pt x="6032518" y="3907763"/>
                </a:lnTo>
                <a:cubicBezTo>
                  <a:pt x="6033708" y="3907763"/>
                  <a:pt x="6034304" y="3906870"/>
                  <a:pt x="6034304" y="3905084"/>
                </a:cubicBezTo>
                <a:lnTo>
                  <a:pt x="6034304" y="3897717"/>
                </a:lnTo>
                <a:cubicBezTo>
                  <a:pt x="6034304" y="3896824"/>
                  <a:pt x="6033411" y="3896378"/>
                  <a:pt x="6031625" y="3896378"/>
                </a:cubicBezTo>
                <a:lnTo>
                  <a:pt x="6001040" y="3896378"/>
                </a:lnTo>
                <a:cubicBezTo>
                  <a:pt x="5997915" y="3896378"/>
                  <a:pt x="5996352" y="3885513"/>
                  <a:pt x="5996352" y="3863784"/>
                </a:cubicBezTo>
                <a:cubicBezTo>
                  <a:pt x="5996352" y="3864231"/>
                  <a:pt x="5996837" y="3852585"/>
                  <a:pt x="5997803" y="3828847"/>
                </a:cubicBezTo>
                <a:cubicBezTo>
                  <a:pt x="5998771" y="3805109"/>
                  <a:pt x="5999255" y="3788254"/>
                  <a:pt x="5999255" y="3778283"/>
                </a:cubicBezTo>
                <a:cubicBezTo>
                  <a:pt x="5999255" y="3748219"/>
                  <a:pt x="5993599" y="3727681"/>
                  <a:pt x="5982288" y="3716668"/>
                </a:cubicBezTo>
                <a:cubicBezTo>
                  <a:pt x="5971721" y="3706250"/>
                  <a:pt x="5958476" y="3701041"/>
                  <a:pt x="5942551" y="3701041"/>
                </a:cubicBezTo>
                <a:cubicBezTo>
                  <a:pt x="5932133" y="3701041"/>
                  <a:pt x="5921269" y="3703497"/>
                  <a:pt x="5909958" y="3708408"/>
                </a:cubicBezTo>
                <a:cubicBezTo>
                  <a:pt x="5898051" y="3713617"/>
                  <a:pt x="5885699" y="3721430"/>
                  <a:pt x="5872899" y="3731848"/>
                </a:cubicBezTo>
                <a:cubicBezTo>
                  <a:pt x="5871114" y="3733634"/>
                  <a:pt x="5870221" y="3732220"/>
                  <a:pt x="5870221" y="3727607"/>
                </a:cubicBezTo>
                <a:cubicBezTo>
                  <a:pt x="5870221" y="3726565"/>
                  <a:pt x="5870369" y="3722547"/>
                  <a:pt x="5870667" y="3715552"/>
                </a:cubicBezTo>
                <a:cubicBezTo>
                  <a:pt x="5870965" y="3708557"/>
                  <a:pt x="5871114" y="3704687"/>
                  <a:pt x="5871114" y="3703943"/>
                </a:cubicBezTo>
                <a:cubicBezTo>
                  <a:pt x="5871114" y="3700520"/>
                  <a:pt x="5870072" y="3698808"/>
                  <a:pt x="5867988" y="3698808"/>
                </a:cubicBezTo>
                <a:close/>
                <a:moveTo>
                  <a:pt x="7448692" y="3697469"/>
                </a:moveTo>
                <a:cubicBezTo>
                  <a:pt x="7447947" y="3697469"/>
                  <a:pt x="7443483" y="3698660"/>
                  <a:pt x="7435297" y="3701041"/>
                </a:cubicBezTo>
                <a:cubicBezTo>
                  <a:pt x="7432321" y="3701934"/>
                  <a:pt x="7425474" y="3702380"/>
                  <a:pt x="7414759" y="3702380"/>
                </a:cubicBezTo>
                <a:lnTo>
                  <a:pt x="7384175" y="3702380"/>
                </a:lnTo>
                <a:cubicBezTo>
                  <a:pt x="7382686" y="3702380"/>
                  <a:pt x="7381942" y="3703199"/>
                  <a:pt x="7381942" y="3704836"/>
                </a:cubicBezTo>
                <a:lnTo>
                  <a:pt x="7381942" y="3711980"/>
                </a:lnTo>
                <a:cubicBezTo>
                  <a:pt x="7381942" y="3713617"/>
                  <a:pt x="7382686" y="3714435"/>
                  <a:pt x="7384175" y="3714435"/>
                </a:cubicBezTo>
                <a:lnTo>
                  <a:pt x="7411633" y="3714435"/>
                </a:lnTo>
                <a:cubicBezTo>
                  <a:pt x="7416545" y="3714435"/>
                  <a:pt x="7419000" y="3724630"/>
                  <a:pt x="7419000" y="3745020"/>
                </a:cubicBezTo>
                <a:lnTo>
                  <a:pt x="7419000" y="3891690"/>
                </a:lnTo>
                <a:cubicBezTo>
                  <a:pt x="7419000" y="3894517"/>
                  <a:pt x="7417587" y="3895931"/>
                  <a:pt x="7414759" y="3895931"/>
                </a:cubicBezTo>
                <a:lnTo>
                  <a:pt x="7387747" y="3895931"/>
                </a:lnTo>
                <a:cubicBezTo>
                  <a:pt x="7385961" y="3895931"/>
                  <a:pt x="7385068" y="3896973"/>
                  <a:pt x="7385068" y="3899057"/>
                </a:cubicBezTo>
                <a:lnTo>
                  <a:pt x="7385068" y="3905531"/>
                </a:lnTo>
                <a:cubicBezTo>
                  <a:pt x="7385068" y="3907019"/>
                  <a:pt x="7386109" y="3907763"/>
                  <a:pt x="7388193" y="3907763"/>
                </a:cubicBezTo>
                <a:lnTo>
                  <a:pt x="7502493" y="3907763"/>
                </a:lnTo>
                <a:cubicBezTo>
                  <a:pt x="7503832" y="3907763"/>
                  <a:pt x="7504502" y="3907019"/>
                  <a:pt x="7504502" y="3905531"/>
                </a:cubicBezTo>
                <a:lnTo>
                  <a:pt x="7504502" y="3899057"/>
                </a:lnTo>
                <a:cubicBezTo>
                  <a:pt x="7504502" y="3896973"/>
                  <a:pt x="7503535" y="3895931"/>
                  <a:pt x="7501600" y="3895931"/>
                </a:cubicBezTo>
                <a:lnTo>
                  <a:pt x="7457845" y="3895931"/>
                </a:lnTo>
                <a:cubicBezTo>
                  <a:pt x="7452933" y="3895931"/>
                  <a:pt x="7450478" y="3882686"/>
                  <a:pt x="7450478" y="3856194"/>
                </a:cubicBezTo>
                <a:cubicBezTo>
                  <a:pt x="7450478" y="3854259"/>
                  <a:pt x="7450552" y="3836549"/>
                  <a:pt x="7450701" y="3803063"/>
                </a:cubicBezTo>
                <a:cubicBezTo>
                  <a:pt x="7450850" y="3769576"/>
                  <a:pt x="7450924" y="3752387"/>
                  <a:pt x="7450924" y="3751494"/>
                </a:cubicBezTo>
                <a:cubicBezTo>
                  <a:pt x="7450924" y="3748815"/>
                  <a:pt x="7451668" y="3746806"/>
                  <a:pt x="7453156" y="3745466"/>
                </a:cubicBezTo>
                <a:cubicBezTo>
                  <a:pt x="7461640" y="3738173"/>
                  <a:pt x="7474290" y="3734527"/>
                  <a:pt x="7491108" y="3734527"/>
                </a:cubicBezTo>
                <a:cubicBezTo>
                  <a:pt x="7500186" y="3734527"/>
                  <a:pt x="7507628" y="3736834"/>
                  <a:pt x="7513432" y="3741448"/>
                </a:cubicBezTo>
                <a:cubicBezTo>
                  <a:pt x="7516408" y="3743531"/>
                  <a:pt x="7519831" y="3747326"/>
                  <a:pt x="7523701" y="3752833"/>
                </a:cubicBezTo>
                <a:cubicBezTo>
                  <a:pt x="7524743" y="3754321"/>
                  <a:pt x="7526082" y="3755065"/>
                  <a:pt x="7527719" y="3755065"/>
                </a:cubicBezTo>
                <a:cubicBezTo>
                  <a:pt x="7529059" y="3755065"/>
                  <a:pt x="7530101" y="3753875"/>
                  <a:pt x="7530845" y="3751494"/>
                </a:cubicBezTo>
                <a:cubicBezTo>
                  <a:pt x="7533821" y="3742564"/>
                  <a:pt x="7536128" y="3733262"/>
                  <a:pt x="7537765" y="3723588"/>
                </a:cubicBezTo>
                <a:cubicBezTo>
                  <a:pt x="7538509" y="3721356"/>
                  <a:pt x="7538212" y="3719198"/>
                  <a:pt x="7536872" y="3717114"/>
                </a:cubicBezTo>
                <a:cubicBezTo>
                  <a:pt x="7530324" y="3706994"/>
                  <a:pt x="7521022" y="3701934"/>
                  <a:pt x="7508967" y="3701934"/>
                </a:cubicBezTo>
                <a:cubicBezTo>
                  <a:pt x="7498549" y="3701934"/>
                  <a:pt x="7487908" y="3705952"/>
                  <a:pt x="7477043" y="3713989"/>
                </a:cubicBezTo>
                <a:cubicBezTo>
                  <a:pt x="7468263" y="3721133"/>
                  <a:pt x="7460449" y="3727681"/>
                  <a:pt x="7453603" y="3733634"/>
                </a:cubicBezTo>
                <a:cubicBezTo>
                  <a:pt x="7451817" y="3735420"/>
                  <a:pt x="7450924" y="3734155"/>
                  <a:pt x="7450924" y="3729839"/>
                </a:cubicBezTo>
                <a:cubicBezTo>
                  <a:pt x="7450924" y="3728946"/>
                  <a:pt x="7451073" y="3724593"/>
                  <a:pt x="7451371" y="3716779"/>
                </a:cubicBezTo>
                <a:cubicBezTo>
                  <a:pt x="7451668" y="3708966"/>
                  <a:pt x="7451817" y="3704538"/>
                  <a:pt x="7451817" y="3703497"/>
                </a:cubicBezTo>
                <a:cubicBezTo>
                  <a:pt x="7451817" y="3699478"/>
                  <a:pt x="7450775" y="3697469"/>
                  <a:pt x="7448692" y="3697469"/>
                </a:cubicBezTo>
                <a:close/>
                <a:moveTo>
                  <a:pt x="6214832" y="3661750"/>
                </a:moveTo>
                <a:cubicBezTo>
                  <a:pt x="6213195" y="3661750"/>
                  <a:pt x="6211260" y="3662494"/>
                  <a:pt x="6209028" y="3663983"/>
                </a:cubicBezTo>
                <a:cubicBezTo>
                  <a:pt x="6192210" y="3677973"/>
                  <a:pt x="6176360" y="3691293"/>
                  <a:pt x="6161477" y="3703943"/>
                </a:cubicBezTo>
                <a:cubicBezTo>
                  <a:pt x="6159245" y="3705580"/>
                  <a:pt x="6158129" y="3707366"/>
                  <a:pt x="6158129" y="3709301"/>
                </a:cubicBezTo>
                <a:cubicBezTo>
                  <a:pt x="6157980" y="3711831"/>
                  <a:pt x="6158873" y="3713542"/>
                  <a:pt x="6160807" y="3714435"/>
                </a:cubicBezTo>
                <a:cubicBezTo>
                  <a:pt x="6170184" y="3718454"/>
                  <a:pt x="6175988" y="3721058"/>
                  <a:pt x="6178220" y="3722249"/>
                </a:cubicBezTo>
                <a:cubicBezTo>
                  <a:pt x="6181048" y="3723588"/>
                  <a:pt x="6182462" y="3725821"/>
                  <a:pt x="6182462" y="3728946"/>
                </a:cubicBezTo>
                <a:cubicBezTo>
                  <a:pt x="6182462" y="3729541"/>
                  <a:pt x="6182611" y="3735309"/>
                  <a:pt x="6182908" y="3746247"/>
                </a:cubicBezTo>
                <a:cubicBezTo>
                  <a:pt x="6183206" y="3757186"/>
                  <a:pt x="6183355" y="3763623"/>
                  <a:pt x="6183355" y="3765558"/>
                </a:cubicBezTo>
                <a:cubicBezTo>
                  <a:pt x="6183355" y="3767195"/>
                  <a:pt x="6183057" y="3783566"/>
                  <a:pt x="6182462" y="3814671"/>
                </a:cubicBezTo>
                <a:cubicBezTo>
                  <a:pt x="6181867" y="3845776"/>
                  <a:pt x="6181569" y="3862296"/>
                  <a:pt x="6181569" y="3864231"/>
                </a:cubicBezTo>
                <a:cubicBezTo>
                  <a:pt x="6181569" y="3895931"/>
                  <a:pt x="6197122" y="3911781"/>
                  <a:pt x="6228227" y="3911781"/>
                </a:cubicBezTo>
                <a:cubicBezTo>
                  <a:pt x="6242663" y="3911781"/>
                  <a:pt x="6258290" y="3907838"/>
                  <a:pt x="6275107" y="3899950"/>
                </a:cubicBezTo>
                <a:cubicBezTo>
                  <a:pt x="6284930" y="3895485"/>
                  <a:pt x="6292892" y="3890797"/>
                  <a:pt x="6298994" y="3885885"/>
                </a:cubicBezTo>
                <a:cubicBezTo>
                  <a:pt x="6300185" y="3884695"/>
                  <a:pt x="6300780" y="3882983"/>
                  <a:pt x="6300780" y="3880751"/>
                </a:cubicBezTo>
                <a:cubicBezTo>
                  <a:pt x="6300780" y="3878072"/>
                  <a:pt x="6300036" y="3876732"/>
                  <a:pt x="6298548" y="3876732"/>
                </a:cubicBezTo>
                <a:cubicBezTo>
                  <a:pt x="6298101" y="3876732"/>
                  <a:pt x="6294902" y="3878072"/>
                  <a:pt x="6288948" y="3880751"/>
                </a:cubicBezTo>
                <a:cubicBezTo>
                  <a:pt x="6275256" y="3885365"/>
                  <a:pt x="6263350" y="3887671"/>
                  <a:pt x="6253230" y="3887671"/>
                </a:cubicBezTo>
                <a:cubicBezTo>
                  <a:pt x="6234775" y="3887671"/>
                  <a:pt x="6223538" y="3884323"/>
                  <a:pt x="6219520" y="3877625"/>
                </a:cubicBezTo>
                <a:cubicBezTo>
                  <a:pt x="6215799" y="3871672"/>
                  <a:pt x="6213939" y="3862222"/>
                  <a:pt x="6213939" y="3849274"/>
                </a:cubicBezTo>
                <a:lnTo>
                  <a:pt x="6213939" y="3725374"/>
                </a:lnTo>
                <a:cubicBezTo>
                  <a:pt x="6213939" y="3723886"/>
                  <a:pt x="6214832" y="3723142"/>
                  <a:pt x="6216618" y="3723142"/>
                </a:cubicBezTo>
                <a:cubicBezTo>
                  <a:pt x="6217511" y="3723142"/>
                  <a:pt x="6229454" y="3723216"/>
                  <a:pt x="6252448" y="3723365"/>
                </a:cubicBezTo>
                <a:cubicBezTo>
                  <a:pt x="6275442" y="3723514"/>
                  <a:pt x="6287609" y="3723588"/>
                  <a:pt x="6288948" y="3723588"/>
                </a:cubicBezTo>
                <a:cubicBezTo>
                  <a:pt x="6290883" y="3723588"/>
                  <a:pt x="6292223" y="3722472"/>
                  <a:pt x="6292967" y="3720240"/>
                </a:cubicBezTo>
                <a:cubicBezTo>
                  <a:pt x="6295199" y="3714733"/>
                  <a:pt x="6296315" y="3710491"/>
                  <a:pt x="6296315" y="3707515"/>
                </a:cubicBezTo>
                <a:cubicBezTo>
                  <a:pt x="6297208" y="3704390"/>
                  <a:pt x="6296092" y="3702827"/>
                  <a:pt x="6292967" y="3702827"/>
                </a:cubicBezTo>
                <a:cubicBezTo>
                  <a:pt x="6292223" y="3702827"/>
                  <a:pt x="6279647" y="3703236"/>
                  <a:pt x="6255239" y="3704055"/>
                </a:cubicBezTo>
                <a:cubicBezTo>
                  <a:pt x="6230831" y="3704873"/>
                  <a:pt x="6217957" y="3705282"/>
                  <a:pt x="6216618" y="3705282"/>
                </a:cubicBezTo>
                <a:cubicBezTo>
                  <a:pt x="6215130" y="3705282"/>
                  <a:pt x="6214386" y="3702827"/>
                  <a:pt x="6214386" y="3697915"/>
                </a:cubicBezTo>
                <a:cubicBezTo>
                  <a:pt x="6214386" y="3687795"/>
                  <a:pt x="6215279" y="3677898"/>
                  <a:pt x="6217064" y="3668224"/>
                </a:cubicBezTo>
                <a:cubicBezTo>
                  <a:pt x="6217957" y="3663908"/>
                  <a:pt x="6217213" y="3661750"/>
                  <a:pt x="6214832" y="3661750"/>
                </a:cubicBezTo>
                <a:close/>
                <a:moveTo>
                  <a:pt x="5490932" y="3661750"/>
                </a:moveTo>
                <a:cubicBezTo>
                  <a:pt x="5489295" y="3661750"/>
                  <a:pt x="5487360" y="3662494"/>
                  <a:pt x="5485128" y="3663983"/>
                </a:cubicBezTo>
                <a:cubicBezTo>
                  <a:pt x="5468310" y="3677973"/>
                  <a:pt x="5452460" y="3691293"/>
                  <a:pt x="5437578" y="3703943"/>
                </a:cubicBezTo>
                <a:cubicBezTo>
                  <a:pt x="5435345" y="3705580"/>
                  <a:pt x="5434229" y="3707366"/>
                  <a:pt x="5434229" y="3709301"/>
                </a:cubicBezTo>
                <a:cubicBezTo>
                  <a:pt x="5434080" y="3711831"/>
                  <a:pt x="5434973" y="3713542"/>
                  <a:pt x="5436908" y="3714435"/>
                </a:cubicBezTo>
                <a:cubicBezTo>
                  <a:pt x="5446284" y="3718454"/>
                  <a:pt x="5452088" y="3721058"/>
                  <a:pt x="5454321" y="3722249"/>
                </a:cubicBezTo>
                <a:cubicBezTo>
                  <a:pt x="5457148" y="3723588"/>
                  <a:pt x="5458563" y="3725821"/>
                  <a:pt x="5458563" y="3728946"/>
                </a:cubicBezTo>
                <a:cubicBezTo>
                  <a:pt x="5458563" y="3729541"/>
                  <a:pt x="5458711" y="3735309"/>
                  <a:pt x="5459009" y="3746247"/>
                </a:cubicBezTo>
                <a:cubicBezTo>
                  <a:pt x="5459306" y="3757186"/>
                  <a:pt x="5459455" y="3763623"/>
                  <a:pt x="5459455" y="3765558"/>
                </a:cubicBezTo>
                <a:cubicBezTo>
                  <a:pt x="5459455" y="3767195"/>
                  <a:pt x="5459158" y="3783566"/>
                  <a:pt x="5458563" y="3814671"/>
                </a:cubicBezTo>
                <a:cubicBezTo>
                  <a:pt x="5457967" y="3845776"/>
                  <a:pt x="5457669" y="3862296"/>
                  <a:pt x="5457669" y="3864231"/>
                </a:cubicBezTo>
                <a:cubicBezTo>
                  <a:pt x="5457669" y="3895931"/>
                  <a:pt x="5473222" y="3911781"/>
                  <a:pt x="5504327" y="3911781"/>
                </a:cubicBezTo>
                <a:cubicBezTo>
                  <a:pt x="5518763" y="3911781"/>
                  <a:pt x="5534390" y="3907838"/>
                  <a:pt x="5551208" y="3899950"/>
                </a:cubicBezTo>
                <a:cubicBezTo>
                  <a:pt x="5561030" y="3895485"/>
                  <a:pt x="5568992" y="3890797"/>
                  <a:pt x="5575094" y="3885885"/>
                </a:cubicBezTo>
                <a:cubicBezTo>
                  <a:pt x="5576285" y="3884695"/>
                  <a:pt x="5576881" y="3882983"/>
                  <a:pt x="5576881" y="3880751"/>
                </a:cubicBezTo>
                <a:cubicBezTo>
                  <a:pt x="5576881" y="3878072"/>
                  <a:pt x="5576136" y="3876732"/>
                  <a:pt x="5574648" y="3876732"/>
                </a:cubicBezTo>
                <a:cubicBezTo>
                  <a:pt x="5574201" y="3876732"/>
                  <a:pt x="5571002" y="3878072"/>
                  <a:pt x="5565049" y="3880751"/>
                </a:cubicBezTo>
                <a:cubicBezTo>
                  <a:pt x="5551356" y="3885365"/>
                  <a:pt x="5539450" y="3887671"/>
                  <a:pt x="5529330" y="3887671"/>
                </a:cubicBezTo>
                <a:cubicBezTo>
                  <a:pt x="5510875" y="3887671"/>
                  <a:pt x="5499639" y="3884323"/>
                  <a:pt x="5495620" y="3877625"/>
                </a:cubicBezTo>
                <a:cubicBezTo>
                  <a:pt x="5491900" y="3871672"/>
                  <a:pt x="5490040" y="3862222"/>
                  <a:pt x="5490040" y="3849274"/>
                </a:cubicBezTo>
                <a:lnTo>
                  <a:pt x="5490040" y="3725374"/>
                </a:lnTo>
                <a:cubicBezTo>
                  <a:pt x="5490040" y="3723886"/>
                  <a:pt x="5490932" y="3723142"/>
                  <a:pt x="5492718" y="3723142"/>
                </a:cubicBezTo>
                <a:cubicBezTo>
                  <a:pt x="5493612" y="3723142"/>
                  <a:pt x="5505554" y="3723216"/>
                  <a:pt x="5528549" y="3723365"/>
                </a:cubicBezTo>
                <a:cubicBezTo>
                  <a:pt x="5551542" y="3723514"/>
                  <a:pt x="5563710" y="3723588"/>
                  <a:pt x="5565049" y="3723588"/>
                </a:cubicBezTo>
                <a:cubicBezTo>
                  <a:pt x="5566983" y="3723588"/>
                  <a:pt x="5568324" y="3722472"/>
                  <a:pt x="5569067" y="3720240"/>
                </a:cubicBezTo>
                <a:cubicBezTo>
                  <a:pt x="5571299" y="3714733"/>
                  <a:pt x="5572416" y="3710491"/>
                  <a:pt x="5572416" y="3707515"/>
                </a:cubicBezTo>
                <a:cubicBezTo>
                  <a:pt x="5573309" y="3704390"/>
                  <a:pt x="5572192" y="3702827"/>
                  <a:pt x="5569067" y="3702827"/>
                </a:cubicBezTo>
                <a:cubicBezTo>
                  <a:pt x="5568324" y="3702827"/>
                  <a:pt x="5555747" y="3703236"/>
                  <a:pt x="5531340" y="3704055"/>
                </a:cubicBezTo>
                <a:cubicBezTo>
                  <a:pt x="5506931" y="3704873"/>
                  <a:pt x="5494058" y="3705282"/>
                  <a:pt x="5492718" y="3705282"/>
                </a:cubicBezTo>
                <a:cubicBezTo>
                  <a:pt x="5491230" y="3705282"/>
                  <a:pt x="5490486" y="3702827"/>
                  <a:pt x="5490486" y="3697915"/>
                </a:cubicBezTo>
                <a:cubicBezTo>
                  <a:pt x="5490486" y="3687795"/>
                  <a:pt x="5491379" y="3677898"/>
                  <a:pt x="5493165" y="3668224"/>
                </a:cubicBezTo>
                <a:cubicBezTo>
                  <a:pt x="5494058" y="3663908"/>
                  <a:pt x="5493313" y="3661750"/>
                  <a:pt x="5490932" y="3661750"/>
                </a:cubicBezTo>
                <a:close/>
                <a:moveTo>
                  <a:pt x="5748108" y="3608842"/>
                </a:moveTo>
                <a:cubicBezTo>
                  <a:pt x="5739476" y="3608842"/>
                  <a:pt x="5732183" y="3612414"/>
                  <a:pt x="5726230" y="3619557"/>
                </a:cubicBezTo>
                <a:cubicBezTo>
                  <a:pt x="5721318" y="3625511"/>
                  <a:pt x="5718863" y="3631389"/>
                  <a:pt x="5718863" y="3637194"/>
                </a:cubicBezTo>
                <a:cubicBezTo>
                  <a:pt x="5718863" y="3646867"/>
                  <a:pt x="5723774" y="3651704"/>
                  <a:pt x="5733597" y="3651704"/>
                </a:cubicBezTo>
                <a:cubicBezTo>
                  <a:pt x="5738954" y="3651704"/>
                  <a:pt x="5744684" y="3649100"/>
                  <a:pt x="5750786" y="3643891"/>
                </a:cubicBezTo>
                <a:cubicBezTo>
                  <a:pt x="5757930" y="3637789"/>
                  <a:pt x="5761502" y="3630794"/>
                  <a:pt x="5761502" y="3622906"/>
                </a:cubicBezTo>
                <a:cubicBezTo>
                  <a:pt x="5761502" y="3613530"/>
                  <a:pt x="5757037" y="3608842"/>
                  <a:pt x="5748108" y="3608842"/>
                </a:cubicBezTo>
                <a:close/>
                <a:moveTo>
                  <a:pt x="4005553" y="3601028"/>
                </a:moveTo>
                <a:cubicBezTo>
                  <a:pt x="4002875" y="3600582"/>
                  <a:pt x="4001237" y="3601326"/>
                  <a:pt x="4000642" y="3603261"/>
                </a:cubicBezTo>
                <a:cubicBezTo>
                  <a:pt x="3998112" y="3610553"/>
                  <a:pt x="3994763" y="3621715"/>
                  <a:pt x="3990596" y="3636747"/>
                </a:cubicBezTo>
                <a:cubicBezTo>
                  <a:pt x="3989554" y="3638980"/>
                  <a:pt x="3989033" y="3640914"/>
                  <a:pt x="3989033" y="3642551"/>
                </a:cubicBezTo>
                <a:cubicBezTo>
                  <a:pt x="3989033" y="3643742"/>
                  <a:pt x="3990001" y="3644337"/>
                  <a:pt x="3991935" y="3644337"/>
                </a:cubicBezTo>
                <a:cubicBezTo>
                  <a:pt x="3993275" y="3644337"/>
                  <a:pt x="3994763" y="3642998"/>
                  <a:pt x="3996401" y="3640319"/>
                </a:cubicBezTo>
                <a:cubicBezTo>
                  <a:pt x="3999675" y="3635110"/>
                  <a:pt x="4007042" y="3631017"/>
                  <a:pt x="4018502" y="3628041"/>
                </a:cubicBezTo>
                <a:cubicBezTo>
                  <a:pt x="4034277" y="3623725"/>
                  <a:pt x="4061364" y="3621567"/>
                  <a:pt x="4099762" y="3621567"/>
                </a:cubicBezTo>
                <a:cubicBezTo>
                  <a:pt x="4104971" y="3621567"/>
                  <a:pt x="4107575" y="3643965"/>
                  <a:pt x="4107575" y="3688763"/>
                </a:cubicBezTo>
                <a:cubicBezTo>
                  <a:pt x="4107575" y="3690846"/>
                  <a:pt x="4107203" y="3715738"/>
                  <a:pt x="4106459" y="3763437"/>
                </a:cubicBezTo>
                <a:cubicBezTo>
                  <a:pt x="4105715" y="3811136"/>
                  <a:pt x="4105343" y="3836251"/>
                  <a:pt x="4105343" y="3838781"/>
                </a:cubicBezTo>
                <a:cubicBezTo>
                  <a:pt x="4105343" y="3841758"/>
                  <a:pt x="4105640" y="3858873"/>
                  <a:pt x="4106236" y="3890127"/>
                </a:cubicBezTo>
                <a:cubicBezTo>
                  <a:pt x="4106236" y="3893997"/>
                  <a:pt x="4104822" y="3895931"/>
                  <a:pt x="4101994" y="3895931"/>
                </a:cubicBezTo>
                <a:lnTo>
                  <a:pt x="4066052" y="3895931"/>
                </a:lnTo>
                <a:cubicBezTo>
                  <a:pt x="4064415" y="3895931"/>
                  <a:pt x="4063596" y="3896675"/>
                  <a:pt x="4063596" y="3898164"/>
                </a:cubicBezTo>
                <a:lnTo>
                  <a:pt x="4063596" y="3905531"/>
                </a:lnTo>
                <a:cubicBezTo>
                  <a:pt x="4063596" y="3907019"/>
                  <a:pt x="4064415" y="3907763"/>
                  <a:pt x="4066052" y="3907763"/>
                </a:cubicBezTo>
                <a:lnTo>
                  <a:pt x="4188835" y="3907763"/>
                </a:lnTo>
                <a:cubicBezTo>
                  <a:pt x="4189877" y="3907763"/>
                  <a:pt x="4190398" y="3907019"/>
                  <a:pt x="4190398" y="3905531"/>
                </a:cubicBezTo>
                <a:lnTo>
                  <a:pt x="4190398" y="3897717"/>
                </a:lnTo>
                <a:cubicBezTo>
                  <a:pt x="4190398" y="3896527"/>
                  <a:pt x="4189877" y="3895931"/>
                  <a:pt x="4188835" y="3895931"/>
                </a:cubicBezTo>
                <a:lnTo>
                  <a:pt x="4150437" y="3895931"/>
                </a:lnTo>
                <a:cubicBezTo>
                  <a:pt x="4143145" y="3895931"/>
                  <a:pt x="4139499" y="3874723"/>
                  <a:pt x="4139499" y="3832307"/>
                </a:cubicBezTo>
                <a:cubicBezTo>
                  <a:pt x="4139499" y="3827842"/>
                  <a:pt x="4139945" y="3793240"/>
                  <a:pt x="4140838" y="3728500"/>
                </a:cubicBezTo>
                <a:cubicBezTo>
                  <a:pt x="4141582" y="3661081"/>
                  <a:pt x="4142029" y="3626404"/>
                  <a:pt x="4142178" y="3624469"/>
                </a:cubicBezTo>
                <a:cubicBezTo>
                  <a:pt x="4142327" y="3622534"/>
                  <a:pt x="4143592" y="3621567"/>
                  <a:pt x="4145973" y="3621567"/>
                </a:cubicBezTo>
                <a:cubicBezTo>
                  <a:pt x="4184222" y="3621567"/>
                  <a:pt x="4210713" y="3623204"/>
                  <a:pt x="4225447" y="3626478"/>
                </a:cubicBezTo>
                <a:cubicBezTo>
                  <a:pt x="4233930" y="3628413"/>
                  <a:pt x="4239883" y="3632729"/>
                  <a:pt x="4243306" y="3639426"/>
                </a:cubicBezTo>
                <a:cubicBezTo>
                  <a:pt x="4244645" y="3641807"/>
                  <a:pt x="4246060" y="3642998"/>
                  <a:pt x="4247548" y="3642998"/>
                </a:cubicBezTo>
                <a:cubicBezTo>
                  <a:pt x="4248738" y="3642998"/>
                  <a:pt x="4249631" y="3641956"/>
                  <a:pt x="4250226" y="3639873"/>
                </a:cubicBezTo>
                <a:cubicBezTo>
                  <a:pt x="4253501" y="3627520"/>
                  <a:pt x="4255808" y="3616655"/>
                  <a:pt x="4257147" y="3607279"/>
                </a:cubicBezTo>
                <a:cubicBezTo>
                  <a:pt x="4257147" y="3604898"/>
                  <a:pt x="4256180" y="3603707"/>
                  <a:pt x="4254245" y="3603707"/>
                </a:cubicBezTo>
                <a:cubicBezTo>
                  <a:pt x="4254394" y="3603707"/>
                  <a:pt x="4252719" y="3603968"/>
                  <a:pt x="4249222" y="3604489"/>
                </a:cubicBezTo>
                <a:cubicBezTo>
                  <a:pt x="4245724" y="3605010"/>
                  <a:pt x="4241967" y="3605344"/>
                  <a:pt x="4237949" y="3605493"/>
                </a:cubicBezTo>
                <a:cubicBezTo>
                  <a:pt x="4229316" y="3605791"/>
                  <a:pt x="4193151" y="3605940"/>
                  <a:pt x="4129453" y="3605940"/>
                </a:cubicBezTo>
                <a:cubicBezTo>
                  <a:pt x="4109659" y="3605940"/>
                  <a:pt x="4083688" y="3605196"/>
                  <a:pt x="4051541" y="3603707"/>
                </a:cubicBezTo>
                <a:cubicBezTo>
                  <a:pt x="4024008" y="3602368"/>
                  <a:pt x="4008679" y="3601475"/>
                  <a:pt x="4005553" y="3601028"/>
                </a:cubicBezTo>
                <a:close/>
                <a:moveTo>
                  <a:pt x="7621928" y="3570221"/>
                </a:moveTo>
                <a:cubicBezTo>
                  <a:pt x="7623416" y="3570221"/>
                  <a:pt x="7618393" y="3571746"/>
                  <a:pt x="7606859" y="3574797"/>
                </a:cubicBezTo>
                <a:cubicBezTo>
                  <a:pt x="7595325" y="3577848"/>
                  <a:pt x="7584348" y="3579374"/>
                  <a:pt x="7573930" y="3579374"/>
                </a:cubicBezTo>
                <a:lnTo>
                  <a:pt x="7556518" y="3579374"/>
                </a:lnTo>
                <a:cubicBezTo>
                  <a:pt x="7555327" y="3579374"/>
                  <a:pt x="7554732" y="3580416"/>
                  <a:pt x="7554732" y="3582499"/>
                </a:cubicBezTo>
                <a:lnTo>
                  <a:pt x="7554732" y="3589866"/>
                </a:lnTo>
                <a:cubicBezTo>
                  <a:pt x="7554732" y="3591652"/>
                  <a:pt x="7555625" y="3592545"/>
                  <a:pt x="7557411" y="3592545"/>
                </a:cubicBezTo>
                <a:lnTo>
                  <a:pt x="7584869" y="3592545"/>
                </a:lnTo>
                <a:cubicBezTo>
                  <a:pt x="7590674" y="3592545"/>
                  <a:pt x="7593576" y="3609065"/>
                  <a:pt x="7593576" y="3642105"/>
                </a:cubicBezTo>
                <a:lnTo>
                  <a:pt x="7593576" y="3889904"/>
                </a:lnTo>
                <a:cubicBezTo>
                  <a:pt x="7593576" y="3893327"/>
                  <a:pt x="7592013" y="3895038"/>
                  <a:pt x="7588888" y="3895038"/>
                </a:cubicBezTo>
                <a:lnTo>
                  <a:pt x="7552499" y="3895038"/>
                </a:lnTo>
                <a:cubicBezTo>
                  <a:pt x="7550862" y="3895038"/>
                  <a:pt x="7550044" y="3895931"/>
                  <a:pt x="7550044" y="3897717"/>
                </a:cubicBezTo>
                <a:lnTo>
                  <a:pt x="7550044" y="3905531"/>
                </a:lnTo>
                <a:cubicBezTo>
                  <a:pt x="7550044" y="3907019"/>
                  <a:pt x="7551011" y="3907763"/>
                  <a:pt x="7552946" y="3907763"/>
                </a:cubicBezTo>
                <a:lnTo>
                  <a:pt x="7663897" y="3907763"/>
                </a:lnTo>
                <a:cubicBezTo>
                  <a:pt x="7665534" y="3907763"/>
                  <a:pt x="7666353" y="3907168"/>
                  <a:pt x="7666353" y="3905977"/>
                </a:cubicBezTo>
                <a:lnTo>
                  <a:pt x="7666353" y="3897271"/>
                </a:lnTo>
                <a:cubicBezTo>
                  <a:pt x="7666353" y="3895782"/>
                  <a:pt x="7665534" y="3895038"/>
                  <a:pt x="7663897" y="3895038"/>
                </a:cubicBezTo>
                <a:lnTo>
                  <a:pt x="7631527" y="3895038"/>
                </a:lnTo>
                <a:cubicBezTo>
                  <a:pt x="7626020" y="3895038"/>
                  <a:pt x="7623267" y="3878518"/>
                  <a:pt x="7623267" y="3845479"/>
                </a:cubicBezTo>
                <a:cubicBezTo>
                  <a:pt x="7623267" y="3842353"/>
                  <a:pt x="7623713" y="3796886"/>
                  <a:pt x="7624606" y="3709078"/>
                </a:cubicBezTo>
                <a:cubicBezTo>
                  <a:pt x="7625499" y="3621269"/>
                  <a:pt x="7625946" y="3577141"/>
                  <a:pt x="7625946" y="3576695"/>
                </a:cubicBezTo>
                <a:cubicBezTo>
                  <a:pt x="7625946" y="3572379"/>
                  <a:pt x="7624606" y="3570221"/>
                  <a:pt x="7621928" y="3570221"/>
                </a:cubicBezTo>
                <a:close/>
                <a:moveTo>
                  <a:pt x="4864961" y="3569774"/>
                </a:moveTo>
                <a:cubicBezTo>
                  <a:pt x="4863026" y="3569774"/>
                  <a:pt x="4859976" y="3570667"/>
                  <a:pt x="4855809" y="3572453"/>
                </a:cubicBezTo>
                <a:cubicBezTo>
                  <a:pt x="4843753" y="3577960"/>
                  <a:pt x="4827159" y="3580713"/>
                  <a:pt x="4806026" y="3580713"/>
                </a:cubicBezTo>
                <a:lnTo>
                  <a:pt x="4798212" y="3580713"/>
                </a:lnTo>
                <a:cubicBezTo>
                  <a:pt x="4796723" y="3580713"/>
                  <a:pt x="4795979" y="3581978"/>
                  <a:pt x="4795979" y="3584508"/>
                </a:cubicBezTo>
                <a:lnTo>
                  <a:pt x="4795979" y="3589866"/>
                </a:lnTo>
                <a:cubicBezTo>
                  <a:pt x="4795979" y="3591652"/>
                  <a:pt x="4796872" y="3592545"/>
                  <a:pt x="4798658" y="3592545"/>
                </a:cubicBezTo>
                <a:lnTo>
                  <a:pt x="4822991" y="3592545"/>
                </a:lnTo>
                <a:cubicBezTo>
                  <a:pt x="4829392" y="3592545"/>
                  <a:pt x="4832591" y="3605865"/>
                  <a:pt x="4832591" y="3632506"/>
                </a:cubicBezTo>
                <a:cubicBezTo>
                  <a:pt x="4832591" y="3631166"/>
                  <a:pt x="4832442" y="3642663"/>
                  <a:pt x="4832144" y="3666996"/>
                </a:cubicBezTo>
                <a:cubicBezTo>
                  <a:pt x="4831847" y="3691330"/>
                  <a:pt x="4831698" y="3717338"/>
                  <a:pt x="4831698" y="3745020"/>
                </a:cubicBezTo>
                <a:cubicBezTo>
                  <a:pt x="4831698" y="3749187"/>
                  <a:pt x="4831549" y="3778245"/>
                  <a:pt x="4831252" y="3832196"/>
                </a:cubicBezTo>
                <a:cubicBezTo>
                  <a:pt x="4830954" y="3886146"/>
                  <a:pt x="4830805" y="3913642"/>
                  <a:pt x="4830805" y="3914684"/>
                </a:cubicBezTo>
                <a:cubicBezTo>
                  <a:pt x="4830805" y="3919893"/>
                  <a:pt x="4831847" y="3922497"/>
                  <a:pt x="4833930" y="3922497"/>
                </a:cubicBezTo>
                <a:lnTo>
                  <a:pt x="4835716" y="3922497"/>
                </a:lnTo>
                <a:cubicBezTo>
                  <a:pt x="4837205" y="3922497"/>
                  <a:pt x="4838470" y="3920934"/>
                  <a:pt x="4839511" y="3917809"/>
                </a:cubicBezTo>
                <a:cubicBezTo>
                  <a:pt x="4840702" y="3913642"/>
                  <a:pt x="4841893" y="3909549"/>
                  <a:pt x="4843083" y="3905531"/>
                </a:cubicBezTo>
                <a:cubicBezTo>
                  <a:pt x="4846060" y="3897940"/>
                  <a:pt x="4849260" y="3894145"/>
                  <a:pt x="4852683" y="3894145"/>
                </a:cubicBezTo>
                <a:cubicBezTo>
                  <a:pt x="4856255" y="3894145"/>
                  <a:pt x="4862208" y="3896080"/>
                  <a:pt x="4870542" y="3899950"/>
                </a:cubicBezTo>
                <a:cubicBezTo>
                  <a:pt x="4886616" y="3907540"/>
                  <a:pt x="4905368" y="3911335"/>
                  <a:pt x="4926799" y="3911335"/>
                </a:cubicBezTo>
                <a:cubicBezTo>
                  <a:pt x="4952696" y="3911335"/>
                  <a:pt x="4974350" y="3903149"/>
                  <a:pt x="4991763" y="3886778"/>
                </a:cubicBezTo>
                <a:cubicBezTo>
                  <a:pt x="5012152" y="3867431"/>
                  <a:pt x="5022347" y="3841386"/>
                  <a:pt x="5022347" y="3808644"/>
                </a:cubicBezTo>
                <a:cubicBezTo>
                  <a:pt x="5022347" y="3776497"/>
                  <a:pt x="5014905" y="3751196"/>
                  <a:pt x="5000023" y="3732741"/>
                </a:cubicBezTo>
                <a:cubicBezTo>
                  <a:pt x="4984247" y="3713245"/>
                  <a:pt x="4963635" y="3703497"/>
                  <a:pt x="4938184" y="3703497"/>
                </a:cubicBezTo>
                <a:cubicBezTo>
                  <a:pt x="4925981" y="3703497"/>
                  <a:pt x="4913553" y="3706920"/>
                  <a:pt x="4900904" y="3713766"/>
                </a:cubicBezTo>
                <a:cubicBezTo>
                  <a:pt x="4899861" y="3714361"/>
                  <a:pt x="4888253" y="3722026"/>
                  <a:pt x="4866078" y="3736760"/>
                </a:cubicBezTo>
                <a:cubicBezTo>
                  <a:pt x="4864142" y="3737950"/>
                  <a:pt x="4863175" y="3736908"/>
                  <a:pt x="4863175" y="3733634"/>
                </a:cubicBezTo>
                <a:cubicBezTo>
                  <a:pt x="4863175" y="3723514"/>
                  <a:pt x="4863956" y="3694864"/>
                  <a:pt x="4865520" y="3647686"/>
                </a:cubicBezTo>
                <a:cubicBezTo>
                  <a:pt x="4867082" y="3600507"/>
                  <a:pt x="4867863" y="3576844"/>
                  <a:pt x="4867863" y="3576695"/>
                </a:cubicBezTo>
                <a:cubicBezTo>
                  <a:pt x="4867863" y="3574463"/>
                  <a:pt x="4867789" y="3572900"/>
                  <a:pt x="4867640" y="3572007"/>
                </a:cubicBezTo>
                <a:cubicBezTo>
                  <a:pt x="4867193" y="3570519"/>
                  <a:pt x="4866301" y="3569774"/>
                  <a:pt x="4864961" y="3569774"/>
                </a:cubicBezTo>
                <a:close/>
                <a:moveTo>
                  <a:pt x="7862806" y="3567989"/>
                </a:moveTo>
                <a:cubicBezTo>
                  <a:pt x="7862508" y="3567989"/>
                  <a:pt x="7858415" y="3569626"/>
                  <a:pt x="7850528" y="3572900"/>
                </a:cubicBezTo>
                <a:cubicBezTo>
                  <a:pt x="7838026" y="3578109"/>
                  <a:pt x="7822027" y="3580713"/>
                  <a:pt x="7802530" y="3580713"/>
                </a:cubicBezTo>
                <a:lnTo>
                  <a:pt x="7792038" y="3580713"/>
                </a:lnTo>
                <a:cubicBezTo>
                  <a:pt x="7790401" y="3580713"/>
                  <a:pt x="7789582" y="3581830"/>
                  <a:pt x="7789582" y="3584062"/>
                </a:cubicBezTo>
                <a:lnTo>
                  <a:pt x="7789582" y="3589866"/>
                </a:lnTo>
                <a:cubicBezTo>
                  <a:pt x="7789582" y="3591652"/>
                  <a:pt x="7790401" y="3592545"/>
                  <a:pt x="7792038" y="3592545"/>
                </a:cubicBezTo>
                <a:lnTo>
                  <a:pt x="7823069" y="3592545"/>
                </a:lnTo>
                <a:cubicBezTo>
                  <a:pt x="7828873" y="3592545"/>
                  <a:pt x="7831775" y="3605716"/>
                  <a:pt x="7831775" y="3632059"/>
                </a:cubicBezTo>
                <a:cubicBezTo>
                  <a:pt x="7831775" y="3634440"/>
                  <a:pt x="7831924" y="3648914"/>
                  <a:pt x="7832222" y="3675480"/>
                </a:cubicBezTo>
                <a:cubicBezTo>
                  <a:pt x="7832519" y="3702045"/>
                  <a:pt x="7832668" y="3716073"/>
                  <a:pt x="7832668" y="3717561"/>
                </a:cubicBezTo>
                <a:cubicBezTo>
                  <a:pt x="7832668" y="3721579"/>
                  <a:pt x="7831626" y="3722919"/>
                  <a:pt x="7829543" y="3721579"/>
                </a:cubicBezTo>
                <a:cubicBezTo>
                  <a:pt x="7816744" y="3714435"/>
                  <a:pt x="7807367" y="3709747"/>
                  <a:pt x="7801414" y="3707515"/>
                </a:cubicBezTo>
                <a:cubicBezTo>
                  <a:pt x="7791145" y="3703794"/>
                  <a:pt x="7779164" y="3701934"/>
                  <a:pt x="7765472" y="3701934"/>
                </a:cubicBezTo>
                <a:cubicBezTo>
                  <a:pt x="7740320" y="3701934"/>
                  <a:pt x="7719708" y="3709896"/>
                  <a:pt x="7703634" y="3725821"/>
                </a:cubicBezTo>
                <a:cubicBezTo>
                  <a:pt x="7685180" y="3744127"/>
                  <a:pt x="7675952" y="3771585"/>
                  <a:pt x="7675952" y="3808197"/>
                </a:cubicBezTo>
                <a:cubicBezTo>
                  <a:pt x="7675952" y="3829777"/>
                  <a:pt x="7680194" y="3850167"/>
                  <a:pt x="7688677" y="3869365"/>
                </a:cubicBezTo>
                <a:cubicBezTo>
                  <a:pt x="7695374" y="3884397"/>
                  <a:pt x="7705420" y="3895708"/>
                  <a:pt x="7718815" y="3903298"/>
                </a:cubicBezTo>
                <a:cubicBezTo>
                  <a:pt x="7727447" y="3908061"/>
                  <a:pt x="7737939" y="3910442"/>
                  <a:pt x="7750292" y="3910442"/>
                </a:cubicBezTo>
                <a:cubicBezTo>
                  <a:pt x="7769937" y="3910442"/>
                  <a:pt x="7786457" y="3906052"/>
                  <a:pt x="7799852" y="3897271"/>
                </a:cubicBezTo>
                <a:cubicBezTo>
                  <a:pt x="7811907" y="3888490"/>
                  <a:pt x="7822250" y="3880825"/>
                  <a:pt x="7830882" y="3874277"/>
                </a:cubicBezTo>
                <a:cubicBezTo>
                  <a:pt x="7833412" y="3873235"/>
                  <a:pt x="7835049" y="3873905"/>
                  <a:pt x="7835794" y="3876286"/>
                </a:cubicBezTo>
                <a:cubicBezTo>
                  <a:pt x="7836389" y="3880453"/>
                  <a:pt x="7836687" y="3884992"/>
                  <a:pt x="7836687" y="3889904"/>
                </a:cubicBezTo>
                <a:cubicBezTo>
                  <a:pt x="7836687" y="3891094"/>
                  <a:pt x="7836463" y="3894443"/>
                  <a:pt x="7836017" y="3899950"/>
                </a:cubicBezTo>
                <a:cubicBezTo>
                  <a:pt x="7835570" y="3905456"/>
                  <a:pt x="7835347" y="3908805"/>
                  <a:pt x="7835347" y="3909996"/>
                </a:cubicBezTo>
                <a:cubicBezTo>
                  <a:pt x="7835347" y="3913419"/>
                  <a:pt x="7836463" y="3915130"/>
                  <a:pt x="7838696" y="3915130"/>
                </a:cubicBezTo>
                <a:cubicBezTo>
                  <a:pt x="7837803" y="3915130"/>
                  <a:pt x="7843681" y="3912228"/>
                  <a:pt x="7856332" y="3906424"/>
                </a:cubicBezTo>
                <a:cubicBezTo>
                  <a:pt x="7877317" y="3896899"/>
                  <a:pt x="7893688" y="3890201"/>
                  <a:pt x="7905445" y="3886332"/>
                </a:cubicBezTo>
                <a:cubicBezTo>
                  <a:pt x="7906636" y="3885885"/>
                  <a:pt x="7907231" y="3884323"/>
                  <a:pt x="7907231" y="3881644"/>
                </a:cubicBezTo>
                <a:cubicBezTo>
                  <a:pt x="7907231" y="3877774"/>
                  <a:pt x="7906487" y="3875840"/>
                  <a:pt x="7904999" y="3875840"/>
                </a:cubicBezTo>
                <a:cubicBezTo>
                  <a:pt x="7903659" y="3875840"/>
                  <a:pt x="7900459" y="3876881"/>
                  <a:pt x="7895399" y="3878965"/>
                </a:cubicBezTo>
                <a:cubicBezTo>
                  <a:pt x="7890934" y="3880751"/>
                  <a:pt x="7883419" y="3883355"/>
                  <a:pt x="7872852" y="3886778"/>
                </a:cubicBezTo>
                <a:cubicBezTo>
                  <a:pt x="7867047" y="3888564"/>
                  <a:pt x="7864145" y="3874649"/>
                  <a:pt x="7864145" y="3845032"/>
                </a:cubicBezTo>
                <a:lnTo>
                  <a:pt x="7864145" y="3635184"/>
                </a:lnTo>
                <a:cubicBezTo>
                  <a:pt x="7864145" y="3631761"/>
                  <a:pt x="7864369" y="3620785"/>
                  <a:pt x="7864815" y="3602256"/>
                </a:cubicBezTo>
                <a:cubicBezTo>
                  <a:pt x="7865262" y="3583727"/>
                  <a:pt x="7865485" y="3574239"/>
                  <a:pt x="7865485" y="3573793"/>
                </a:cubicBezTo>
                <a:cubicBezTo>
                  <a:pt x="7865485" y="3569923"/>
                  <a:pt x="7864592" y="3567989"/>
                  <a:pt x="7862806" y="3567989"/>
                </a:cubicBezTo>
                <a:close/>
                <a:moveTo>
                  <a:pt x="6392310" y="3567989"/>
                </a:moveTo>
                <a:cubicBezTo>
                  <a:pt x="6391565" y="3567989"/>
                  <a:pt x="6385463" y="3570295"/>
                  <a:pt x="6374004" y="3574909"/>
                </a:cubicBezTo>
                <a:cubicBezTo>
                  <a:pt x="6356144" y="3578779"/>
                  <a:pt x="6343494" y="3580713"/>
                  <a:pt x="6336053" y="3580713"/>
                </a:cubicBezTo>
                <a:lnTo>
                  <a:pt x="6326453" y="3580713"/>
                </a:lnTo>
                <a:cubicBezTo>
                  <a:pt x="6325114" y="3580713"/>
                  <a:pt x="6324332" y="3580899"/>
                  <a:pt x="6324109" y="3581271"/>
                </a:cubicBezTo>
                <a:cubicBezTo>
                  <a:pt x="6323886" y="3581644"/>
                  <a:pt x="6323774" y="3582202"/>
                  <a:pt x="6323774" y="3582946"/>
                </a:cubicBezTo>
                <a:lnTo>
                  <a:pt x="6323774" y="3589866"/>
                </a:lnTo>
                <a:cubicBezTo>
                  <a:pt x="6323774" y="3591206"/>
                  <a:pt x="6323960" y="3591987"/>
                  <a:pt x="6324332" y="3592210"/>
                </a:cubicBezTo>
                <a:cubicBezTo>
                  <a:pt x="6324704" y="3592434"/>
                  <a:pt x="6325263" y="3592545"/>
                  <a:pt x="6326007" y="3592545"/>
                </a:cubicBezTo>
                <a:lnTo>
                  <a:pt x="6354805" y="3592545"/>
                </a:lnTo>
                <a:cubicBezTo>
                  <a:pt x="6359419" y="3592545"/>
                  <a:pt x="6361725" y="3609958"/>
                  <a:pt x="6361725" y="3644784"/>
                </a:cubicBezTo>
                <a:lnTo>
                  <a:pt x="6361725" y="3892136"/>
                </a:lnTo>
                <a:cubicBezTo>
                  <a:pt x="6361725" y="3894666"/>
                  <a:pt x="6360609" y="3895931"/>
                  <a:pt x="6358377" y="3895931"/>
                </a:cubicBezTo>
                <a:lnTo>
                  <a:pt x="6331364" y="3895931"/>
                </a:lnTo>
                <a:cubicBezTo>
                  <a:pt x="6329579" y="3895931"/>
                  <a:pt x="6328686" y="3896824"/>
                  <a:pt x="6328686" y="3898610"/>
                </a:cubicBezTo>
                <a:lnTo>
                  <a:pt x="6328686" y="3905977"/>
                </a:lnTo>
                <a:cubicBezTo>
                  <a:pt x="6328686" y="3907168"/>
                  <a:pt x="6329430" y="3907763"/>
                  <a:pt x="6330918" y="3907763"/>
                </a:cubicBezTo>
                <a:lnTo>
                  <a:pt x="6432493" y="3907763"/>
                </a:lnTo>
                <a:cubicBezTo>
                  <a:pt x="6433684" y="3907763"/>
                  <a:pt x="6434279" y="3907168"/>
                  <a:pt x="6434279" y="3905977"/>
                </a:cubicBezTo>
                <a:lnTo>
                  <a:pt x="6434279" y="3898164"/>
                </a:lnTo>
                <a:cubicBezTo>
                  <a:pt x="6434279" y="3896973"/>
                  <a:pt x="6433684" y="3896378"/>
                  <a:pt x="6432493" y="3896378"/>
                </a:cubicBezTo>
                <a:lnTo>
                  <a:pt x="6401909" y="3896378"/>
                </a:lnTo>
                <a:cubicBezTo>
                  <a:pt x="6395807" y="3896378"/>
                  <a:pt x="6392756" y="3877774"/>
                  <a:pt x="6392756" y="3840567"/>
                </a:cubicBezTo>
                <a:cubicBezTo>
                  <a:pt x="6392756" y="3838781"/>
                  <a:pt x="6392682" y="3823192"/>
                  <a:pt x="6392533" y="3793798"/>
                </a:cubicBezTo>
                <a:cubicBezTo>
                  <a:pt x="6392384" y="3764404"/>
                  <a:pt x="6392310" y="3749484"/>
                  <a:pt x="6392310" y="3749038"/>
                </a:cubicBezTo>
                <a:cubicBezTo>
                  <a:pt x="6392310" y="3746359"/>
                  <a:pt x="6393203" y="3744424"/>
                  <a:pt x="6394988" y="3743234"/>
                </a:cubicBezTo>
                <a:cubicBezTo>
                  <a:pt x="6408681" y="3734006"/>
                  <a:pt x="6426391" y="3729393"/>
                  <a:pt x="6448120" y="3729393"/>
                </a:cubicBezTo>
                <a:cubicBezTo>
                  <a:pt x="6465087" y="3729393"/>
                  <a:pt x="6476323" y="3733560"/>
                  <a:pt x="6481830" y="3741894"/>
                </a:cubicBezTo>
                <a:cubicBezTo>
                  <a:pt x="6487039" y="3749484"/>
                  <a:pt x="6489643" y="3762879"/>
                  <a:pt x="6489643" y="3782078"/>
                </a:cubicBezTo>
                <a:cubicBezTo>
                  <a:pt x="6489643" y="3781185"/>
                  <a:pt x="6489792" y="3787064"/>
                  <a:pt x="6490090" y="3799714"/>
                </a:cubicBezTo>
                <a:cubicBezTo>
                  <a:pt x="6490387" y="3812364"/>
                  <a:pt x="6490536" y="3824940"/>
                  <a:pt x="6490536" y="3837442"/>
                </a:cubicBezTo>
                <a:cubicBezTo>
                  <a:pt x="6490536" y="3858129"/>
                  <a:pt x="6489643" y="3875765"/>
                  <a:pt x="6487857" y="3890350"/>
                </a:cubicBezTo>
                <a:cubicBezTo>
                  <a:pt x="6487411" y="3894071"/>
                  <a:pt x="6486146" y="3895931"/>
                  <a:pt x="6484062" y="3895931"/>
                </a:cubicBezTo>
                <a:lnTo>
                  <a:pt x="6463524" y="3895931"/>
                </a:lnTo>
                <a:cubicBezTo>
                  <a:pt x="6462036" y="3895931"/>
                  <a:pt x="6461291" y="3896973"/>
                  <a:pt x="6461291" y="3899057"/>
                </a:cubicBezTo>
                <a:lnTo>
                  <a:pt x="6461291" y="3905531"/>
                </a:lnTo>
                <a:cubicBezTo>
                  <a:pt x="6461291" y="3907019"/>
                  <a:pt x="6462036" y="3907763"/>
                  <a:pt x="6463524" y="3907763"/>
                </a:cubicBezTo>
                <a:lnTo>
                  <a:pt x="6555500" y="3907763"/>
                </a:lnTo>
                <a:cubicBezTo>
                  <a:pt x="6556988" y="3907763"/>
                  <a:pt x="6557732" y="3907168"/>
                  <a:pt x="6557732" y="3905977"/>
                </a:cubicBezTo>
                <a:lnTo>
                  <a:pt x="6557732" y="3898164"/>
                </a:lnTo>
                <a:cubicBezTo>
                  <a:pt x="6557732" y="3896675"/>
                  <a:pt x="6556988" y="3895931"/>
                  <a:pt x="6555500" y="3895931"/>
                </a:cubicBezTo>
                <a:lnTo>
                  <a:pt x="6524915" y="3895931"/>
                </a:lnTo>
                <a:cubicBezTo>
                  <a:pt x="6520897" y="3895931"/>
                  <a:pt x="6518888" y="3879932"/>
                  <a:pt x="6518888" y="3847934"/>
                </a:cubicBezTo>
                <a:cubicBezTo>
                  <a:pt x="6518888" y="3845999"/>
                  <a:pt x="6519186" y="3831712"/>
                  <a:pt x="6519781" y="3805072"/>
                </a:cubicBezTo>
                <a:cubicBezTo>
                  <a:pt x="6520376" y="3778431"/>
                  <a:pt x="6520674" y="3764516"/>
                  <a:pt x="6520674" y="3763325"/>
                </a:cubicBezTo>
                <a:cubicBezTo>
                  <a:pt x="6520674" y="3741448"/>
                  <a:pt x="6514870" y="3725151"/>
                  <a:pt x="6503261" y="3714435"/>
                </a:cubicBezTo>
                <a:cubicBezTo>
                  <a:pt x="6493141" y="3704910"/>
                  <a:pt x="6481458" y="3700148"/>
                  <a:pt x="6468212" y="3700148"/>
                </a:cubicBezTo>
                <a:cubicBezTo>
                  <a:pt x="6455413" y="3700148"/>
                  <a:pt x="6441646" y="3703645"/>
                  <a:pt x="6426912" y="3710640"/>
                </a:cubicBezTo>
                <a:cubicBezTo>
                  <a:pt x="6419620" y="3715105"/>
                  <a:pt x="6414038" y="3718751"/>
                  <a:pt x="6410169" y="3721579"/>
                </a:cubicBezTo>
                <a:cubicBezTo>
                  <a:pt x="6403025" y="3726639"/>
                  <a:pt x="6397816" y="3730211"/>
                  <a:pt x="6394542" y="3732295"/>
                </a:cubicBezTo>
                <a:cubicBezTo>
                  <a:pt x="6392756" y="3733485"/>
                  <a:pt x="6391863" y="3732072"/>
                  <a:pt x="6391863" y="3728053"/>
                </a:cubicBezTo>
                <a:cubicBezTo>
                  <a:pt x="6391863" y="3714212"/>
                  <a:pt x="6392533" y="3684967"/>
                  <a:pt x="6393872" y="3640319"/>
                </a:cubicBezTo>
                <a:cubicBezTo>
                  <a:pt x="6395212" y="3595671"/>
                  <a:pt x="6395881" y="3574016"/>
                  <a:pt x="6395881" y="3575356"/>
                </a:cubicBezTo>
                <a:cubicBezTo>
                  <a:pt x="6395881" y="3570444"/>
                  <a:pt x="6394691" y="3567989"/>
                  <a:pt x="6392310" y="3567989"/>
                </a:cubicBezTo>
                <a:close/>
                <a:moveTo>
                  <a:pt x="4325385" y="3567989"/>
                </a:moveTo>
                <a:cubicBezTo>
                  <a:pt x="4324641" y="3567989"/>
                  <a:pt x="4318539" y="3570295"/>
                  <a:pt x="4307079" y="3574909"/>
                </a:cubicBezTo>
                <a:cubicBezTo>
                  <a:pt x="4289219" y="3578779"/>
                  <a:pt x="4276570" y="3580713"/>
                  <a:pt x="4269128" y="3580713"/>
                </a:cubicBezTo>
                <a:lnTo>
                  <a:pt x="4259528" y="3580713"/>
                </a:lnTo>
                <a:cubicBezTo>
                  <a:pt x="4258189" y="3580713"/>
                  <a:pt x="4257407" y="3580899"/>
                  <a:pt x="4257184" y="3581271"/>
                </a:cubicBezTo>
                <a:cubicBezTo>
                  <a:pt x="4256961" y="3581644"/>
                  <a:pt x="4256849" y="3582202"/>
                  <a:pt x="4256849" y="3582946"/>
                </a:cubicBezTo>
                <a:lnTo>
                  <a:pt x="4256849" y="3589866"/>
                </a:lnTo>
                <a:cubicBezTo>
                  <a:pt x="4256849" y="3591206"/>
                  <a:pt x="4257035" y="3591987"/>
                  <a:pt x="4257407" y="3592210"/>
                </a:cubicBezTo>
                <a:cubicBezTo>
                  <a:pt x="4257779" y="3592434"/>
                  <a:pt x="4258338" y="3592545"/>
                  <a:pt x="4259082" y="3592545"/>
                </a:cubicBezTo>
                <a:lnTo>
                  <a:pt x="4287880" y="3592545"/>
                </a:lnTo>
                <a:cubicBezTo>
                  <a:pt x="4292494" y="3592545"/>
                  <a:pt x="4294801" y="3609958"/>
                  <a:pt x="4294801" y="3644784"/>
                </a:cubicBezTo>
                <a:lnTo>
                  <a:pt x="4294801" y="3892136"/>
                </a:lnTo>
                <a:cubicBezTo>
                  <a:pt x="4294801" y="3894666"/>
                  <a:pt x="4293685" y="3895931"/>
                  <a:pt x="4291452" y="3895931"/>
                </a:cubicBezTo>
                <a:lnTo>
                  <a:pt x="4264440" y="3895931"/>
                </a:lnTo>
                <a:cubicBezTo>
                  <a:pt x="4262654" y="3895931"/>
                  <a:pt x="4261761" y="3896824"/>
                  <a:pt x="4261761" y="3898610"/>
                </a:cubicBezTo>
                <a:lnTo>
                  <a:pt x="4261761" y="3905977"/>
                </a:lnTo>
                <a:cubicBezTo>
                  <a:pt x="4261761" y="3907168"/>
                  <a:pt x="4262505" y="3907763"/>
                  <a:pt x="4263993" y="3907763"/>
                </a:cubicBezTo>
                <a:lnTo>
                  <a:pt x="4365568" y="3907763"/>
                </a:lnTo>
                <a:cubicBezTo>
                  <a:pt x="4366759" y="3907763"/>
                  <a:pt x="4367354" y="3907168"/>
                  <a:pt x="4367354" y="3905977"/>
                </a:cubicBezTo>
                <a:lnTo>
                  <a:pt x="4367354" y="3898164"/>
                </a:lnTo>
                <a:cubicBezTo>
                  <a:pt x="4367354" y="3896973"/>
                  <a:pt x="4366759" y="3896378"/>
                  <a:pt x="4365568" y="3896378"/>
                </a:cubicBezTo>
                <a:lnTo>
                  <a:pt x="4334984" y="3896378"/>
                </a:lnTo>
                <a:cubicBezTo>
                  <a:pt x="4328882" y="3896378"/>
                  <a:pt x="4325831" y="3877774"/>
                  <a:pt x="4325831" y="3840567"/>
                </a:cubicBezTo>
                <a:cubicBezTo>
                  <a:pt x="4325831" y="3838781"/>
                  <a:pt x="4325757" y="3823192"/>
                  <a:pt x="4325608" y="3793798"/>
                </a:cubicBezTo>
                <a:cubicBezTo>
                  <a:pt x="4325460" y="3764404"/>
                  <a:pt x="4325385" y="3749484"/>
                  <a:pt x="4325385" y="3749038"/>
                </a:cubicBezTo>
                <a:cubicBezTo>
                  <a:pt x="4325385" y="3746359"/>
                  <a:pt x="4326278" y="3744424"/>
                  <a:pt x="4328064" y="3743234"/>
                </a:cubicBezTo>
                <a:cubicBezTo>
                  <a:pt x="4341756" y="3734006"/>
                  <a:pt x="4359466" y="3729393"/>
                  <a:pt x="4381196" y="3729393"/>
                </a:cubicBezTo>
                <a:cubicBezTo>
                  <a:pt x="4398162" y="3729393"/>
                  <a:pt x="4409398" y="3733560"/>
                  <a:pt x="4414905" y="3741894"/>
                </a:cubicBezTo>
                <a:cubicBezTo>
                  <a:pt x="4420114" y="3749484"/>
                  <a:pt x="4422718" y="3762879"/>
                  <a:pt x="4422718" y="3782078"/>
                </a:cubicBezTo>
                <a:cubicBezTo>
                  <a:pt x="4422718" y="3781185"/>
                  <a:pt x="4422867" y="3787064"/>
                  <a:pt x="4423165" y="3799714"/>
                </a:cubicBezTo>
                <a:cubicBezTo>
                  <a:pt x="4423462" y="3812364"/>
                  <a:pt x="4423611" y="3824940"/>
                  <a:pt x="4423611" y="3837442"/>
                </a:cubicBezTo>
                <a:cubicBezTo>
                  <a:pt x="4423611" y="3858129"/>
                  <a:pt x="4422718" y="3875765"/>
                  <a:pt x="4420932" y="3890350"/>
                </a:cubicBezTo>
                <a:cubicBezTo>
                  <a:pt x="4420486" y="3894071"/>
                  <a:pt x="4419221" y="3895931"/>
                  <a:pt x="4417137" y="3895931"/>
                </a:cubicBezTo>
                <a:lnTo>
                  <a:pt x="4396599" y="3895931"/>
                </a:lnTo>
                <a:cubicBezTo>
                  <a:pt x="4395111" y="3895931"/>
                  <a:pt x="4394367" y="3896973"/>
                  <a:pt x="4394367" y="3899057"/>
                </a:cubicBezTo>
                <a:lnTo>
                  <a:pt x="4394367" y="3905531"/>
                </a:lnTo>
                <a:cubicBezTo>
                  <a:pt x="4394367" y="3907019"/>
                  <a:pt x="4395111" y="3907763"/>
                  <a:pt x="4396599" y="3907763"/>
                </a:cubicBezTo>
                <a:lnTo>
                  <a:pt x="4488575" y="3907763"/>
                </a:lnTo>
                <a:cubicBezTo>
                  <a:pt x="4490064" y="3907763"/>
                  <a:pt x="4490807" y="3907168"/>
                  <a:pt x="4490807" y="3905977"/>
                </a:cubicBezTo>
                <a:lnTo>
                  <a:pt x="4490807" y="3898164"/>
                </a:lnTo>
                <a:cubicBezTo>
                  <a:pt x="4490807" y="3896675"/>
                  <a:pt x="4490064" y="3895931"/>
                  <a:pt x="4488575" y="3895931"/>
                </a:cubicBezTo>
                <a:lnTo>
                  <a:pt x="4457991" y="3895931"/>
                </a:lnTo>
                <a:cubicBezTo>
                  <a:pt x="4453973" y="3895931"/>
                  <a:pt x="4451963" y="3879932"/>
                  <a:pt x="4451963" y="3847934"/>
                </a:cubicBezTo>
                <a:cubicBezTo>
                  <a:pt x="4451963" y="3845999"/>
                  <a:pt x="4452261" y="3831712"/>
                  <a:pt x="4452856" y="3805072"/>
                </a:cubicBezTo>
                <a:cubicBezTo>
                  <a:pt x="4453451" y="3778431"/>
                  <a:pt x="4453749" y="3764516"/>
                  <a:pt x="4453749" y="3763325"/>
                </a:cubicBezTo>
                <a:cubicBezTo>
                  <a:pt x="4453749" y="3741448"/>
                  <a:pt x="4447945" y="3725151"/>
                  <a:pt x="4436336" y="3714435"/>
                </a:cubicBezTo>
                <a:cubicBezTo>
                  <a:pt x="4426216" y="3704910"/>
                  <a:pt x="4414533" y="3700148"/>
                  <a:pt x="4401287" y="3700148"/>
                </a:cubicBezTo>
                <a:cubicBezTo>
                  <a:pt x="4388488" y="3700148"/>
                  <a:pt x="4374721" y="3703645"/>
                  <a:pt x="4359988" y="3710640"/>
                </a:cubicBezTo>
                <a:cubicBezTo>
                  <a:pt x="4352695" y="3715105"/>
                  <a:pt x="4347114" y="3718751"/>
                  <a:pt x="4343244" y="3721579"/>
                </a:cubicBezTo>
                <a:cubicBezTo>
                  <a:pt x="4336101" y="3726639"/>
                  <a:pt x="4330891" y="3730211"/>
                  <a:pt x="4327617" y="3732295"/>
                </a:cubicBezTo>
                <a:cubicBezTo>
                  <a:pt x="4325831" y="3733485"/>
                  <a:pt x="4324938" y="3732072"/>
                  <a:pt x="4324938" y="3728053"/>
                </a:cubicBezTo>
                <a:cubicBezTo>
                  <a:pt x="4324938" y="3714212"/>
                  <a:pt x="4325608" y="3684967"/>
                  <a:pt x="4326947" y="3640319"/>
                </a:cubicBezTo>
                <a:cubicBezTo>
                  <a:pt x="4328287" y="3595671"/>
                  <a:pt x="4328957" y="3574016"/>
                  <a:pt x="4328957" y="3575356"/>
                </a:cubicBezTo>
                <a:cubicBezTo>
                  <a:pt x="4328957" y="3570444"/>
                  <a:pt x="4327766" y="3567989"/>
                  <a:pt x="4325385" y="3567989"/>
                </a:cubicBezTo>
                <a:close/>
                <a:moveTo>
                  <a:pt x="8672600" y="3110552"/>
                </a:moveTo>
                <a:cubicBezTo>
                  <a:pt x="8740862" y="3110552"/>
                  <a:pt x="8800989" y="3121069"/>
                  <a:pt x="8852980" y="3142103"/>
                </a:cubicBezTo>
                <a:cubicBezTo>
                  <a:pt x="8875204" y="3151231"/>
                  <a:pt x="8892468" y="3165717"/>
                  <a:pt x="8904772" y="3185561"/>
                </a:cubicBezTo>
                <a:cubicBezTo>
                  <a:pt x="8914297" y="3200642"/>
                  <a:pt x="8919060" y="3214930"/>
                  <a:pt x="8919060" y="3228423"/>
                </a:cubicBezTo>
                <a:cubicBezTo>
                  <a:pt x="8919060" y="3249458"/>
                  <a:pt x="8914297" y="3266920"/>
                  <a:pt x="8904772" y="3280811"/>
                </a:cubicBezTo>
                <a:cubicBezTo>
                  <a:pt x="8897231" y="3291923"/>
                  <a:pt x="8881952" y="3306409"/>
                  <a:pt x="8858932" y="3324269"/>
                </a:cubicBezTo>
                <a:cubicBezTo>
                  <a:pt x="8820832" y="3354431"/>
                  <a:pt x="8765667" y="3369512"/>
                  <a:pt x="8693436" y="3369512"/>
                </a:cubicBezTo>
                <a:cubicBezTo>
                  <a:pt x="8627554" y="3369512"/>
                  <a:pt x="8575961" y="3357209"/>
                  <a:pt x="8538654" y="3332603"/>
                </a:cubicBezTo>
                <a:cubicBezTo>
                  <a:pt x="8507698" y="3312759"/>
                  <a:pt x="8492220" y="3286565"/>
                  <a:pt x="8492220" y="3254022"/>
                </a:cubicBezTo>
                <a:cubicBezTo>
                  <a:pt x="8492220" y="3215525"/>
                  <a:pt x="8507302" y="3181592"/>
                  <a:pt x="8537464" y="3152223"/>
                </a:cubicBezTo>
                <a:cubicBezTo>
                  <a:pt x="8565642" y="3124442"/>
                  <a:pt x="8610688" y="3110552"/>
                  <a:pt x="8672600" y="3110552"/>
                </a:cubicBezTo>
                <a:close/>
                <a:moveTo>
                  <a:pt x="6716999" y="2577151"/>
                </a:moveTo>
                <a:cubicBezTo>
                  <a:pt x="6772164" y="2577151"/>
                  <a:pt x="6820980" y="2588462"/>
                  <a:pt x="6863446" y="2611084"/>
                </a:cubicBezTo>
                <a:cubicBezTo>
                  <a:pt x="6873368" y="2616641"/>
                  <a:pt x="6879519" y="2624776"/>
                  <a:pt x="6881900" y="2635492"/>
                </a:cubicBezTo>
                <a:cubicBezTo>
                  <a:pt x="6888250" y="2667242"/>
                  <a:pt x="6891425" y="2708715"/>
                  <a:pt x="6891425" y="2759912"/>
                </a:cubicBezTo>
                <a:cubicBezTo>
                  <a:pt x="6891425" y="2794441"/>
                  <a:pt x="6891624" y="2834029"/>
                  <a:pt x="6892021" y="2878677"/>
                </a:cubicBezTo>
                <a:cubicBezTo>
                  <a:pt x="6892318" y="2912164"/>
                  <a:pt x="6892504" y="2932088"/>
                  <a:pt x="6892579" y="2938450"/>
                </a:cubicBezTo>
                <a:lnTo>
                  <a:pt x="6892606" y="2940477"/>
                </a:lnTo>
                <a:lnTo>
                  <a:pt x="6892095" y="2950301"/>
                </a:lnTo>
                <a:cubicBezTo>
                  <a:pt x="6891053" y="2959305"/>
                  <a:pt x="6888449" y="2965295"/>
                  <a:pt x="6884282" y="2968272"/>
                </a:cubicBezTo>
                <a:cubicBezTo>
                  <a:pt x="6834672" y="3004784"/>
                  <a:pt x="6781888" y="3023041"/>
                  <a:pt x="6725929" y="3023041"/>
                </a:cubicBezTo>
                <a:cubicBezTo>
                  <a:pt x="6689416" y="3023041"/>
                  <a:pt x="6661238" y="3018476"/>
                  <a:pt x="6641394" y="3009348"/>
                </a:cubicBezTo>
                <a:cubicBezTo>
                  <a:pt x="6623932" y="3001014"/>
                  <a:pt x="6605675" y="2984941"/>
                  <a:pt x="6586625" y="2961128"/>
                </a:cubicBezTo>
                <a:cubicBezTo>
                  <a:pt x="6575910" y="2947634"/>
                  <a:pt x="6565789" y="2926600"/>
                  <a:pt x="6556264" y="2898025"/>
                </a:cubicBezTo>
                <a:cubicBezTo>
                  <a:pt x="6544755" y="2864687"/>
                  <a:pt x="6539000" y="2832938"/>
                  <a:pt x="6539000" y="2802775"/>
                </a:cubicBezTo>
                <a:cubicBezTo>
                  <a:pt x="6539000" y="2725781"/>
                  <a:pt x="6556463" y="2666845"/>
                  <a:pt x="6591388" y="2625967"/>
                </a:cubicBezTo>
                <a:cubicBezTo>
                  <a:pt x="6619169" y="2593423"/>
                  <a:pt x="6661039" y="2577151"/>
                  <a:pt x="6716999" y="2577151"/>
                </a:cubicBezTo>
                <a:close/>
                <a:moveTo>
                  <a:pt x="8645811" y="2575961"/>
                </a:moveTo>
                <a:cubicBezTo>
                  <a:pt x="8688276" y="2575961"/>
                  <a:pt x="8725980" y="2593423"/>
                  <a:pt x="8758920" y="2628348"/>
                </a:cubicBezTo>
                <a:cubicBezTo>
                  <a:pt x="8787495" y="2658114"/>
                  <a:pt x="8801782" y="2703556"/>
                  <a:pt x="8801782" y="2764675"/>
                </a:cubicBezTo>
                <a:cubicBezTo>
                  <a:pt x="8801782" y="2810712"/>
                  <a:pt x="8791662" y="2847026"/>
                  <a:pt x="8771422" y="2873617"/>
                </a:cubicBezTo>
                <a:cubicBezTo>
                  <a:pt x="8753562" y="2896239"/>
                  <a:pt x="8725980" y="2907550"/>
                  <a:pt x="8688674" y="2907550"/>
                </a:cubicBezTo>
                <a:cubicBezTo>
                  <a:pt x="8634302" y="2907550"/>
                  <a:pt x="8593225" y="2881555"/>
                  <a:pt x="8565444" y="2829564"/>
                </a:cubicBezTo>
                <a:cubicBezTo>
                  <a:pt x="8548378" y="2797417"/>
                  <a:pt x="8539845" y="2755944"/>
                  <a:pt x="8539845" y="2705144"/>
                </a:cubicBezTo>
                <a:cubicBezTo>
                  <a:pt x="8539845" y="2665059"/>
                  <a:pt x="8548378" y="2632119"/>
                  <a:pt x="8565444" y="2606322"/>
                </a:cubicBezTo>
                <a:cubicBezTo>
                  <a:pt x="8578938" y="2586081"/>
                  <a:pt x="8605726" y="2575961"/>
                  <a:pt x="8645811" y="2575961"/>
                </a:cubicBezTo>
                <a:close/>
                <a:moveTo>
                  <a:pt x="7308739" y="2570008"/>
                </a:moveTo>
                <a:cubicBezTo>
                  <a:pt x="7342474" y="2570008"/>
                  <a:pt x="7372239" y="2579930"/>
                  <a:pt x="7398036" y="2599773"/>
                </a:cubicBezTo>
                <a:cubicBezTo>
                  <a:pt x="7423833" y="2619617"/>
                  <a:pt x="7445264" y="2644620"/>
                  <a:pt x="7462330" y="2674783"/>
                </a:cubicBezTo>
                <a:cubicBezTo>
                  <a:pt x="7466299" y="2681927"/>
                  <a:pt x="7468283" y="2687086"/>
                  <a:pt x="7468283" y="2690261"/>
                </a:cubicBezTo>
                <a:cubicBezTo>
                  <a:pt x="7468283" y="2695023"/>
                  <a:pt x="7465108" y="2698794"/>
                  <a:pt x="7458758" y="2701572"/>
                </a:cubicBezTo>
                <a:cubicBezTo>
                  <a:pt x="7424230" y="2714669"/>
                  <a:pt x="7372636" y="2723995"/>
                  <a:pt x="7303977" y="2729551"/>
                </a:cubicBezTo>
                <a:cubicBezTo>
                  <a:pt x="7231746" y="2735108"/>
                  <a:pt x="7197615" y="2737886"/>
                  <a:pt x="7201583" y="2737886"/>
                </a:cubicBezTo>
                <a:cubicBezTo>
                  <a:pt x="7196820" y="2737886"/>
                  <a:pt x="7194439" y="2734711"/>
                  <a:pt x="7194439" y="2728361"/>
                </a:cubicBezTo>
                <a:cubicBezTo>
                  <a:pt x="7194439" y="2714470"/>
                  <a:pt x="7199599" y="2694626"/>
                  <a:pt x="7209917" y="2668830"/>
                </a:cubicBezTo>
                <a:cubicBezTo>
                  <a:pt x="7219442" y="2645017"/>
                  <a:pt x="7228372" y="2627356"/>
                  <a:pt x="7236706" y="2615847"/>
                </a:cubicBezTo>
                <a:cubicBezTo>
                  <a:pt x="7259725" y="2585287"/>
                  <a:pt x="7283736" y="2570008"/>
                  <a:pt x="7308739" y="2570008"/>
                </a:cubicBezTo>
                <a:close/>
                <a:moveTo>
                  <a:pt x="7843925" y="2542623"/>
                </a:moveTo>
                <a:cubicBezTo>
                  <a:pt x="7783600" y="2542623"/>
                  <a:pt x="7737562" y="2559292"/>
                  <a:pt x="7705813" y="2592630"/>
                </a:cubicBezTo>
                <a:cubicBezTo>
                  <a:pt x="7680810" y="2619220"/>
                  <a:pt x="7668308" y="2650176"/>
                  <a:pt x="7668308" y="2685498"/>
                </a:cubicBezTo>
                <a:cubicBezTo>
                  <a:pt x="7668308" y="2729155"/>
                  <a:pt x="7682595" y="2764873"/>
                  <a:pt x="7711170" y="2792655"/>
                </a:cubicBezTo>
                <a:cubicBezTo>
                  <a:pt x="7731411" y="2812498"/>
                  <a:pt x="7764550" y="2832540"/>
                  <a:pt x="7810588" y="2852781"/>
                </a:cubicBezTo>
                <a:cubicBezTo>
                  <a:pt x="7814557" y="2853972"/>
                  <a:pt x="7826264" y="2858040"/>
                  <a:pt x="7845711" y="2864985"/>
                </a:cubicBezTo>
                <a:cubicBezTo>
                  <a:pt x="7865158" y="2871930"/>
                  <a:pt x="7876667" y="2875998"/>
                  <a:pt x="7880239" y="2877189"/>
                </a:cubicBezTo>
                <a:cubicBezTo>
                  <a:pt x="7912783" y="2884333"/>
                  <a:pt x="7939175" y="2896834"/>
                  <a:pt x="7959416" y="2914694"/>
                </a:cubicBezTo>
                <a:cubicBezTo>
                  <a:pt x="7974100" y="2927790"/>
                  <a:pt x="7981442" y="2943269"/>
                  <a:pt x="7981442" y="2961128"/>
                </a:cubicBezTo>
                <a:cubicBezTo>
                  <a:pt x="7981442" y="2991291"/>
                  <a:pt x="7971719" y="3014905"/>
                  <a:pt x="7952272" y="3031970"/>
                </a:cubicBezTo>
                <a:cubicBezTo>
                  <a:pt x="7927269" y="3053798"/>
                  <a:pt x="7893534" y="3064713"/>
                  <a:pt x="7851069" y="3064713"/>
                </a:cubicBezTo>
                <a:cubicBezTo>
                  <a:pt x="7808206" y="3064713"/>
                  <a:pt x="7777250" y="3063125"/>
                  <a:pt x="7758200" y="3059950"/>
                </a:cubicBezTo>
                <a:cubicBezTo>
                  <a:pt x="7752644" y="3058759"/>
                  <a:pt x="7746096" y="3053798"/>
                  <a:pt x="7738555" y="3045067"/>
                </a:cubicBezTo>
                <a:cubicBezTo>
                  <a:pt x="7711170" y="3011333"/>
                  <a:pt x="7692518" y="2977201"/>
                  <a:pt x="7682595" y="2942673"/>
                </a:cubicBezTo>
                <a:cubicBezTo>
                  <a:pt x="7681802" y="2938308"/>
                  <a:pt x="7679817" y="2930569"/>
                  <a:pt x="7676642" y="2919456"/>
                </a:cubicBezTo>
                <a:cubicBezTo>
                  <a:pt x="7673468" y="2909931"/>
                  <a:pt x="7671880" y="2904375"/>
                  <a:pt x="7671880" y="2902787"/>
                </a:cubicBezTo>
                <a:cubicBezTo>
                  <a:pt x="7670292" y="2896834"/>
                  <a:pt x="7666125" y="2893858"/>
                  <a:pt x="7659378" y="2893858"/>
                </a:cubicBezTo>
                <a:cubicBezTo>
                  <a:pt x="7653028" y="2893858"/>
                  <a:pt x="7649853" y="2897628"/>
                  <a:pt x="7649853" y="2905169"/>
                </a:cubicBezTo>
                <a:cubicBezTo>
                  <a:pt x="7649853" y="2958747"/>
                  <a:pt x="7650647" y="2993672"/>
                  <a:pt x="7652235" y="3009944"/>
                </a:cubicBezTo>
                <a:cubicBezTo>
                  <a:pt x="7652235" y="3022644"/>
                  <a:pt x="7655013" y="3031177"/>
                  <a:pt x="7660569" y="3035542"/>
                </a:cubicBezTo>
                <a:cubicBezTo>
                  <a:pt x="7712956" y="3076817"/>
                  <a:pt x="7776853" y="3097455"/>
                  <a:pt x="7852260" y="3097455"/>
                </a:cubicBezTo>
                <a:cubicBezTo>
                  <a:pt x="7922903" y="3097455"/>
                  <a:pt x="7973306" y="3079595"/>
                  <a:pt x="8003469" y="3043876"/>
                </a:cubicBezTo>
                <a:cubicBezTo>
                  <a:pt x="8027678" y="3014905"/>
                  <a:pt x="8039783" y="2978789"/>
                  <a:pt x="8039783" y="2935530"/>
                </a:cubicBezTo>
                <a:cubicBezTo>
                  <a:pt x="8039783" y="2894255"/>
                  <a:pt x="8026488" y="2861314"/>
                  <a:pt x="7999897" y="2836708"/>
                </a:cubicBezTo>
                <a:cubicBezTo>
                  <a:pt x="7978466" y="2817261"/>
                  <a:pt x="7949494" y="2801386"/>
                  <a:pt x="7912981" y="2789083"/>
                </a:cubicBezTo>
                <a:cubicBezTo>
                  <a:pt x="7874484" y="2776383"/>
                  <a:pt x="7845314" y="2767056"/>
                  <a:pt x="7825470" y="2761103"/>
                </a:cubicBezTo>
                <a:cubicBezTo>
                  <a:pt x="7760383" y="2742053"/>
                  <a:pt x="7727839" y="2709112"/>
                  <a:pt x="7727839" y="2662281"/>
                </a:cubicBezTo>
                <a:cubicBezTo>
                  <a:pt x="7727839" y="2633309"/>
                  <a:pt x="7740539" y="2611481"/>
                  <a:pt x="7765939" y="2596797"/>
                </a:cubicBezTo>
                <a:cubicBezTo>
                  <a:pt x="7787768" y="2583700"/>
                  <a:pt x="7816144" y="2577151"/>
                  <a:pt x="7851069" y="2577151"/>
                </a:cubicBezTo>
                <a:cubicBezTo>
                  <a:pt x="7887978" y="2577151"/>
                  <a:pt x="7915164" y="2579533"/>
                  <a:pt x="7932627" y="2584295"/>
                </a:cubicBezTo>
                <a:cubicBezTo>
                  <a:pt x="7938183" y="2585089"/>
                  <a:pt x="7942747" y="2588859"/>
                  <a:pt x="7946319" y="2595606"/>
                </a:cubicBezTo>
                <a:cubicBezTo>
                  <a:pt x="7964575" y="2634103"/>
                  <a:pt x="7981244" y="2669822"/>
                  <a:pt x="7996325" y="2702762"/>
                </a:cubicBezTo>
                <a:cubicBezTo>
                  <a:pt x="7998706" y="2707525"/>
                  <a:pt x="8002278" y="2709906"/>
                  <a:pt x="8007041" y="2709906"/>
                </a:cubicBezTo>
                <a:cubicBezTo>
                  <a:pt x="8011010" y="2709906"/>
                  <a:pt x="8012994" y="2705541"/>
                  <a:pt x="8012994" y="2696809"/>
                </a:cubicBezTo>
                <a:lnTo>
                  <a:pt x="8012994" y="2611084"/>
                </a:lnTo>
                <a:cubicBezTo>
                  <a:pt x="8012994" y="2604734"/>
                  <a:pt x="8011406" y="2599972"/>
                  <a:pt x="8008231" y="2596797"/>
                </a:cubicBezTo>
                <a:cubicBezTo>
                  <a:pt x="7972513" y="2560681"/>
                  <a:pt x="7917744" y="2542623"/>
                  <a:pt x="7843925" y="2542623"/>
                </a:cubicBezTo>
                <a:close/>
                <a:moveTo>
                  <a:pt x="4634000" y="2542623"/>
                </a:moveTo>
                <a:cubicBezTo>
                  <a:pt x="4573676" y="2542623"/>
                  <a:pt x="4527638" y="2559292"/>
                  <a:pt x="4495888" y="2592630"/>
                </a:cubicBezTo>
                <a:cubicBezTo>
                  <a:pt x="4470885" y="2619220"/>
                  <a:pt x="4458383" y="2650176"/>
                  <a:pt x="4458383" y="2685498"/>
                </a:cubicBezTo>
                <a:cubicBezTo>
                  <a:pt x="4458383" y="2729155"/>
                  <a:pt x="4472671" y="2764873"/>
                  <a:pt x="4501247" y="2792655"/>
                </a:cubicBezTo>
                <a:cubicBezTo>
                  <a:pt x="4521486" y="2812498"/>
                  <a:pt x="4554626" y="2832540"/>
                  <a:pt x="4600663" y="2852781"/>
                </a:cubicBezTo>
                <a:cubicBezTo>
                  <a:pt x="4604632" y="2853972"/>
                  <a:pt x="4616339" y="2858040"/>
                  <a:pt x="4635786" y="2864985"/>
                </a:cubicBezTo>
                <a:cubicBezTo>
                  <a:pt x="4655233" y="2871930"/>
                  <a:pt x="4666743" y="2875998"/>
                  <a:pt x="4670315" y="2877189"/>
                </a:cubicBezTo>
                <a:cubicBezTo>
                  <a:pt x="4702858" y="2884333"/>
                  <a:pt x="4729250" y="2896834"/>
                  <a:pt x="4749491" y="2914694"/>
                </a:cubicBezTo>
                <a:cubicBezTo>
                  <a:pt x="4764175" y="2927790"/>
                  <a:pt x="4771517" y="2943269"/>
                  <a:pt x="4771517" y="2961128"/>
                </a:cubicBezTo>
                <a:cubicBezTo>
                  <a:pt x="4771517" y="2991291"/>
                  <a:pt x="4761794" y="3014905"/>
                  <a:pt x="4742348" y="3031970"/>
                </a:cubicBezTo>
                <a:cubicBezTo>
                  <a:pt x="4717345" y="3053798"/>
                  <a:pt x="4683610" y="3064713"/>
                  <a:pt x="4641144" y="3064713"/>
                </a:cubicBezTo>
                <a:cubicBezTo>
                  <a:pt x="4598282" y="3064713"/>
                  <a:pt x="4567326" y="3063125"/>
                  <a:pt x="4548275" y="3059950"/>
                </a:cubicBezTo>
                <a:cubicBezTo>
                  <a:pt x="4542719" y="3058759"/>
                  <a:pt x="4536172" y="3053798"/>
                  <a:pt x="4528630" y="3045067"/>
                </a:cubicBezTo>
                <a:cubicBezTo>
                  <a:pt x="4501247" y="3011333"/>
                  <a:pt x="4482593" y="2977201"/>
                  <a:pt x="4472671" y="2942673"/>
                </a:cubicBezTo>
                <a:cubicBezTo>
                  <a:pt x="4471877" y="2938308"/>
                  <a:pt x="4469893" y="2930569"/>
                  <a:pt x="4466718" y="2919456"/>
                </a:cubicBezTo>
                <a:cubicBezTo>
                  <a:pt x="4463543" y="2909931"/>
                  <a:pt x="4461955" y="2904375"/>
                  <a:pt x="4461955" y="2902787"/>
                </a:cubicBezTo>
                <a:cubicBezTo>
                  <a:pt x="4460368" y="2896834"/>
                  <a:pt x="4456200" y="2893858"/>
                  <a:pt x="4449454" y="2893858"/>
                </a:cubicBezTo>
                <a:cubicBezTo>
                  <a:pt x="4443104" y="2893858"/>
                  <a:pt x="4439929" y="2897628"/>
                  <a:pt x="4439929" y="2905169"/>
                </a:cubicBezTo>
                <a:cubicBezTo>
                  <a:pt x="4439929" y="2958747"/>
                  <a:pt x="4440722" y="2993672"/>
                  <a:pt x="4442310" y="3009944"/>
                </a:cubicBezTo>
                <a:cubicBezTo>
                  <a:pt x="4442310" y="3022644"/>
                  <a:pt x="4445088" y="3031177"/>
                  <a:pt x="4450644" y="3035542"/>
                </a:cubicBezTo>
                <a:cubicBezTo>
                  <a:pt x="4503032" y="3076817"/>
                  <a:pt x="4566929" y="3097455"/>
                  <a:pt x="4642335" y="3097455"/>
                </a:cubicBezTo>
                <a:cubicBezTo>
                  <a:pt x="4712979" y="3097455"/>
                  <a:pt x="4763382" y="3079595"/>
                  <a:pt x="4793544" y="3043876"/>
                </a:cubicBezTo>
                <a:cubicBezTo>
                  <a:pt x="4817754" y="3014905"/>
                  <a:pt x="4829858" y="2978789"/>
                  <a:pt x="4829858" y="2935530"/>
                </a:cubicBezTo>
                <a:cubicBezTo>
                  <a:pt x="4829858" y="2894255"/>
                  <a:pt x="4816563" y="2861314"/>
                  <a:pt x="4789973" y="2836708"/>
                </a:cubicBezTo>
                <a:cubicBezTo>
                  <a:pt x="4768541" y="2817261"/>
                  <a:pt x="4739569" y="2801386"/>
                  <a:pt x="4703057" y="2789083"/>
                </a:cubicBezTo>
                <a:cubicBezTo>
                  <a:pt x="4664560" y="2776383"/>
                  <a:pt x="4635389" y="2767056"/>
                  <a:pt x="4615546" y="2761103"/>
                </a:cubicBezTo>
                <a:cubicBezTo>
                  <a:pt x="4550458" y="2742053"/>
                  <a:pt x="4517915" y="2709112"/>
                  <a:pt x="4517915" y="2662281"/>
                </a:cubicBezTo>
                <a:cubicBezTo>
                  <a:pt x="4517915" y="2633309"/>
                  <a:pt x="4530614" y="2611481"/>
                  <a:pt x="4556014" y="2596797"/>
                </a:cubicBezTo>
                <a:cubicBezTo>
                  <a:pt x="4577843" y="2583700"/>
                  <a:pt x="4606219" y="2577151"/>
                  <a:pt x="4641144" y="2577151"/>
                </a:cubicBezTo>
                <a:cubicBezTo>
                  <a:pt x="4678054" y="2577151"/>
                  <a:pt x="4705240" y="2579533"/>
                  <a:pt x="4722702" y="2584295"/>
                </a:cubicBezTo>
                <a:cubicBezTo>
                  <a:pt x="4728258" y="2585089"/>
                  <a:pt x="4732822" y="2588859"/>
                  <a:pt x="4736394" y="2595606"/>
                </a:cubicBezTo>
                <a:cubicBezTo>
                  <a:pt x="4754650" y="2634103"/>
                  <a:pt x="4771319" y="2669822"/>
                  <a:pt x="4786400" y="2702762"/>
                </a:cubicBezTo>
                <a:cubicBezTo>
                  <a:pt x="4788782" y="2707525"/>
                  <a:pt x="4792353" y="2709906"/>
                  <a:pt x="4797116" y="2709906"/>
                </a:cubicBezTo>
                <a:cubicBezTo>
                  <a:pt x="4801085" y="2709906"/>
                  <a:pt x="4803069" y="2705541"/>
                  <a:pt x="4803069" y="2696809"/>
                </a:cubicBezTo>
                <a:lnTo>
                  <a:pt x="4803069" y="2611084"/>
                </a:lnTo>
                <a:cubicBezTo>
                  <a:pt x="4803069" y="2604734"/>
                  <a:pt x="4801482" y="2599972"/>
                  <a:pt x="4798307" y="2596797"/>
                </a:cubicBezTo>
                <a:cubicBezTo>
                  <a:pt x="4762588" y="2560681"/>
                  <a:pt x="4707819" y="2542623"/>
                  <a:pt x="4634000" y="2542623"/>
                </a:cubicBezTo>
                <a:close/>
                <a:moveTo>
                  <a:pt x="7346839" y="2539051"/>
                </a:moveTo>
                <a:cubicBezTo>
                  <a:pt x="7287308" y="2539051"/>
                  <a:pt x="7237302" y="2559094"/>
                  <a:pt x="7196820" y="2599178"/>
                </a:cubicBezTo>
                <a:cubicBezTo>
                  <a:pt x="7161896" y="2633309"/>
                  <a:pt x="7137488" y="2679942"/>
                  <a:pt x="7123597" y="2739076"/>
                </a:cubicBezTo>
                <a:cubicBezTo>
                  <a:pt x="7118041" y="2763286"/>
                  <a:pt x="7115263" y="2801187"/>
                  <a:pt x="7115263" y="2852781"/>
                </a:cubicBezTo>
                <a:cubicBezTo>
                  <a:pt x="7115263" y="2925012"/>
                  <a:pt x="7140465" y="2986330"/>
                  <a:pt x="7190867" y="3036733"/>
                </a:cubicBezTo>
                <a:cubicBezTo>
                  <a:pt x="7232143" y="3078008"/>
                  <a:pt x="7287705" y="3098645"/>
                  <a:pt x="7357555" y="3098645"/>
                </a:cubicBezTo>
                <a:cubicBezTo>
                  <a:pt x="7404386" y="3098645"/>
                  <a:pt x="7447844" y="3089716"/>
                  <a:pt x="7487928" y="3071856"/>
                </a:cubicBezTo>
                <a:cubicBezTo>
                  <a:pt x="7512931" y="3060744"/>
                  <a:pt x="7532775" y="3050028"/>
                  <a:pt x="7547460" y="3039709"/>
                </a:cubicBezTo>
                <a:cubicBezTo>
                  <a:pt x="7555794" y="3033756"/>
                  <a:pt x="7566112" y="3024628"/>
                  <a:pt x="7578416" y="3012325"/>
                </a:cubicBezTo>
                <a:cubicBezTo>
                  <a:pt x="7579209" y="3010737"/>
                  <a:pt x="7579606" y="3009547"/>
                  <a:pt x="7579606" y="3008753"/>
                </a:cubicBezTo>
                <a:cubicBezTo>
                  <a:pt x="7578813" y="3006769"/>
                  <a:pt x="7578019" y="3005181"/>
                  <a:pt x="7577225" y="3003991"/>
                </a:cubicBezTo>
                <a:cubicBezTo>
                  <a:pt x="7576035" y="3001212"/>
                  <a:pt x="7574447" y="2999823"/>
                  <a:pt x="7572463" y="2999823"/>
                </a:cubicBezTo>
                <a:cubicBezTo>
                  <a:pt x="7570081" y="3001014"/>
                  <a:pt x="7568295" y="3002006"/>
                  <a:pt x="7567105" y="3002800"/>
                </a:cubicBezTo>
                <a:cubicBezTo>
                  <a:pt x="7560755" y="3009150"/>
                  <a:pt x="7549047" y="3015103"/>
                  <a:pt x="7531981" y="3020659"/>
                </a:cubicBezTo>
                <a:cubicBezTo>
                  <a:pt x="7507772" y="3028994"/>
                  <a:pt x="7476816" y="3033161"/>
                  <a:pt x="7439113" y="3033161"/>
                </a:cubicBezTo>
                <a:cubicBezTo>
                  <a:pt x="7365691" y="3033161"/>
                  <a:pt x="7312906" y="3019270"/>
                  <a:pt x="7280760" y="2991489"/>
                </a:cubicBezTo>
                <a:cubicBezTo>
                  <a:pt x="7220832" y="2939498"/>
                  <a:pt x="7190867" y="2872427"/>
                  <a:pt x="7190867" y="2790273"/>
                </a:cubicBezTo>
                <a:cubicBezTo>
                  <a:pt x="7190867" y="2771620"/>
                  <a:pt x="7193249" y="2762294"/>
                  <a:pt x="7198011" y="2762294"/>
                </a:cubicBezTo>
                <a:cubicBezTo>
                  <a:pt x="7200789" y="2762294"/>
                  <a:pt x="7210414" y="2762095"/>
                  <a:pt x="7226884" y="2761698"/>
                </a:cubicBezTo>
                <a:cubicBezTo>
                  <a:pt x="7243354" y="2761302"/>
                  <a:pt x="7252780" y="2761103"/>
                  <a:pt x="7255161" y="2761103"/>
                </a:cubicBezTo>
                <a:cubicBezTo>
                  <a:pt x="7282943" y="2761103"/>
                  <a:pt x="7338703" y="2753364"/>
                  <a:pt x="7422444" y="2737886"/>
                </a:cubicBezTo>
                <a:cubicBezTo>
                  <a:pt x="7495866" y="2724392"/>
                  <a:pt x="7540118" y="2714669"/>
                  <a:pt x="7555199" y="2708715"/>
                </a:cubicBezTo>
                <a:cubicBezTo>
                  <a:pt x="7562342" y="2705937"/>
                  <a:pt x="7565914" y="2702366"/>
                  <a:pt x="7565914" y="2698000"/>
                </a:cubicBezTo>
                <a:cubicBezTo>
                  <a:pt x="7565914" y="2692841"/>
                  <a:pt x="7564327" y="2686689"/>
                  <a:pt x="7561152" y="2679545"/>
                </a:cubicBezTo>
                <a:cubicBezTo>
                  <a:pt x="7548055" y="2650970"/>
                  <a:pt x="7522853" y="2623387"/>
                  <a:pt x="7485547" y="2596797"/>
                </a:cubicBezTo>
                <a:cubicBezTo>
                  <a:pt x="7454194" y="2574175"/>
                  <a:pt x="7431374" y="2559491"/>
                  <a:pt x="7417086" y="2552744"/>
                </a:cubicBezTo>
                <a:cubicBezTo>
                  <a:pt x="7398830" y="2543616"/>
                  <a:pt x="7375414" y="2539051"/>
                  <a:pt x="7346839" y="2539051"/>
                </a:cubicBezTo>
                <a:close/>
                <a:moveTo>
                  <a:pt x="5927614" y="2535480"/>
                </a:moveTo>
                <a:cubicBezTo>
                  <a:pt x="5858161" y="2535480"/>
                  <a:pt x="5803789" y="2552545"/>
                  <a:pt x="5764500" y="2586676"/>
                </a:cubicBezTo>
                <a:cubicBezTo>
                  <a:pt x="5728383" y="2618030"/>
                  <a:pt x="5703975" y="2657122"/>
                  <a:pt x="5691275" y="2703953"/>
                </a:cubicBezTo>
                <a:cubicBezTo>
                  <a:pt x="5681750" y="2739672"/>
                  <a:pt x="5676988" y="2778169"/>
                  <a:pt x="5676988" y="2819444"/>
                </a:cubicBezTo>
                <a:cubicBezTo>
                  <a:pt x="5676988" y="2880959"/>
                  <a:pt x="5688299" y="2931759"/>
                  <a:pt x="5710921" y="2971844"/>
                </a:cubicBezTo>
                <a:cubicBezTo>
                  <a:pt x="5738702" y="3021453"/>
                  <a:pt x="5771644" y="3056576"/>
                  <a:pt x="5809742" y="3077214"/>
                </a:cubicBezTo>
                <a:cubicBezTo>
                  <a:pt x="5835142" y="3090708"/>
                  <a:pt x="5869671" y="3097455"/>
                  <a:pt x="5913327" y="3097455"/>
                </a:cubicBezTo>
                <a:cubicBezTo>
                  <a:pt x="5986749" y="3097455"/>
                  <a:pt x="6055408" y="3072650"/>
                  <a:pt x="6119305" y="3023041"/>
                </a:cubicBezTo>
                <a:cubicBezTo>
                  <a:pt x="6138752" y="3007959"/>
                  <a:pt x="6148475" y="2997442"/>
                  <a:pt x="6148475" y="2991489"/>
                </a:cubicBezTo>
                <a:cubicBezTo>
                  <a:pt x="6148475" y="2987917"/>
                  <a:pt x="6146094" y="2983948"/>
                  <a:pt x="6141332" y="2979583"/>
                </a:cubicBezTo>
                <a:cubicBezTo>
                  <a:pt x="6138156" y="2979583"/>
                  <a:pt x="6135775" y="2979980"/>
                  <a:pt x="6134188" y="2980773"/>
                </a:cubicBezTo>
                <a:cubicBezTo>
                  <a:pt x="6127441" y="2985536"/>
                  <a:pt x="6121686" y="2989505"/>
                  <a:pt x="6116924" y="2992680"/>
                </a:cubicBezTo>
                <a:cubicBezTo>
                  <a:pt x="6082396" y="3017286"/>
                  <a:pt x="6040525" y="3029589"/>
                  <a:pt x="5991313" y="3029589"/>
                </a:cubicBezTo>
                <a:cubicBezTo>
                  <a:pt x="5954800" y="3029589"/>
                  <a:pt x="5928012" y="3027605"/>
                  <a:pt x="5910946" y="3023636"/>
                </a:cubicBezTo>
                <a:cubicBezTo>
                  <a:pt x="5877609" y="3016492"/>
                  <a:pt x="5849430" y="3001014"/>
                  <a:pt x="5826411" y="2977201"/>
                </a:cubicBezTo>
                <a:cubicBezTo>
                  <a:pt x="5775215" y="2923226"/>
                  <a:pt x="5749617" y="2857742"/>
                  <a:pt x="5749617" y="2780748"/>
                </a:cubicBezTo>
                <a:cubicBezTo>
                  <a:pt x="5749617" y="2705342"/>
                  <a:pt x="5765491" y="2649978"/>
                  <a:pt x="5797242" y="2614656"/>
                </a:cubicBezTo>
                <a:cubicBezTo>
                  <a:pt x="5816291" y="2593622"/>
                  <a:pt x="5842286" y="2579930"/>
                  <a:pt x="5875227" y="2573580"/>
                </a:cubicBezTo>
                <a:cubicBezTo>
                  <a:pt x="5887927" y="2571198"/>
                  <a:pt x="5904199" y="2570008"/>
                  <a:pt x="5924042" y="2570008"/>
                </a:cubicBezTo>
                <a:cubicBezTo>
                  <a:pt x="5939521" y="2570008"/>
                  <a:pt x="5954900" y="2571198"/>
                  <a:pt x="5970179" y="2573580"/>
                </a:cubicBezTo>
                <a:cubicBezTo>
                  <a:pt x="5985459" y="2575961"/>
                  <a:pt x="5994488" y="2581914"/>
                  <a:pt x="5997266" y="2591439"/>
                </a:cubicBezTo>
                <a:cubicBezTo>
                  <a:pt x="6004013" y="2614458"/>
                  <a:pt x="6016713" y="2635294"/>
                  <a:pt x="6035367" y="2653947"/>
                </a:cubicBezTo>
                <a:cubicBezTo>
                  <a:pt x="6056004" y="2674188"/>
                  <a:pt x="6076244" y="2684308"/>
                  <a:pt x="6096088" y="2684308"/>
                </a:cubicBezTo>
                <a:cubicBezTo>
                  <a:pt x="6110772" y="2684308"/>
                  <a:pt x="6118114" y="2674981"/>
                  <a:pt x="6118114" y="2656328"/>
                </a:cubicBezTo>
                <a:cubicBezTo>
                  <a:pt x="6118114" y="2638469"/>
                  <a:pt x="6106803" y="2618625"/>
                  <a:pt x="6084182" y="2596797"/>
                </a:cubicBezTo>
                <a:cubicBezTo>
                  <a:pt x="6041716" y="2555919"/>
                  <a:pt x="5989527" y="2535480"/>
                  <a:pt x="5927614" y="2535480"/>
                </a:cubicBezTo>
                <a:close/>
                <a:moveTo>
                  <a:pt x="8975018" y="2533098"/>
                </a:moveTo>
                <a:cubicBezTo>
                  <a:pt x="8974225" y="2533098"/>
                  <a:pt x="8971348" y="2534487"/>
                  <a:pt x="8966386" y="2537265"/>
                </a:cubicBezTo>
                <a:cubicBezTo>
                  <a:pt x="8961426" y="2540044"/>
                  <a:pt x="8957358" y="2541830"/>
                  <a:pt x="8954182" y="2542623"/>
                </a:cubicBezTo>
                <a:cubicBezTo>
                  <a:pt x="8941483" y="2548576"/>
                  <a:pt x="8920448" y="2551553"/>
                  <a:pt x="8891080" y="2551553"/>
                </a:cubicBezTo>
                <a:cubicBezTo>
                  <a:pt x="8843454" y="2551553"/>
                  <a:pt x="8808331" y="2549569"/>
                  <a:pt x="8785710" y="2545600"/>
                </a:cubicBezTo>
                <a:cubicBezTo>
                  <a:pt x="8754753" y="2539647"/>
                  <a:pt x="8719034" y="2536670"/>
                  <a:pt x="8678553" y="2536670"/>
                </a:cubicBezTo>
                <a:cubicBezTo>
                  <a:pt x="8609894" y="2536670"/>
                  <a:pt x="8556812" y="2556514"/>
                  <a:pt x="8519307" y="2596202"/>
                </a:cubicBezTo>
                <a:cubicBezTo>
                  <a:pt x="8481802" y="2635889"/>
                  <a:pt x="8463050" y="2685101"/>
                  <a:pt x="8463050" y="2743839"/>
                </a:cubicBezTo>
                <a:cubicBezTo>
                  <a:pt x="8463050" y="2801386"/>
                  <a:pt x="8478528" y="2845042"/>
                  <a:pt x="8509484" y="2874808"/>
                </a:cubicBezTo>
                <a:cubicBezTo>
                  <a:pt x="8528534" y="2893064"/>
                  <a:pt x="8545996" y="2906359"/>
                  <a:pt x="8561872" y="2914694"/>
                </a:cubicBezTo>
                <a:cubicBezTo>
                  <a:pt x="8571794" y="2920250"/>
                  <a:pt x="8574175" y="2925211"/>
                  <a:pt x="8569016" y="2929576"/>
                </a:cubicBezTo>
                <a:cubicBezTo>
                  <a:pt x="8551156" y="2942276"/>
                  <a:pt x="8533297" y="2954977"/>
                  <a:pt x="8515438" y="2967676"/>
                </a:cubicBezTo>
                <a:cubicBezTo>
                  <a:pt x="8497578" y="2982758"/>
                  <a:pt x="8488648" y="3001411"/>
                  <a:pt x="8488648" y="3023636"/>
                </a:cubicBezTo>
                <a:cubicBezTo>
                  <a:pt x="8488648" y="3045464"/>
                  <a:pt x="8498372" y="3061736"/>
                  <a:pt x="8517818" y="3072452"/>
                </a:cubicBezTo>
                <a:cubicBezTo>
                  <a:pt x="8525360" y="3076420"/>
                  <a:pt x="8542028" y="3081778"/>
                  <a:pt x="8567825" y="3088525"/>
                </a:cubicBezTo>
                <a:cubicBezTo>
                  <a:pt x="8579731" y="3090112"/>
                  <a:pt x="8580128" y="3094280"/>
                  <a:pt x="8569016" y="3101026"/>
                </a:cubicBezTo>
                <a:cubicBezTo>
                  <a:pt x="8522978" y="3119283"/>
                  <a:pt x="8494602" y="3134364"/>
                  <a:pt x="8483886" y="3146270"/>
                </a:cubicBezTo>
                <a:cubicBezTo>
                  <a:pt x="8450548" y="3181592"/>
                  <a:pt x="8433880" y="3218700"/>
                  <a:pt x="8433880" y="3257594"/>
                </a:cubicBezTo>
                <a:cubicBezTo>
                  <a:pt x="8433880" y="3292915"/>
                  <a:pt x="8450548" y="3324070"/>
                  <a:pt x="8483886" y="3351058"/>
                </a:cubicBezTo>
                <a:cubicBezTo>
                  <a:pt x="8523970" y="3383601"/>
                  <a:pt x="8583303" y="3399873"/>
                  <a:pt x="8661884" y="3399873"/>
                </a:cubicBezTo>
                <a:cubicBezTo>
                  <a:pt x="8776978" y="3399873"/>
                  <a:pt x="8862306" y="3374672"/>
                  <a:pt x="8917868" y="3324269"/>
                </a:cubicBezTo>
                <a:cubicBezTo>
                  <a:pt x="8963112" y="3282994"/>
                  <a:pt x="8985734" y="3240131"/>
                  <a:pt x="8985734" y="3195681"/>
                </a:cubicBezTo>
                <a:cubicBezTo>
                  <a:pt x="8985734" y="3148453"/>
                  <a:pt x="8970256" y="3110750"/>
                  <a:pt x="8939300" y="3082572"/>
                </a:cubicBezTo>
                <a:cubicBezTo>
                  <a:pt x="8893659" y="3040900"/>
                  <a:pt x="8805950" y="3020064"/>
                  <a:pt x="8676172" y="3020064"/>
                </a:cubicBezTo>
                <a:cubicBezTo>
                  <a:pt x="8652360" y="3020064"/>
                  <a:pt x="8626761" y="3018476"/>
                  <a:pt x="8599376" y="3015301"/>
                </a:cubicBezTo>
                <a:cubicBezTo>
                  <a:pt x="8581120" y="3013317"/>
                  <a:pt x="8569412" y="3010737"/>
                  <a:pt x="8564253" y="3007562"/>
                </a:cubicBezTo>
                <a:cubicBezTo>
                  <a:pt x="8555125" y="3002800"/>
                  <a:pt x="8550561" y="2993275"/>
                  <a:pt x="8550561" y="2978987"/>
                </a:cubicBezTo>
                <a:cubicBezTo>
                  <a:pt x="8550561" y="2968272"/>
                  <a:pt x="8556712" y="2958747"/>
                  <a:pt x="8569016" y="2950413"/>
                </a:cubicBezTo>
                <a:cubicBezTo>
                  <a:pt x="8578540" y="2945253"/>
                  <a:pt x="8588264" y="2939895"/>
                  <a:pt x="8598186" y="2934339"/>
                </a:cubicBezTo>
                <a:cubicBezTo>
                  <a:pt x="8602552" y="2931164"/>
                  <a:pt x="8607116" y="2930370"/>
                  <a:pt x="8611878" y="2931958"/>
                </a:cubicBezTo>
                <a:cubicBezTo>
                  <a:pt x="8628150" y="2936720"/>
                  <a:pt x="8646803" y="2939101"/>
                  <a:pt x="8667838" y="2939101"/>
                </a:cubicBezTo>
                <a:cubicBezTo>
                  <a:pt x="8731338" y="2939101"/>
                  <a:pt x="8783924" y="2918563"/>
                  <a:pt x="8825595" y="2877487"/>
                </a:cubicBezTo>
                <a:cubicBezTo>
                  <a:pt x="8867267" y="2836410"/>
                  <a:pt x="8888103" y="2787892"/>
                  <a:pt x="8888103" y="2731933"/>
                </a:cubicBezTo>
                <a:cubicBezTo>
                  <a:pt x="8888103" y="2688276"/>
                  <a:pt x="8873618" y="2649184"/>
                  <a:pt x="8844645" y="2614656"/>
                </a:cubicBezTo>
                <a:cubicBezTo>
                  <a:pt x="8841470" y="2611084"/>
                  <a:pt x="8839882" y="2607909"/>
                  <a:pt x="8839882" y="2605131"/>
                </a:cubicBezTo>
                <a:cubicBezTo>
                  <a:pt x="8839882" y="2600766"/>
                  <a:pt x="8846630" y="2599575"/>
                  <a:pt x="8860124" y="2601559"/>
                </a:cubicBezTo>
                <a:cubicBezTo>
                  <a:pt x="8890682" y="2605528"/>
                  <a:pt x="8913900" y="2607512"/>
                  <a:pt x="8929775" y="2607512"/>
                </a:cubicBezTo>
                <a:cubicBezTo>
                  <a:pt x="8945253" y="2607512"/>
                  <a:pt x="8955374" y="2605131"/>
                  <a:pt x="8960136" y="2600369"/>
                </a:cubicBezTo>
                <a:cubicBezTo>
                  <a:pt x="8974026" y="2582906"/>
                  <a:pt x="8980972" y="2565047"/>
                  <a:pt x="8980972" y="2546790"/>
                </a:cubicBezTo>
                <a:cubicBezTo>
                  <a:pt x="8980972" y="2537662"/>
                  <a:pt x="8978988" y="2533098"/>
                  <a:pt x="8975018" y="2533098"/>
                </a:cubicBezTo>
                <a:close/>
                <a:moveTo>
                  <a:pt x="8289219" y="2533098"/>
                </a:moveTo>
                <a:cubicBezTo>
                  <a:pt x="8291203" y="2533098"/>
                  <a:pt x="8279496" y="2534289"/>
                  <a:pt x="8254095" y="2536670"/>
                </a:cubicBezTo>
                <a:cubicBezTo>
                  <a:pt x="8219964" y="2539845"/>
                  <a:pt x="8184444" y="2541433"/>
                  <a:pt x="8147535" y="2541433"/>
                </a:cubicBezTo>
                <a:lnTo>
                  <a:pt x="8112411" y="2541433"/>
                </a:lnTo>
                <a:cubicBezTo>
                  <a:pt x="8108442" y="2541433"/>
                  <a:pt x="8106458" y="2544012"/>
                  <a:pt x="8106458" y="2549172"/>
                </a:cubicBezTo>
                <a:lnTo>
                  <a:pt x="8106458" y="2570008"/>
                </a:lnTo>
                <a:cubicBezTo>
                  <a:pt x="8106458" y="2573976"/>
                  <a:pt x="8109633" y="2575961"/>
                  <a:pt x="8115983" y="2575961"/>
                </a:cubicBezTo>
                <a:lnTo>
                  <a:pt x="8174919" y="2575961"/>
                </a:lnTo>
                <a:cubicBezTo>
                  <a:pt x="8191985" y="2575961"/>
                  <a:pt x="8202700" y="2594415"/>
                  <a:pt x="8207066" y="2631325"/>
                </a:cubicBezTo>
                <a:cubicBezTo>
                  <a:pt x="8208256" y="2643628"/>
                  <a:pt x="8208852" y="2680736"/>
                  <a:pt x="8208852" y="2742648"/>
                </a:cubicBezTo>
                <a:cubicBezTo>
                  <a:pt x="8208852" y="2752570"/>
                  <a:pt x="8208653" y="2804462"/>
                  <a:pt x="8208256" y="2898323"/>
                </a:cubicBezTo>
                <a:cubicBezTo>
                  <a:pt x="8207859" y="2992183"/>
                  <a:pt x="8207661" y="3040305"/>
                  <a:pt x="8207661" y="3042686"/>
                </a:cubicBezTo>
                <a:cubicBezTo>
                  <a:pt x="8207661" y="3051020"/>
                  <a:pt x="8203891" y="3055187"/>
                  <a:pt x="8196350" y="3055187"/>
                </a:cubicBezTo>
                <a:lnTo>
                  <a:pt x="8110030" y="3055187"/>
                </a:lnTo>
                <a:cubicBezTo>
                  <a:pt x="8106855" y="3055187"/>
                  <a:pt x="8105267" y="3057966"/>
                  <a:pt x="8105267" y="3063522"/>
                </a:cubicBezTo>
                <a:lnTo>
                  <a:pt x="8105267" y="3081976"/>
                </a:lnTo>
                <a:cubicBezTo>
                  <a:pt x="8105267" y="3086739"/>
                  <a:pt x="8107252" y="3089120"/>
                  <a:pt x="8111220" y="3089120"/>
                </a:cubicBezTo>
                <a:lnTo>
                  <a:pt x="8393994" y="3089120"/>
                </a:lnTo>
                <a:cubicBezTo>
                  <a:pt x="8398756" y="3089120"/>
                  <a:pt x="8401138" y="3087136"/>
                  <a:pt x="8401138" y="3083167"/>
                </a:cubicBezTo>
                <a:lnTo>
                  <a:pt x="8401138" y="3061141"/>
                </a:lnTo>
                <a:cubicBezTo>
                  <a:pt x="8401138" y="3057172"/>
                  <a:pt x="8399153" y="3055187"/>
                  <a:pt x="8395184" y="3055187"/>
                </a:cubicBezTo>
                <a:lnTo>
                  <a:pt x="8323152" y="3055187"/>
                </a:lnTo>
                <a:cubicBezTo>
                  <a:pt x="8303705" y="3055187"/>
                  <a:pt x="8293981" y="3007562"/>
                  <a:pt x="8293981" y="2912313"/>
                </a:cubicBezTo>
                <a:cubicBezTo>
                  <a:pt x="8293981" y="2906756"/>
                  <a:pt x="8295470" y="2845538"/>
                  <a:pt x="8298446" y="2728658"/>
                </a:cubicBezTo>
                <a:cubicBezTo>
                  <a:pt x="8301423" y="2611779"/>
                  <a:pt x="8302911" y="2552744"/>
                  <a:pt x="8302911" y="2551553"/>
                </a:cubicBezTo>
                <a:cubicBezTo>
                  <a:pt x="8302911" y="2539250"/>
                  <a:pt x="8298347" y="2533098"/>
                  <a:pt x="8289219" y="2533098"/>
                </a:cubicBezTo>
                <a:close/>
                <a:moveTo>
                  <a:pt x="5507919" y="2533098"/>
                </a:moveTo>
                <a:cubicBezTo>
                  <a:pt x="5509904" y="2533098"/>
                  <a:pt x="5498196" y="2534289"/>
                  <a:pt x="5472796" y="2536670"/>
                </a:cubicBezTo>
                <a:cubicBezTo>
                  <a:pt x="5438664" y="2539845"/>
                  <a:pt x="5403144" y="2541433"/>
                  <a:pt x="5366235" y="2541433"/>
                </a:cubicBezTo>
                <a:lnTo>
                  <a:pt x="5331111" y="2541433"/>
                </a:lnTo>
                <a:cubicBezTo>
                  <a:pt x="5327143" y="2541433"/>
                  <a:pt x="5325158" y="2544012"/>
                  <a:pt x="5325158" y="2549172"/>
                </a:cubicBezTo>
                <a:lnTo>
                  <a:pt x="5325158" y="2570008"/>
                </a:lnTo>
                <a:cubicBezTo>
                  <a:pt x="5325158" y="2573976"/>
                  <a:pt x="5328333" y="2575961"/>
                  <a:pt x="5334683" y="2575961"/>
                </a:cubicBezTo>
                <a:lnTo>
                  <a:pt x="5393619" y="2575961"/>
                </a:lnTo>
                <a:cubicBezTo>
                  <a:pt x="5410685" y="2575961"/>
                  <a:pt x="5421400" y="2594415"/>
                  <a:pt x="5425766" y="2631325"/>
                </a:cubicBezTo>
                <a:cubicBezTo>
                  <a:pt x="5426957" y="2643628"/>
                  <a:pt x="5427552" y="2680736"/>
                  <a:pt x="5427552" y="2742648"/>
                </a:cubicBezTo>
                <a:cubicBezTo>
                  <a:pt x="5427552" y="2752570"/>
                  <a:pt x="5427353" y="2804462"/>
                  <a:pt x="5426957" y="2898323"/>
                </a:cubicBezTo>
                <a:cubicBezTo>
                  <a:pt x="5426560" y="2992183"/>
                  <a:pt x="5426362" y="3040305"/>
                  <a:pt x="5426362" y="3042686"/>
                </a:cubicBezTo>
                <a:cubicBezTo>
                  <a:pt x="5426362" y="3051020"/>
                  <a:pt x="5422591" y="3055187"/>
                  <a:pt x="5415050" y="3055187"/>
                </a:cubicBezTo>
                <a:lnTo>
                  <a:pt x="5328731" y="3055187"/>
                </a:lnTo>
                <a:cubicBezTo>
                  <a:pt x="5325555" y="3055187"/>
                  <a:pt x="5323967" y="3057966"/>
                  <a:pt x="5323967" y="3063522"/>
                </a:cubicBezTo>
                <a:lnTo>
                  <a:pt x="5323967" y="3081976"/>
                </a:lnTo>
                <a:cubicBezTo>
                  <a:pt x="5323967" y="3086739"/>
                  <a:pt x="5325953" y="3089120"/>
                  <a:pt x="5329921" y="3089120"/>
                </a:cubicBezTo>
                <a:lnTo>
                  <a:pt x="5612694" y="3089120"/>
                </a:lnTo>
                <a:cubicBezTo>
                  <a:pt x="5617457" y="3089120"/>
                  <a:pt x="5619838" y="3087136"/>
                  <a:pt x="5619838" y="3083167"/>
                </a:cubicBezTo>
                <a:lnTo>
                  <a:pt x="5619838" y="3061141"/>
                </a:lnTo>
                <a:cubicBezTo>
                  <a:pt x="5619838" y="3057172"/>
                  <a:pt x="5617853" y="3055187"/>
                  <a:pt x="5613886" y="3055187"/>
                </a:cubicBezTo>
                <a:lnTo>
                  <a:pt x="5541852" y="3055187"/>
                </a:lnTo>
                <a:cubicBezTo>
                  <a:pt x="5522405" y="3055187"/>
                  <a:pt x="5512682" y="3007562"/>
                  <a:pt x="5512682" y="2912313"/>
                </a:cubicBezTo>
                <a:cubicBezTo>
                  <a:pt x="5512682" y="2906756"/>
                  <a:pt x="5514170" y="2845538"/>
                  <a:pt x="5517147" y="2728658"/>
                </a:cubicBezTo>
                <a:cubicBezTo>
                  <a:pt x="5520123" y="2611779"/>
                  <a:pt x="5521611" y="2552744"/>
                  <a:pt x="5521611" y="2551553"/>
                </a:cubicBezTo>
                <a:cubicBezTo>
                  <a:pt x="5521611" y="2539250"/>
                  <a:pt x="5517047" y="2533098"/>
                  <a:pt x="5507919" y="2533098"/>
                </a:cubicBezTo>
                <a:close/>
                <a:moveTo>
                  <a:pt x="4260144" y="2533098"/>
                </a:moveTo>
                <a:cubicBezTo>
                  <a:pt x="4262129" y="2533098"/>
                  <a:pt x="4250421" y="2534289"/>
                  <a:pt x="4225021" y="2536670"/>
                </a:cubicBezTo>
                <a:cubicBezTo>
                  <a:pt x="4190890" y="2539845"/>
                  <a:pt x="4155369" y="2541433"/>
                  <a:pt x="4118460" y="2541433"/>
                </a:cubicBezTo>
                <a:lnTo>
                  <a:pt x="4083337" y="2541433"/>
                </a:lnTo>
                <a:cubicBezTo>
                  <a:pt x="4079368" y="2541433"/>
                  <a:pt x="4077383" y="2544012"/>
                  <a:pt x="4077383" y="2549172"/>
                </a:cubicBezTo>
                <a:lnTo>
                  <a:pt x="4077383" y="2570008"/>
                </a:lnTo>
                <a:cubicBezTo>
                  <a:pt x="4077383" y="2573976"/>
                  <a:pt x="4080558" y="2575961"/>
                  <a:pt x="4086908" y="2575961"/>
                </a:cubicBezTo>
                <a:lnTo>
                  <a:pt x="4145844" y="2575961"/>
                </a:lnTo>
                <a:cubicBezTo>
                  <a:pt x="4162910" y="2575961"/>
                  <a:pt x="4173626" y="2594415"/>
                  <a:pt x="4177991" y="2631325"/>
                </a:cubicBezTo>
                <a:cubicBezTo>
                  <a:pt x="4179182" y="2643628"/>
                  <a:pt x="4179777" y="2680736"/>
                  <a:pt x="4179777" y="2742648"/>
                </a:cubicBezTo>
                <a:cubicBezTo>
                  <a:pt x="4179777" y="2752570"/>
                  <a:pt x="4179579" y="2804462"/>
                  <a:pt x="4179182" y="2898323"/>
                </a:cubicBezTo>
                <a:cubicBezTo>
                  <a:pt x="4178785" y="2992183"/>
                  <a:pt x="4178587" y="3040305"/>
                  <a:pt x="4178587" y="3042686"/>
                </a:cubicBezTo>
                <a:cubicBezTo>
                  <a:pt x="4178587" y="3051020"/>
                  <a:pt x="4174816" y="3055187"/>
                  <a:pt x="4167276" y="3055187"/>
                </a:cubicBezTo>
                <a:lnTo>
                  <a:pt x="4080955" y="3055187"/>
                </a:lnTo>
                <a:cubicBezTo>
                  <a:pt x="4077780" y="3055187"/>
                  <a:pt x="4076193" y="3057966"/>
                  <a:pt x="4076193" y="3063522"/>
                </a:cubicBezTo>
                <a:lnTo>
                  <a:pt x="4076193" y="3081976"/>
                </a:lnTo>
                <a:cubicBezTo>
                  <a:pt x="4076193" y="3086739"/>
                  <a:pt x="4078177" y="3089120"/>
                  <a:pt x="4082146" y="3089120"/>
                </a:cubicBezTo>
                <a:lnTo>
                  <a:pt x="4364919" y="3089120"/>
                </a:lnTo>
                <a:cubicBezTo>
                  <a:pt x="4369682" y="3089120"/>
                  <a:pt x="4372063" y="3087136"/>
                  <a:pt x="4372063" y="3083167"/>
                </a:cubicBezTo>
                <a:lnTo>
                  <a:pt x="4372063" y="3061141"/>
                </a:lnTo>
                <a:cubicBezTo>
                  <a:pt x="4372063" y="3057172"/>
                  <a:pt x="4370079" y="3055187"/>
                  <a:pt x="4366110" y="3055187"/>
                </a:cubicBezTo>
                <a:lnTo>
                  <a:pt x="4294077" y="3055187"/>
                </a:lnTo>
                <a:cubicBezTo>
                  <a:pt x="4274630" y="3055187"/>
                  <a:pt x="4264907" y="3007562"/>
                  <a:pt x="4264907" y="2912313"/>
                </a:cubicBezTo>
                <a:cubicBezTo>
                  <a:pt x="4264907" y="2906756"/>
                  <a:pt x="4266395" y="2845538"/>
                  <a:pt x="4269372" y="2728658"/>
                </a:cubicBezTo>
                <a:cubicBezTo>
                  <a:pt x="4272348" y="2611779"/>
                  <a:pt x="4273837" y="2552744"/>
                  <a:pt x="4273837" y="2551553"/>
                </a:cubicBezTo>
                <a:cubicBezTo>
                  <a:pt x="4273837" y="2539250"/>
                  <a:pt x="4269272" y="2533098"/>
                  <a:pt x="4260144" y="2533098"/>
                </a:cubicBezTo>
                <a:close/>
                <a:moveTo>
                  <a:pt x="9196475" y="2531908"/>
                </a:moveTo>
                <a:cubicBezTo>
                  <a:pt x="9193300" y="2531908"/>
                  <a:pt x="9187545" y="2532801"/>
                  <a:pt x="9179211" y="2534587"/>
                </a:cubicBezTo>
                <a:cubicBezTo>
                  <a:pt x="9170876" y="2536373"/>
                  <a:pt x="9164725" y="2537464"/>
                  <a:pt x="9160756" y="2537861"/>
                </a:cubicBezTo>
                <a:cubicBezTo>
                  <a:pt x="9159962" y="2537861"/>
                  <a:pt x="9151330" y="2538258"/>
                  <a:pt x="9134860" y="2539051"/>
                </a:cubicBezTo>
                <a:cubicBezTo>
                  <a:pt x="9118390" y="2539845"/>
                  <a:pt x="9107972" y="2540242"/>
                  <a:pt x="9103606" y="2540242"/>
                </a:cubicBezTo>
                <a:lnTo>
                  <a:pt x="9026811" y="2540242"/>
                </a:lnTo>
                <a:cubicBezTo>
                  <a:pt x="9023636" y="2540242"/>
                  <a:pt x="9022048" y="2542028"/>
                  <a:pt x="9022048" y="2545600"/>
                </a:cubicBezTo>
                <a:lnTo>
                  <a:pt x="9022048" y="2563459"/>
                </a:lnTo>
                <a:cubicBezTo>
                  <a:pt x="9022048" y="2568619"/>
                  <a:pt x="9024430" y="2571198"/>
                  <a:pt x="9029192" y="2571198"/>
                </a:cubicBezTo>
                <a:lnTo>
                  <a:pt x="9101225" y="2571198"/>
                </a:lnTo>
                <a:cubicBezTo>
                  <a:pt x="9113528" y="2571198"/>
                  <a:pt x="9119680" y="2600766"/>
                  <a:pt x="9119680" y="2659900"/>
                </a:cubicBezTo>
                <a:cubicBezTo>
                  <a:pt x="9119680" y="2666250"/>
                  <a:pt x="9119084" y="2731635"/>
                  <a:pt x="9117894" y="2856056"/>
                </a:cubicBezTo>
                <a:cubicBezTo>
                  <a:pt x="9116703" y="2980476"/>
                  <a:pt x="9116108" y="3043876"/>
                  <a:pt x="9116108" y="3046258"/>
                </a:cubicBezTo>
                <a:cubicBezTo>
                  <a:pt x="9116108" y="3053798"/>
                  <a:pt x="9113131" y="3057569"/>
                  <a:pt x="9107178" y="3057569"/>
                </a:cubicBezTo>
                <a:lnTo>
                  <a:pt x="9031574" y="3057569"/>
                </a:lnTo>
                <a:cubicBezTo>
                  <a:pt x="9027604" y="3057569"/>
                  <a:pt x="9025620" y="3059156"/>
                  <a:pt x="9025620" y="3062331"/>
                </a:cubicBezTo>
                <a:lnTo>
                  <a:pt x="9025620" y="3081976"/>
                </a:lnTo>
                <a:cubicBezTo>
                  <a:pt x="9025620" y="3085151"/>
                  <a:pt x="9026116" y="3087136"/>
                  <a:pt x="9027108" y="3087930"/>
                </a:cubicBezTo>
                <a:cubicBezTo>
                  <a:pt x="9028101" y="3088723"/>
                  <a:pt x="9029589" y="3089120"/>
                  <a:pt x="9031574" y="3089120"/>
                </a:cubicBezTo>
                <a:lnTo>
                  <a:pt x="9298868" y="3089120"/>
                </a:lnTo>
                <a:cubicBezTo>
                  <a:pt x="9302838" y="3089120"/>
                  <a:pt x="9304822" y="3087533"/>
                  <a:pt x="9304822" y="3084358"/>
                </a:cubicBezTo>
                <a:lnTo>
                  <a:pt x="9304822" y="3063522"/>
                </a:lnTo>
                <a:cubicBezTo>
                  <a:pt x="9304822" y="3059553"/>
                  <a:pt x="9302838" y="3057569"/>
                  <a:pt x="9298868" y="3057569"/>
                </a:cubicBezTo>
                <a:lnTo>
                  <a:pt x="9217311" y="3057569"/>
                </a:lnTo>
                <a:cubicBezTo>
                  <a:pt x="9205008" y="3057569"/>
                  <a:pt x="9198856" y="3016095"/>
                  <a:pt x="9198856" y="2933148"/>
                </a:cubicBezTo>
                <a:cubicBezTo>
                  <a:pt x="9198856" y="2770430"/>
                  <a:pt x="9200047" y="2680538"/>
                  <a:pt x="9202428" y="2663472"/>
                </a:cubicBezTo>
                <a:cubicBezTo>
                  <a:pt x="9202428" y="2656725"/>
                  <a:pt x="9205206" y="2651565"/>
                  <a:pt x="9210762" y="2647994"/>
                </a:cubicBezTo>
                <a:cubicBezTo>
                  <a:pt x="9245290" y="2624181"/>
                  <a:pt x="9289146" y="2612275"/>
                  <a:pt x="9342326" y="2612275"/>
                </a:cubicBezTo>
                <a:cubicBezTo>
                  <a:pt x="9384396" y="2612275"/>
                  <a:pt x="9415650" y="2621998"/>
                  <a:pt x="9436088" y="2641445"/>
                </a:cubicBezTo>
                <a:cubicBezTo>
                  <a:pt x="9456527" y="2660892"/>
                  <a:pt x="9466747" y="2703953"/>
                  <a:pt x="9466747" y="2770628"/>
                </a:cubicBezTo>
                <a:cubicBezTo>
                  <a:pt x="9466747" y="2913503"/>
                  <a:pt x="9463968" y="3005776"/>
                  <a:pt x="9458412" y="3047448"/>
                </a:cubicBezTo>
                <a:cubicBezTo>
                  <a:pt x="9456428" y="3054195"/>
                  <a:pt x="9452856" y="3057569"/>
                  <a:pt x="9447697" y="3057569"/>
                </a:cubicBezTo>
                <a:lnTo>
                  <a:pt x="9383998" y="3057569"/>
                </a:lnTo>
                <a:cubicBezTo>
                  <a:pt x="9380030" y="3057569"/>
                  <a:pt x="9378045" y="3059553"/>
                  <a:pt x="9378045" y="3063522"/>
                </a:cubicBezTo>
                <a:lnTo>
                  <a:pt x="9378045" y="3084358"/>
                </a:lnTo>
                <a:cubicBezTo>
                  <a:pt x="9378045" y="3087533"/>
                  <a:pt x="9380030" y="3089120"/>
                  <a:pt x="9383998" y="3089120"/>
                </a:cubicBezTo>
                <a:lnTo>
                  <a:pt x="9635220" y="3089120"/>
                </a:lnTo>
                <a:cubicBezTo>
                  <a:pt x="9638395" y="3089120"/>
                  <a:pt x="9639982" y="3086739"/>
                  <a:pt x="9639982" y="3081976"/>
                </a:cubicBezTo>
                <a:lnTo>
                  <a:pt x="9639982" y="3062331"/>
                </a:lnTo>
                <a:cubicBezTo>
                  <a:pt x="9639982" y="3059950"/>
                  <a:pt x="9637602" y="3058759"/>
                  <a:pt x="9632839" y="3058759"/>
                </a:cubicBezTo>
                <a:lnTo>
                  <a:pt x="9551281" y="3058759"/>
                </a:lnTo>
                <a:cubicBezTo>
                  <a:pt x="9542947" y="3058759"/>
                  <a:pt x="9538780" y="3029787"/>
                  <a:pt x="9538780" y="2971844"/>
                </a:cubicBezTo>
                <a:cubicBezTo>
                  <a:pt x="9538780" y="2973034"/>
                  <a:pt x="9540070" y="2941979"/>
                  <a:pt x="9542649" y="2878677"/>
                </a:cubicBezTo>
                <a:cubicBezTo>
                  <a:pt x="9545228" y="2815376"/>
                  <a:pt x="9546518" y="2770430"/>
                  <a:pt x="9546518" y="2743839"/>
                </a:cubicBezTo>
                <a:cubicBezTo>
                  <a:pt x="9546518" y="2663670"/>
                  <a:pt x="9531438" y="2608901"/>
                  <a:pt x="9501275" y="2579533"/>
                </a:cubicBezTo>
                <a:cubicBezTo>
                  <a:pt x="9473097" y="2551751"/>
                  <a:pt x="9437774" y="2537861"/>
                  <a:pt x="9395310" y="2537861"/>
                </a:cubicBezTo>
                <a:cubicBezTo>
                  <a:pt x="9367528" y="2537861"/>
                  <a:pt x="9338556" y="2544409"/>
                  <a:pt x="9308394" y="2557506"/>
                </a:cubicBezTo>
                <a:cubicBezTo>
                  <a:pt x="9276644" y="2571397"/>
                  <a:pt x="9243703" y="2592233"/>
                  <a:pt x="9209572" y="2620014"/>
                </a:cubicBezTo>
                <a:cubicBezTo>
                  <a:pt x="9204810" y="2624776"/>
                  <a:pt x="9202428" y="2621006"/>
                  <a:pt x="9202428" y="2608703"/>
                </a:cubicBezTo>
                <a:cubicBezTo>
                  <a:pt x="9202428" y="2605925"/>
                  <a:pt x="9202825" y="2595209"/>
                  <a:pt x="9203618" y="2576556"/>
                </a:cubicBezTo>
                <a:cubicBezTo>
                  <a:pt x="9204412" y="2557903"/>
                  <a:pt x="9204810" y="2547584"/>
                  <a:pt x="9204810" y="2545600"/>
                </a:cubicBezTo>
                <a:cubicBezTo>
                  <a:pt x="9204810" y="2536472"/>
                  <a:pt x="9202031" y="2531908"/>
                  <a:pt x="9196475" y="2531908"/>
                </a:cubicBezTo>
                <a:close/>
                <a:moveTo>
                  <a:pt x="3375510" y="2528336"/>
                </a:moveTo>
                <a:cubicBezTo>
                  <a:pt x="3373525" y="2528336"/>
                  <a:pt x="3361619" y="2531511"/>
                  <a:pt x="3339791" y="2537861"/>
                </a:cubicBezTo>
                <a:cubicBezTo>
                  <a:pt x="3331854" y="2540242"/>
                  <a:pt x="3313597" y="2541433"/>
                  <a:pt x="3285022" y="2541433"/>
                </a:cubicBezTo>
                <a:lnTo>
                  <a:pt x="3203465" y="2541433"/>
                </a:lnTo>
                <a:cubicBezTo>
                  <a:pt x="3199496" y="2541433"/>
                  <a:pt x="3197511" y="2543616"/>
                  <a:pt x="3197511" y="2547981"/>
                </a:cubicBezTo>
                <a:lnTo>
                  <a:pt x="3197511" y="2567031"/>
                </a:lnTo>
                <a:cubicBezTo>
                  <a:pt x="3197511" y="2571397"/>
                  <a:pt x="3199496" y="2573580"/>
                  <a:pt x="3203465" y="2573580"/>
                </a:cubicBezTo>
                <a:lnTo>
                  <a:pt x="3276688" y="2573580"/>
                </a:lnTo>
                <a:cubicBezTo>
                  <a:pt x="3289785" y="2573580"/>
                  <a:pt x="3296333" y="2600766"/>
                  <a:pt x="3296333" y="2655137"/>
                </a:cubicBezTo>
                <a:lnTo>
                  <a:pt x="3296333" y="3046258"/>
                </a:lnTo>
                <a:cubicBezTo>
                  <a:pt x="3296333" y="3053798"/>
                  <a:pt x="3292563" y="3057569"/>
                  <a:pt x="3285022" y="3057569"/>
                </a:cubicBezTo>
                <a:lnTo>
                  <a:pt x="3212990" y="3057569"/>
                </a:lnTo>
                <a:cubicBezTo>
                  <a:pt x="3208227" y="3057569"/>
                  <a:pt x="3205846" y="3060347"/>
                  <a:pt x="3205846" y="3065903"/>
                </a:cubicBezTo>
                <a:lnTo>
                  <a:pt x="3205846" y="3083167"/>
                </a:lnTo>
                <a:cubicBezTo>
                  <a:pt x="3205846" y="3087136"/>
                  <a:pt x="3208624" y="3089120"/>
                  <a:pt x="3214180" y="3089120"/>
                </a:cubicBezTo>
                <a:lnTo>
                  <a:pt x="3518980" y="3089120"/>
                </a:lnTo>
                <a:cubicBezTo>
                  <a:pt x="3522552" y="3089120"/>
                  <a:pt x="3524338" y="3087136"/>
                  <a:pt x="3524338" y="3083167"/>
                </a:cubicBezTo>
                <a:lnTo>
                  <a:pt x="3524338" y="3065903"/>
                </a:lnTo>
                <a:cubicBezTo>
                  <a:pt x="3524338" y="3060347"/>
                  <a:pt x="3521759" y="3057569"/>
                  <a:pt x="3516599" y="3057569"/>
                </a:cubicBezTo>
                <a:lnTo>
                  <a:pt x="3399918" y="3057569"/>
                </a:lnTo>
                <a:cubicBezTo>
                  <a:pt x="3386821" y="3057569"/>
                  <a:pt x="3380272" y="3022247"/>
                  <a:pt x="3380272" y="2951603"/>
                </a:cubicBezTo>
                <a:cubicBezTo>
                  <a:pt x="3380272" y="2946444"/>
                  <a:pt x="3380471" y="2899215"/>
                  <a:pt x="3380868" y="2809919"/>
                </a:cubicBezTo>
                <a:cubicBezTo>
                  <a:pt x="3381265" y="2720622"/>
                  <a:pt x="3381463" y="2674783"/>
                  <a:pt x="3381463" y="2672401"/>
                </a:cubicBezTo>
                <a:cubicBezTo>
                  <a:pt x="3381463" y="2665258"/>
                  <a:pt x="3383447" y="2659900"/>
                  <a:pt x="3387416" y="2656328"/>
                </a:cubicBezTo>
                <a:cubicBezTo>
                  <a:pt x="3410038" y="2636881"/>
                  <a:pt x="3443772" y="2627158"/>
                  <a:pt x="3488619" y="2627158"/>
                </a:cubicBezTo>
                <a:cubicBezTo>
                  <a:pt x="3512829" y="2627158"/>
                  <a:pt x="3532672" y="2633309"/>
                  <a:pt x="3548150" y="2645612"/>
                </a:cubicBezTo>
                <a:cubicBezTo>
                  <a:pt x="3556088" y="2651169"/>
                  <a:pt x="3565216" y="2661289"/>
                  <a:pt x="3575535" y="2675973"/>
                </a:cubicBezTo>
                <a:cubicBezTo>
                  <a:pt x="3578313" y="2679942"/>
                  <a:pt x="3581885" y="2681927"/>
                  <a:pt x="3586250" y="2681927"/>
                </a:cubicBezTo>
                <a:cubicBezTo>
                  <a:pt x="3589822" y="2681927"/>
                  <a:pt x="3592601" y="2678752"/>
                  <a:pt x="3594585" y="2672401"/>
                </a:cubicBezTo>
                <a:cubicBezTo>
                  <a:pt x="3602522" y="2648589"/>
                  <a:pt x="3608674" y="2623784"/>
                  <a:pt x="3613040" y="2597988"/>
                </a:cubicBezTo>
                <a:cubicBezTo>
                  <a:pt x="3615024" y="2592034"/>
                  <a:pt x="3614230" y="2586280"/>
                  <a:pt x="3610658" y="2580723"/>
                </a:cubicBezTo>
                <a:cubicBezTo>
                  <a:pt x="3593196" y="2553736"/>
                  <a:pt x="3568391" y="2540242"/>
                  <a:pt x="3536244" y="2540242"/>
                </a:cubicBezTo>
                <a:cubicBezTo>
                  <a:pt x="3508463" y="2540242"/>
                  <a:pt x="3480086" y="2550958"/>
                  <a:pt x="3451115" y="2572389"/>
                </a:cubicBezTo>
                <a:cubicBezTo>
                  <a:pt x="3427699" y="2591439"/>
                  <a:pt x="3406863" y="2608901"/>
                  <a:pt x="3388607" y="2624776"/>
                </a:cubicBezTo>
                <a:cubicBezTo>
                  <a:pt x="3383844" y="2629539"/>
                  <a:pt x="3381463" y="2626166"/>
                  <a:pt x="3381463" y="2614656"/>
                </a:cubicBezTo>
                <a:cubicBezTo>
                  <a:pt x="3381463" y="2612275"/>
                  <a:pt x="3381860" y="2600666"/>
                  <a:pt x="3382654" y="2579831"/>
                </a:cubicBezTo>
                <a:cubicBezTo>
                  <a:pt x="3383447" y="2558994"/>
                  <a:pt x="3383844" y="2547187"/>
                  <a:pt x="3383844" y="2544409"/>
                </a:cubicBezTo>
                <a:cubicBezTo>
                  <a:pt x="3383844" y="2533694"/>
                  <a:pt x="3381066" y="2528336"/>
                  <a:pt x="3375510" y="2528336"/>
                </a:cubicBezTo>
                <a:close/>
                <a:moveTo>
                  <a:pt x="5057267" y="2433086"/>
                </a:moveTo>
                <a:cubicBezTo>
                  <a:pt x="5052903" y="2433086"/>
                  <a:pt x="5047742" y="2435070"/>
                  <a:pt x="5041789" y="2439039"/>
                </a:cubicBezTo>
                <a:cubicBezTo>
                  <a:pt x="4996942" y="2476345"/>
                  <a:pt x="4954675" y="2511865"/>
                  <a:pt x="4914989" y="2545600"/>
                </a:cubicBezTo>
                <a:cubicBezTo>
                  <a:pt x="4909035" y="2549966"/>
                  <a:pt x="4906058" y="2554728"/>
                  <a:pt x="4906058" y="2559888"/>
                </a:cubicBezTo>
                <a:cubicBezTo>
                  <a:pt x="4905662" y="2566634"/>
                  <a:pt x="4908043" y="2571198"/>
                  <a:pt x="4913202" y="2573580"/>
                </a:cubicBezTo>
                <a:cubicBezTo>
                  <a:pt x="4938205" y="2584295"/>
                  <a:pt x="4953683" y="2591241"/>
                  <a:pt x="4959636" y="2594415"/>
                </a:cubicBezTo>
                <a:cubicBezTo>
                  <a:pt x="4967177" y="2597988"/>
                  <a:pt x="4970947" y="2603941"/>
                  <a:pt x="4970947" y="2612275"/>
                </a:cubicBezTo>
                <a:cubicBezTo>
                  <a:pt x="4970947" y="2613862"/>
                  <a:pt x="4971344" y="2629241"/>
                  <a:pt x="4972138" y="2658412"/>
                </a:cubicBezTo>
                <a:cubicBezTo>
                  <a:pt x="4972932" y="2687582"/>
                  <a:pt x="4973329" y="2704747"/>
                  <a:pt x="4973329" y="2709906"/>
                </a:cubicBezTo>
                <a:cubicBezTo>
                  <a:pt x="4973329" y="2714272"/>
                  <a:pt x="4972535" y="2757928"/>
                  <a:pt x="4970947" y="2840875"/>
                </a:cubicBezTo>
                <a:cubicBezTo>
                  <a:pt x="4969360" y="2923822"/>
                  <a:pt x="4968566" y="2967875"/>
                  <a:pt x="4968566" y="2973034"/>
                </a:cubicBezTo>
                <a:cubicBezTo>
                  <a:pt x="4968566" y="3057569"/>
                  <a:pt x="5010039" y="3099836"/>
                  <a:pt x="5092986" y="3099836"/>
                </a:cubicBezTo>
                <a:cubicBezTo>
                  <a:pt x="5131483" y="3099836"/>
                  <a:pt x="5173156" y="3089319"/>
                  <a:pt x="5218002" y="3068284"/>
                </a:cubicBezTo>
                <a:cubicBezTo>
                  <a:pt x="5244196" y="3056378"/>
                  <a:pt x="5265428" y="3043876"/>
                  <a:pt x="5281701" y="3030780"/>
                </a:cubicBezTo>
                <a:cubicBezTo>
                  <a:pt x="5284875" y="3027605"/>
                  <a:pt x="5286463" y="3023041"/>
                  <a:pt x="5286463" y="3017087"/>
                </a:cubicBezTo>
                <a:cubicBezTo>
                  <a:pt x="5286463" y="3009944"/>
                  <a:pt x="5284478" y="3006372"/>
                  <a:pt x="5280511" y="3006372"/>
                </a:cubicBezTo>
                <a:cubicBezTo>
                  <a:pt x="5279319" y="3006372"/>
                  <a:pt x="5270786" y="3009944"/>
                  <a:pt x="5254911" y="3017087"/>
                </a:cubicBezTo>
                <a:cubicBezTo>
                  <a:pt x="5218399" y="3029391"/>
                  <a:pt x="5186649" y="3035542"/>
                  <a:pt x="5159661" y="3035542"/>
                </a:cubicBezTo>
                <a:cubicBezTo>
                  <a:pt x="5110450" y="3035542"/>
                  <a:pt x="5080485" y="3026613"/>
                  <a:pt x="5069769" y="3008753"/>
                </a:cubicBezTo>
                <a:cubicBezTo>
                  <a:pt x="5059848" y="2992878"/>
                  <a:pt x="5054886" y="2967676"/>
                  <a:pt x="5054886" y="2933148"/>
                </a:cubicBezTo>
                <a:lnTo>
                  <a:pt x="5054886" y="2602750"/>
                </a:lnTo>
                <a:cubicBezTo>
                  <a:pt x="5054886" y="2598781"/>
                  <a:pt x="5057267" y="2596797"/>
                  <a:pt x="5062030" y="2596797"/>
                </a:cubicBezTo>
                <a:cubicBezTo>
                  <a:pt x="5064411" y="2596797"/>
                  <a:pt x="5096261" y="2596995"/>
                  <a:pt x="5157578" y="2597392"/>
                </a:cubicBezTo>
                <a:cubicBezTo>
                  <a:pt x="5218895" y="2597789"/>
                  <a:pt x="5251340" y="2597988"/>
                  <a:pt x="5254911" y="2597988"/>
                </a:cubicBezTo>
                <a:cubicBezTo>
                  <a:pt x="5260071" y="2597988"/>
                  <a:pt x="5263642" y="2595011"/>
                  <a:pt x="5265627" y="2589058"/>
                </a:cubicBezTo>
                <a:cubicBezTo>
                  <a:pt x="5271580" y="2574373"/>
                  <a:pt x="5274557" y="2563063"/>
                  <a:pt x="5274557" y="2555125"/>
                </a:cubicBezTo>
                <a:cubicBezTo>
                  <a:pt x="5276938" y="2546790"/>
                  <a:pt x="5273962" y="2542623"/>
                  <a:pt x="5265627" y="2542623"/>
                </a:cubicBezTo>
                <a:cubicBezTo>
                  <a:pt x="5263642" y="2542623"/>
                  <a:pt x="5230107" y="2543715"/>
                  <a:pt x="5165019" y="2545898"/>
                </a:cubicBezTo>
                <a:cubicBezTo>
                  <a:pt x="5099931" y="2548080"/>
                  <a:pt x="5065602" y="2549172"/>
                  <a:pt x="5062030" y="2549172"/>
                </a:cubicBezTo>
                <a:cubicBezTo>
                  <a:pt x="5058061" y="2549172"/>
                  <a:pt x="5056077" y="2542623"/>
                  <a:pt x="5056077" y="2529526"/>
                </a:cubicBezTo>
                <a:cubicBezTo>
                  <a:pt x="5056077" y="2502539"/>
                  <a:pt x="5058458" y="2476147"/>
                  <a:pt x="5063221" y="2450350"/>
                </a:cubicBezTo>
                <a:cubicBezTo>
                  <a:pt x="5065602" y="2438840"/>
                  <a:pt x="5063618" y="2433086"/>
                  <a:pt x="5057267" y="2433086"/>
                </a:cubicBezTo>
                <a:close/>
                <a:moveTo>
                  <a:pt x="3809493" y="2433086"/>
                </a:moveTo>
                <a:cubicBezTo>
                  <a:pt x="3805127" y="2433086"/>
                  <a:pt x="3799968" y="2435070"/>
                  <a:pt x="3794015" y="2439039"/>
                </a:cubicBezTo>
                <a:cubicBezTo>
                  <a:pt x="3749168" y="2476345"/>
                  <a:pt x="3706901" y="2511865"/>
                  <a:pt x="3667213" y="2545600"/>
                </a:cubicBezTo>
                <a:cubicBezTo>
                  <a:pt x="3661260" y="2549966"/>
                  <a:pt x="3658283" y="2554728"/>
                  <a:pt x="3658283" y="2559888"/>
                </a:cubicBezTo>
                <a:cubicBezTo>
                  <a:pt x="3657887" y="2566634"/>
                  <a:pt x="3660268" y="2571198"/>
                  <a:pt x="3665427" y="2573580"/>
                </a:cubicBezTo>
                <a:cubicBezTo>
                  <a:pt x="3690430" y="2584295"/>
                  <a:pt x="3705908" y="2591241"/>
                  <a:pt x="3711862" y="2594415"/>
                </a:cubicBezTo>
                <a:cubicBezTo>
                  <a:pt x="3719402" y="2597988"/>
                  <a:pt x="3723173" y="2603941"/>
                  <a:pt x="3723173" y="2612275"/>
                </a:cubicBezTo>
                <a:cubicBezTo>
                  <a:pt x="3723173" y="2613862"/>
                  <a:pt x="3723569" y="2629241"/>
                  <a:pt x="3724363" y="2658412"/>
                </a:cubicBezTo>
                <a:cubicBezTo>
                  <a:pt x="3725157" y="2687582"/>
                  <a:pt x="3725554" y="2704747"/>
                  <a:pt x="3725554" y="2709906"/>
                </a:cubicBezTo>
                <a:cubicBezTo>
                  <a:pt x="3725554" y="2714272"/>
                  <a:pt x="3724760" y="2757928"/>
                  <a:pt x="3723173" y="2840875"/>
                </a:cubicBezTo>
                <a:cubicBezTo>
                  <a:pt x="3721585" y="2923822"/>
                  <a:pt x="3720791" y="2967875"/>
                  <a:pt x="3720791" y="2973034"/>
                </a:cubicBezTo>
                <a:cubicBezTo>
                  <a:pt x="3720791" y="3057569"/>
                  <a:pt x="3762265" y="3099836"/>
                  <a:pt x="3845212" y="3099836"/>
                </a:cubicBezTo>
                <a:cubicBezTo>
                  <a:pt x="3883709" y="3099836"/>
                  <a:pt x="3925380" y="3089319"/>
                  <a:pt x="3970227" y="3068284"/>
                </a:cubicBezTo>
                <a:cubicBezTo>
                  <a:pt x="3996421" y="3056378"/>
                  <a:pt x="4017654" y="3043876"/>
                  <a:pt x="4033926" y="3030780"/>
                </a:cubicBezTo>
                <a:cubicBezTo>
                  <a:pt x="4037100" y="3027605"/>
                  <a:pt x="4038688" y="3023041"/>
                  <a:pt x="4038688" y="3017087"/>
                </a:cubicBezTo>
                <a:cubicBezTo>
                  <a:pt x="4038688" y="3009944"/>
                  <a:pt x="4036704" y="3006372"/>
                  <a:pt x="4032735" y="3006372"/>
                </a:cubicBezTo>
                <a:cubicBezTo>
                  <a:pt x="4031544" y="3006372"/>
                  <a:pt x="4023012" y="3009944"/>
                  <a:pt x="4007136" y="3017087"/>
                </a:cubicBezTo>
                <a:cubicBezTo>
                  <a:pt x="3970624" y="3029391"/>
                  <a:pt x="3938874" y="3035542"/>
                  <a:pt x="3911886" y="3035542"/>
                </a:cubicBezTo>
                <a:cubicBezTo>
                  <a:pt x="3862674" y="3035542"/>
                  <a:pt x="3832710" y="3026613"/>
                  <a:pt x="3821994" y="3008753"/>
                </a:cubicBezTo>
                <a:cubicBezTo>
                  <a:pt x="3812072" y="2992878"/>
                  <a:pt x="3807112" y="2967676"/>
                  <a:pt x="3807112" y="2933148"/>
                </a:cubicBezTo>
                <a:lnTo>
                  <a:pt x="3807112" y="2602750"/>
                </a:lnTo>
                <a:cubicBezTo>
                  <a:pt x="3807112" y="2598781"/>
                  <a:pt x="3809493" y="2596797"/>
                  <a:pt x="3814255" y="2596797"/>
                </a:cubicBezTo>
                <a:cubicBezTo>
                  <a:pt x="3816636" y="2596797"/>
                  <a:pt x="3848486" y="2596995"/>
                  <a:pt x="3909803" y="2597392"/>
                </a:cubicBezTo>
                <a:cubicBezTo>
                  <a:pt x="3971120" y="2597789"/>
                  <a:pt x="4003565" y="2597988"/>
                  <a:pt x="4007136" y="2597988"/>
                </a:cubicBezTo>
                <a:cubicBezTo>
                  <a:pt x="4012296" y="2597988"/>
                  <a:pt x="4015868" y="2595011"/>
                  <a:pt x="4017852" y="2589058"/>
                </a:cubicBezTo>
                <a:cubicBezTo>
                  <a:pt x="4023805" y="2574373"/>
                  <a:pt x="4026782" y="2563063"/>
                  <a:pt x="4026782" y="2555125"/>
                </a:cubicBezTo>
                <a:cubicBezTo>
                  <a:pt x="4029163" y="2546790"/>
                  <a:pt x="4026187" y="2542623"/>
                  <a:pt x="4017852" y="2542623"/>
                </a:cubicBezTo>
                <a:cubicBezTo>
                  <a:pt x="4015868" y="2542623"/>
                  <a:pt x="3982332" y="2543715"/>
                  <a:pt x="3917244" y="2545898"/>
                </a:cubicBezTo>
                <a:cubicBezTo>
                  <a:pt x="3852157" y="2548080"/>
                  <a:pt x="3817827" y="2549172"/>
                  <a:pt x="3814255" y="2549172"/>
                </a:cubicBezTo>
                <a:cubicBezTo>
                  <a:pt x="3810287" y="2549172"/>
                  <a:pt x="3808302" y="2542623"/>
                  <a:pt x="3808302" y="2529526"/>
                </a:cubicBezTo>
                <a:cubicBezTo>
                  <a:pt x="3808302" y="2502539"/>
                  <a:pt x="3810683" y="2476147"/>
                  <a:pt x="3815446" y="2450350"/>
                </a:cubicBezTo>
                <a:cubicBezTo>
                  <a:pt x="3817827" y="2438840"/>
                  <a:pt x="3815843" y="2433086"/>
                  <a:pt x="3809493" y="2433086"/>
                </a:cubicBezTo>
                <a:close/>
                <a:moveTo>
                  <a:pt x="2762933" y="2402725"/>
                </a:moveTo>
                <a:cubicBezTo>
                  <a:pt x="2764918" y="2403916"/>
                  <a:pt x="2766505" y="2407091"/>
                  <a:pt x="2767696" y="2412250"/>
                </a:cubicBezTo>
                <a:cubicBezTo>
                  <a:pt x="2787540" y="2473369"/>
                  <a:pt x="2806788" y="2532106"/>
                  <a:pt x="2825441" y="2588462"/>
                </a:cubicBezTo>
                <a:cubicBezTo>
                  <a:pt x="2844094" y="2644819"/>
                  <a:pt x="2861557" y="2696611"/>
                  <a:pt x="2877829" y="2743839"/>
                </a:cubicBezTo>
                <a:cubicBezTo>
                  <a:pt x="2879813" y="2749792"/>
                  <a:pt x="2878821" y="2752769"/>
                  <a:pt x="2874852" y="2752769"/>
                </a:cubicBezTo>
                <a:lnTo>
                  <a:pt x="2623035" y="2752769"/>
                </a:lnTo>
                <a:cubicBezTo>
                  <a:pt x="2619463" y="2752769"/>
                  <a:pt x="2617677" y="2751578"/>
                  <a:pt x="2617677" y="2749197"/>
                </a:cubicBezTo>
                <a:cubicBezTo>
                  <a:pt x="2617677" y="2747609"/>
                  <a:pt x="2628492" y="2721416"/>
                  <a:pt x="2650122" y="2670615"/>
                </a:cubicBezTo>
                <a:cubicBezTo>
                  <a:pt x="2671751" y="2619816"/>
                  <a:pt x="2707371" y="2533694"/>
                  <a:pt x="2756980" y="2412250"/>
                </a:cubicBezTo>
                <a:cubicBezTo>
                  <a:pt x="2759361" y="2407487"/>
                  <a:pt x="2761346" y="2404313"/>
                  <a:pt x="2762933" y="2402725"/>
                </a:cubicBezTo>
                <a:close/>
                <a:moveTo>
                  <a:pt x="8267192" y="2291997"/>
                </a:moveTo>
                <a:cubicBezTo>
                  <a:pt x="8244173" y="2291997"/>
                  <a:pt x="8224727" y="2301522"/>
                  <a:pt x="8208852" y="2320572"/>
                </a:cubicBezTo>
                <a:cubicBezTo>
                  <a:pt x="8195755" y="2336447"/>
                  <a:pt x="8189206" y="2352123"/>
                  <a:pt x="8189206" y="2367602"/>
                </a:cubicBezTo>
                <a:cubicBezTo>
                  <a:pt x="8189206" y="2393399"/>
                  <a:pt x="8202303" y="2406297"/>
                  <a:pt x="8228497" y="2406297"/>
                </a:cubicBezTo>
                <a:cubicBezTo>
                  <a:pt x="8242785" y="2406297"/>
                  <a:pt x="8258064" y="2399352"/>
                  <a:pt x="8274336" y="2385461"/>
                </a:cubicBezTo>
                <a:cubicBezTo>
                  <a:pt x="8293386" y="2369189"/>
                  <a:pt x="8302911" y="2350536"/>
                  <a:pt x="8302911" y="2329502"/>
                </a:cubicBezTo>
                <a:cubicBezTo>
                  <a:pt x="8302911" y="2304498"/>
                  <a:pt x="8291005" y="2291997"/>
                  <a:pt x="8267192" y="2291997"/>
                </a:cubicBezTo>
                <a:close/>
                <a:moveTo>
                  <a:pt x="5485892" y="2291997"/>
                </a:moveTo>
                <a:cubicBezTo>
                  <a:pt x="5462874" y="2291997"/>
                  <a:pt x="5443427" y="2301522"/>
                  <a:pt x="5427552" y="2320572"/>
                </a:cubicBezTo>
                <a:cubicBezTo>
                  <a:pt x="5414455" y="2336447"/>
                  <a:pt x="5407907" y="2352123"/>
                  <a:pt x="5407907" y="2367602"/>
                </a:cubicBezTo>
                <a:cubicBezTo>
                  <a:pt x="5407907" y="2393399"/>
                  <a:pt x="5421003" y="2406297"/>
                  <a:pt x="5447197" y="2406297"/>
                </a:cubicBezTo>
                <a:cubicBezTo>
                  <a:pt x="5461485" y="2406297"/>
                  <a:pt x="5476764" y="2399352"/>
                  <a:pt x="5493036" y="2385461"/>
                </a:cubicBezTo>
                <a:cubicBezTo>
                  <a:pt x="5512086" y="2369189"/>
                  <a:pt x="5521611" y="2350536"/>
                  <a:pt x="5521611" y="2329502"/>
                </a:cubicBezTo>
                <a:cubicBezTo>
                  <a:pt x="5521611" y="2304498"/>
                  <a:pt x="5509705" y="2291997"/>
                  <a:pt x="5485892" y="2291997"/>
                </a:cubicBezTo>
                <a:close/>
                <a:moveTo>
                  <a:pt x="4238118" y="2291997"/>
                </a:moveTo>
                <a:cubicBezTo>
                  <a:pt x="4215099" y="2291997"/>
                  <a:pt x="4195653" y="2301522"/>
                  <a:pt x="4179777" y="2320572"/>
                </a:cubicBezTo>
                <a:cubicBezTo>
                  <a:pt x="4166680" y="2336447"/>
                  <a:pt x="4160132" y="2352123"/>
                  <a:pt x="4160132" y="2367602"/>
                </a:cubicBezTo>
                <a:cubicBezTo>
                  <a:pt x="4160132" y="2393399"/>
                  <a:pt x="4173229" y="2406297"/>
                  <a:pt x="4199422" y="2406297"/>
                </a:cubicBezTo>
                <a:cubicBezTo>
                  <a:pt x="4213710" y="2406297"/>
                  <a:pt x="4228990" y="2399352"/>
                  <a:pt x="4245261" y="2385461"/>
                </a:cubicBezTo>
                <a:cubicBezTo>
                  <a:pt x="4264311" y="2369189"/>
                  <a:pt x="4273837" y="2350536"/>
                  <a:pt x="4273837" y="2329502"/>
                </a:cubicBezTo>
                <a:cubicBezTo>
                  <a:pt x="4273837" y="2304498"/>
                  <a:pt x="4261930" y="2291997"/>
                  <a:pt x="4238118" y="2291997"/>
                </a:cubicBezTo>
                <a:close/>
                <a:moveTo>
                  <a:pt x="2838538" y="2234251"/>
                </a:moveTo>
                <a:cubicBezTo>
                  <a:pt x="2821076" y="2240999"/>
                  <a:pt x="2806788" y="2245959"/>
                  <a:pt x="2795676" y="2249134"/>
                </a:cubicBezTo>
                <a:cubicBezTo>
                  <a:pt x="2791310" y="2250722"/>
                  <a:pt x="2786944" y="2257667"/>
                  <a:pt x="2782579" y="2269970"/>
                </a:cubicBezTo>
                <a:cubicBezTo>
                  <a:pt x="2715110" y="2429911"/>
                  <a:pt x="2657762" y="2566039"/>
                  <a:pt x="2610533" y="2678355"/>
                </a:cubicBezTo>
                <a:cubicBezTo>
                  <a:pt x="2536715" y="2856551"/>
                  <a:pt x="2492364" y="2964303"/>
                  <a:pt x="2477481" y="3001609"/>
                </a:cubicBezTo>
                <a:cubicBezTo>
                  <a:pt x="2462598" y="3038916"/>
                  <a:pt x="2450791" y="3057569"/>
                  <a:pt x="2442060" y="3057569"/>
                </a:cubicBezTo>
                <a:lnTo>
                  <a:pt x="2390863" y="3057569"/>
                </a:lnTo>
                <a:cubicBezTo>
                  <a:pt x="2387688" y="3057569"/>
                  <a:pt x="2386101" y="3059553"/>
                  <a:pt x="2386101" y="3063522"/>
                </a:cubicBezTo>
                <a:lnTo>
                  <a:pt x="2386101" y="3083167"/>
                </a:lnTo>
                <a:cubicBezTo>
                  <a:pt x="2386101" y="3087136"/>
                  <a:pt x="2388085" y="3089120"/>
                  <a:pt x="2392054" y="3089120"/>
                </a:cubicBezTo>
                <a:lnTo>
                  <a:pt x="2632560" y="3089120"/>
                </a:lnTo>
                <a:cubicBezTo>
                  <a:pt x="2636528" y="3089120"/>
                  <a:pt x="2638513" y="3087136"/>
                  <a:pt x="2638513" y="3083167"/>
                </a:cubicBezTo>
                <a:lnTo>
                  <a:pt x="2638513" y="3065903"/>
                </a:lnTo>
                <a:cubicBezTo>
                  <a:pt x="2638513" y="3060347"/>
                  <a:pt x="2636132" y="3057569"/>
                  <a:pt x="2631369" y="3057569"/>
                </a:cubicBezTo>
                <a:lnTo>
                  <a:pt x="2540882" y="3057569"/>
                </a:lnTo>
                <a:cubicBezTo>
                  <a:pt x="2534532" y="3057569"/>
                  <a:pt x="2531357" y="3044472"/>
                  <a:pt x="2531357" y="3018278"/>
                </a:cubicBezTo>
                <a:cubicBezTo>
                  <a:pt x="2531357" y="3011928"/>
                  <a:pt x="2534532" y="2992878"/>
                  <a:pt x="2540882" y="2961128"/>
                </a:cubicBezTo>
                <a:cubicBezTo>
                  <a:pt x="2544057" y="2946840"/>
                  <a:pt x="2552391" y="2919952"/>
                  <a:pt x="2565885" y="2880463"/>
                </a:cubicBezTo>
                <a:cubicBezTo>
                  <a:pt x="2579379" y="2840974"/>
                  <a:pt x="2588903" y="2815872"/>
                  <a:pt x="2594460" y="2805156"/>
                </a:cubicBezTo>
                <a:cubicBezTo>
                  <a:pt x="2596841" y="2801187"/>
                  <a:pt x="2599818" y="2798806"/>
                  <a:pt x="2603390" y="2798013"/>
                </a:cubicBezTo>
                <a:lnTo>
                  <a:pt x="2890926" y="2798013"/>
                </a:lnTo>
                <a:cubicBezTo>
                  <a:pt x="2896085" y="2798013"/>
                  <a:pt x="2900252" y="2801981"/>
                  <a:pt x="2903427" y="2809919"/>
                </a:cubicBezTo>
                <a:cubicBezTo>
                  <a:pt x="2905808" y="2815078"/>
                  <a:pt x="2918905" y="2852682"/>
                  <a:pt x="2942718" y="2922730"/>
                </a:cubicBezTo>
                <a:cubicBezTo>
                  <a:pt x="2966530" y="2992779"/>
                  <a:pt x="2980222" y="3034153"/>
                  <a:pt x="2983794" y="3046853"/>
                </a:cubicBezTo>
                <a:cubicBezTo>
                  <a:pt x="2984985" y="3053997"/>
                  <a:pt x="2982405" y="3057569"/>
                  <a:pt x="2976055" y="3057569"/>
                </a:cubicBezTo>
                <a:lnTo>
                  <a:pt x="2894497" y="3057569"/>
                </a:lnTo>
                <a:cubicBezTo>
                  <a:pt x="2890529" y="3057569"/>
                  <a:pt x="2888544" y="3060347"/>
                  <a:pt x="2888544" y="3065903"/>
                </a:cubicBezTo>
                <a:lnTo>
                  <a:pt x="2888544" y="3081976"/>
                </a:lnTo>
                <a:cubicBezTo>
                  <a:pt x="2888544" y="3086739"/>
                  <a:pt x="2890529" y="3089120"/>
                  <a:pt x="2894497" y="3089120"/>
                </a:cubicBezTo>
                <a:lnTo>
                  <a:pt x="3168937" y="3089120"/>
                </a:lnTo>
                <a:cubicBezTo>
                  <a:pt x="3171318" y="3089120"/>
                  <a:pt x="3172508" y="3087136"/>
                  <a:pt x="3172508" y="3083167"/>
                </a:cubicBezTo>
                <a:lnTo>
                  <a:pt x="3172508" y="3065903"/>
                </a:lnTo>
                <a:cubicBezTo>
                  <a:pt x="3172508" y="3060347"/>
                  <a:pt x="3170921" y="3057569"/>
                  <a:pt x="3167746" y="3057569"/>
                </a:cubicBezTo>
                <a:lnTo>
                  <a:pt x="3111786" y="3057569"/>
                </a:lnTo>
                <a:cubicBezTo>
                  <a:pt x="3102658" y="3057569"/>
                  <a:pt x="3087577" y="3035145"/>
                  <a:pt x="3066543" y="2990298"/>
                </a:cubicBezTo>
                <a:cubicBezTo>
                  <a:pt x="3044714" y="2942276"/>
                  <a:pt x="3005821" y="2836608"/>
                  <a:pt x="2949862" y="2673294"/>
                </a:cubicBezTo>
                <a:cubicBezTo>
                  <a:pt x="2893902" y="2509980"/>
                  <a:pt x="2855207" y="2398558"/>
                  <a:pt x="2833776" y="2339026"/>
                </a:cubicBezTo>
                <a:cubicBezTo>
                  <a:pt x="2827822" y="2321167"/>
                  <a:pt x="2825044" y="2306284"/>
                  <a:pt x="2825441" y="2294378"/>
                </a:cubicBezTo>
                <a:cubicBezTo>
                  <a:pt x="2825441" y="2282869"/>
                  <a:pt x="2831394" y="2270962"/>
                  <a:pt x="2843300" y="2258659"/>
                </a:cubicBezTo>
                <a:cubicBezTo>
                  <a:pt x="2850047" y="2251912"/>
                  <a:pt x="2851635" y="2245860"/>
                  <a:pt x="2848063" y="2240502"/>
                </a:cubicBezTo>
                <a:cubicBezTo>
                  <a:pt x="2844491" y="2235144"/>
                  <a:pt x="2841316" y="2233061"/>
                  <a:pt x="2838538" y="2234251"/>
                </a:cubicBezTo>
                <a:close/>
                <a:moveTo>
                  <a:pt x="6965839" y="2183055"/>
                </a:moveTo>
                <a:cubicBezTo>
                  <a:pt x="6965046" y="2183055"/>
                  <a:pt x="6954132" y="2187420"/>
                  <a:pt x="6933097" y="2196151"/>
                </a:cubicBezTo>
                <a:cubicBezTo>
                  <a:pt x="6899760" y="2210042"/>
                  <a:pt x="6857096" y="2216987"/>
                  <a:pt x="6805105" y="2216987"/>
                </a:cubicBezTo>
                <a:lnTo>
                  <a:pt x="6777125" y="2216987"/>
                </a:lnTo>
                <a:cubicBezTo>
                  <a:pt x="6772760" y="2216987"/>
                  <a:pt x="6770577" y="2219964"/>
                  <a:pt x="6770577" y="2225917"/>
                </a:cubicBezTo>
                <a:lnTo>
                  <a:pt x="6770577" y="2241395"/>
                </a:lnTo>
                <a:cubicBezTo>
                  <a:pt x="6770577" y="2246158"/>
                  <a:pt x="6772760" y="2248539"/>
                  <a:pt x="6777125" y="2248539"/>
                </a:cubicBezTo>
                <a:lnTo>
                  <a:pt x="6859874" y="2248539"/>
                </a:lnTo>
                <a:cubicBezTo>
                  <a:pt x="6875352" y="2248539"/>
                  <a:pt x="6883091" y="2283663"/>
                  <a:pt x="6883091" y="2353909"/>
                </a:cubicBezTo>
                <a:cubicBezTo>
                  <a:pt x="6883091" y="2360259"/>
                  <a:pt x="6883488" y="2398855"/>
                  <a:pt x="6884282" y="2469698"/>
                </a:cubicBezTo>
                <a:cubicBezTo>
                  <a:pt x="6885076" y="2540540"/>
                  <a:pt x="6885472" y="2577945"/>
                  <a:pt x="6885472" y="2581914"/>
                </a:cubicBezTo>
                <a:cubicBezTo>
                  <a:pt x="6885472" y="2592630"/>
                  <a:pt x="6882694" y="2596202"/>
                  <a:pt x="6877138" y="2592630"/>
                </a:cubicBezTo>
                <a:cubicBezTo>
                  <a:pt x="6843007" y="2573580"/>
                  <a:pt x="6818003" y="2561078"/>
                  <a:pt x="6802129" y="2555125"/>
                </a:cubicBezTo>
                <a:cubicBezTo>
                  <a:pt x="6774744" y="2545203"/>
                  <a:pt x="6742796" y="2540242"/>
                  <a:pt x="6706283" y="2540242"/>
                </a:cubicBezTo>
                <a:cubicBezTo>
                  <a:pt x="6639211" y="2540242"/>
                  <a:pt x="6584244" y="2561475"/>
                  <a:pt x="6541382" y="2603941"/>
                </a:cubicBezTo>
                <a:cubicBezTo>
                  <a:pt x="6492169" y="2652756"/>
                  <a:pt x="6467563" y="2725980"/>
                  <a:pt x="6467563" y="2823611"/>
                </a:cubicBezTo>
                <a:cubicBezTo>
                  <a:pt x="6467563" y="2881158"/>
                  <a:pt x="6478874" y="2935530"/>
                  <a:pt x="6501496" y="2986726"/>
                </a:cubicBezTo>
                <a:cubicBezTo>
                  <a:pt x="6519355" y="3026811"/>
                  <a:pt x="6546144" y="3056973"/>
                  <a:pt x="6581863" y="3077214"/>
                </a:cubicBezTo>
                <a:cubicBezTo>
                  <a:pt x="6604882" y="3089914"/>
                  <a:pt x="6632861" y="3096264"/>
                  <a:pt x="6665802" y="3096264"/>
                </a:cubicBezTo>
                <a:cubicBezTo>
                  <a:pt x="6718189" y="3096264"/>
                  <a:pt x="6762243" y="3084556"/>
                  <a:pt x="6797961" y="3061141"/>
                </a:cubicBezTo>
                <a:cubicBezTo>
                  <a:pt x="6830108" y="3037725"/>
                  <a:pt x="6857691" y="3017286"/>
                  <a:pt x="6880710" y="2999823"/>
                </a:cubicBezTo>
                <a:cubicBezTo>
                  <a:pt x="6887457" y="2997045"/>
                  <a:pt x="6891822" y="2998831"/>
                  <a:pt x="6893807" y="3005181"/>
                </a:cubicBezTo>
                <a:cubicBezTo>
                  <a:pt x="6895394" y="3016294"/>
                  <a:pt x="6896188" y="3028398"/>
                  <a:pt x="6896188" y="3041495"/>
                </a:cubicBezTo>
                <a:cubicBezTo>
                  <a:pt x="6896188" y="3044670"/>
                  <a:pt x="6895593" y="3053600"/>
                  <a:pt x="6894402" y="3068284"/>
                </a:cubicBezTo>
                <a:cubicBezTo>
                  <a:pt x="6893211" y="3082969"/>
                  <a:pt x="6892616" y="3091898"/>
                  <a:pt x="6892616" y="3095073"/>
                </a:cubicBezTo>
                <a:cubicBezTo>
                  <a:pt x="6892616" y="3104201"/>
                  <a:pt x="6895593" y="3108766"/>
                  <a:pt x="6901546" y="3108766"/>
                </a:cubicBezTo>
                <a:cubicBezTo>
                  <a:pt x="6899164" y="3108766"/>
                  <a:pt x="6914841" y="3101026"/>
                  <a:pt x="6948575" y="3085548"/>
                </a:cubicBezTo>
                <a:cubicBezTo>
                  <a:pt x="7004535" y="3060148"/>
                  <a:pt x="7048191" y="3042289"/>
                  <a:pt x="7079544" y="3031970"/>
                </a:cubicBezTo>
                <a:cubicBezTo>
                  <a:pt x="7082719" y="3030780"/>
                  <a:pt x="7084307" y="3026613"/>
                  <a:pt x="7084307" y="3019469"/>
                </a:cubicBezTo>
                <a:cubicBezTo>
                  <a:pt x="7084307" y="3009150"/>
                  <a:pt x="7082322" y="3003991"/>
                  <a:pt x="7078354" y="3003991"/>
                </a:cubicBezTo>
                <a:cubicBezTo>
                  <a:pt x="7074782" y="3003991"/>
                  <a:pt x="7066249" y="3006769"/>
                  <a:pt x="7052755" y="3012325"/>
                </a:cubicBezTo>
                <a:cubicBezTo>
                  <a:pt x="7040849" y="3017087"/>
                  <a:pt x="7020807" y="3024033"/>
                  <a:pt x="6992629" y="3033161"/>
                </a:cubicBezTo>
                <a:cubicBezTo>
                  <a:pt x="6977150" y="3037923"/>
                  <a:pt x="6969411" y="3000816"/>
                  <a:pt x="6969411" y="2921837"/>
                </a:cubicBezTo>
                <a:lnTo>
                  <a:pt x="6969411" y="2362244"/>
                </a:lnTo>
                <a:cubicBezTo>
                  <a:pt x="6969411" y="2353115"/>
                  <a:pt x="6970007" y="2323846"/>
                  <a:pt x="6971197" y="2274435"/>
                </a:cubicBezTo>
                <a:cubicBezTo>
                  <a:pt x="6972388" y="2225024"/>
                  <a:pt x="6972983" y="2199723"/>
                  <a:pt x="6972983" y="2198533"/>
                </a:cubicBezTo>
                <a:cubicBezTo>
                  <a:pt x="6972983" y="2188214"/>
                  <a:pt x="6970602" y="2183055"/>
                  <a:pt x="6965839" y="2183055"/>
                </a:cubicBezTo>
                <a:close/>
                <a:moveTo>
                  <a:pt x="0" y="0"/>
                </a:moveTo>
                <a:lnTo>
                  <a:pt x="12192000" y="0"/>
                </a:lnTo>
                <a:lnTo>
                  <a:pt x="12192000" y="6858000"/>
                </a:lnTo>
                <a:lnTo>
                  <a:pt x="0" y="6858000"/>
                </a:lnTo>
                <a:close/>
              </a:path>
            </a:pathLst>
          </a:cu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1500" dirty="0">
              <a:pattFill prst="pct5">
                <a:fgClr>
                  <a:schemeClr val="lt1"/>
                </a:fgClr>
                <a:bgClr>
                  <a:schemeClr val="bg1"/>
                </a:bgClr>
              </a:pattFill>
            </a:endParaRPr>
          </a:p>
        </p:txBody>
      </p:sp>
      <p:cxnSp>
        <p:nvCxnSpPr>
          <p:cNvPr id="7" name="直接连接符 6">
            <a:extLst>
              <a:ext uri="{FF2B5EF4-FFF2-40B4-BE49-F238E27FC236}">
                <a16:creationId xmlns:a16="http://schemas.microsoft.com/office/drawing/2014/main" id="{D2B05360-83D0-405A-84F2-1F9D143C1BAA}"/>
              </a:ext>
            </a:extLst>
          </p:cNvPr>
          <p:cNvCxnSpPr/>
          <p:nvPr/>
        </p:nvCxnSpPr>
        <p:spPr>
          <a:xfrm>
            <a:off x="1989221" y="2053389"/>
            <a:ext cx="102669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9" name="直接连接符 8">
            <a:extLst>
              <a:ext uri="{FF2B5EF4-FFF2-40B4-BE49-F238E27FC236}">
                <a16:creationId xmlns:a16="http://schemas.microsoft.com/office/drawing/2014/main" id="{7EB37FD5-57AE-473D-AF28-33DA5900DDE7}"/>
              </a:ext>
            </a:extLst>
          </p:cNvPr>
          <p:cNvCxnSpPr/>
          <p:nvPr/>
        </p:nvCxnSpPr>
        <p:spPr>
          <a:xfrm>
            <a:off x="9079831" y="3461084"/>
            <a:ext cx="102669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 name="直接连接符 9">
            <a:extLst>
              <a:ext uri="{FF2B5EF4-FFF2-40B4-BE49-F238E27FC236}">
                <a16:creationId xmlns:a16="http://schemas.microsoft.com/office/drawing/2014/main" id="{DEF88A3A-25BE-4437-9E10-C91D7E17E06F}"/>
              </a:ext>
            </a:extLst>
          </p:cNvPr>
          <p:cNvCxnSpPr/>
          <p:nvPr/>
        </p:nvCxnSpPr>
        <p:spPr>
          <a:xfrm>
            <a:off x="2245895" y="1892968"/>
            <a:ext cx="0" cy="914400"/>
          </a:xfrm>
          <a:prstGeom prst="line">
            <a:avLst/>
          </a:prstGeom>
        </p:spPr>
        <p:style>
          <a:lnRef idx="1">
            <a:schemeClr val="accent3"/>
          </a:lnRef>
          <a:fillRef idx="0">
            <a:schemeClr val="accent3"/>
          </a:fillRef>
          <a:effectRef idx="0">
            <a:schemeClr val="accent3"/>
          </a:effectRef>
          <a:fontRef idx="minor">
            <a:schemeClr val="tx1"/>
          </a:fontRef>
        </p:style>
      </p:cxnSp>
      <p:cxnSp>
        <p:nvCxnSpPr>
          <p:cNvPr id="12" name="直接连接符 11">
            <a:extLst>
              <a:ext uri="{FF2B5EF4-FFF2-40B4-BE49-F238E27FC236}">
                <a16:creationId xmlns:a16="http://schemas.microsoft.com/office/drawing/2014/main" id="{6AD29D3A-C2BD-4F2F-9C87-3FFDFA21CD70}"/>
              </a:ext>
            </a:extLst>
          </p:cNvPr>
          <p:cNvCxnSpPr/>
          <p:nvPr/>
        </p:nvCxnSpPr>
        <p:spPr>
          <a:xfrm>
            <a:off x="9865895" y="2711115"/>
            <a:ext cx="0" cy="91440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9547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a:extLst>
              <a:ext uri="{FF2B5EF4-FFF2-40B4-BE49-F238E27FC236}">
                <a16:creationId xmlns:a16="http://schemas.microsoft.com/office/drawing/2014/main" id="{AE118B03-284C-4E1C-A4A1-E3FE80421AB2}"/>
              </a:ext>
            </a:extLst>
          </p:cNvPr>
          <p:cNvSpPr/>
          <p:nvPr/>
        </p:nvSpPr>
        <p:spPr>
          <a:xfrm>
            <a:off x="9677539" y="492606"/>
            <a:ext cx="1269386" cy="1269386"/>
          </a:xfrm>
          <a:prstGeom prst="ellipse">
            <a:avLst/>
          </a:prstGeom>
          <a:solidFill>
            <a:schemeClr val="bg1"/>
          </a:solidFill>
          <a:ln>
            <a:noFill/>
          </a:ln>
          <a:effectLst>
            <a:outerShdw blurRad="50800" dist="127000" algn="ctr" rotWithShape="0">
              <a:schemeClr val="accent6">
                <a:lumMod val="50000"/>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A3D108A-E804-4B40-BDF9-1428A2D8080E}"/>
              </a:ext>
            </a:extLst>
          </p:cNvPr>
          <p:cNvSpPr/>
          <p:nvPr/>
        </p:nvSpPr>
        <p:spPr>
          <a:xfrm>
            <a:off x="8922463" y="492606"/>
            <a:ext cx="1269386" cy="1269386"/>
          </a:xfrm>
          <a:prstGeom prst="ellipse">
            <a:avLst/>
          </a:prstGeom>
          <a:solidFill>
            <a:schemeClr val="bg1"/>
          </a:solidFill>
          <a:ln>
            <a:noFill/>
          </a:ln>
          <a:effectLst>
            <a:outerShdw blurRad="50800" dist="127000" algn="ctr" rotWithShape="0">
              <a:srgbClr val="FF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588FB0FC-937C-4018-9269-326905AB79E3}"/>
              </a:ext>
            </a:extLst>
          </p:cNvPr>
          <p:cNvSpPr/>
          <p:nvPr/>
        </p:nvSpPr>
        <p:spPr>
          <a:xfrm>
            <a:off x="8057134" y="489240"/>
            <a:ext cx="1269386" cy="1269386"/>
          </a:xfrm>
          <a:prstGeom prst="ellipse">
            <a:avLst/>
          </a:prstGeom>
          <a:solidFill>
            <a:schemeClr val="bg1"/>
          </a:solidFill>
          <a:ln>
            <a:noFill/>
          </a:ln>
          <a:effectLst>
            <a:outerShdw blurRad="50800" dist="127000" algn="ctr" rotWithShape="0">
              <a:srgbClr val="00B0F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1CED657-E8CA-40B5-A956-EA69B9C3A0F5}"/>
              </a:ext>
            </a:extLst>
          </p:cNvPr>
          <p:cNvSpPr/>
          <p:nvPr/>
        </p:nvSpPr>
        <p:spPr>
          <a:xfrm>
            <a:off x="5990221" y="2290790"/>
            <a:ext cx="7678887" cy="6384287"/>
          </a:xfrm>
          <a:prstGeom prst="rect">
            <a:avLst/>
          </a:prstGeom>
          <a:solidFill>
            <a:schemeClr val="tx1">
              <a:lumMod val="50000"/>
              <a:lumOff val="5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2E83A97A-F10F-4D1A-A06E-3897452EFC10}"/>
              </a:ext>
            </a:extLst>
          </p:cNvPr>
          <p:cNvSpPr/>
          <p:nvPr/>
        </p:nvSpPr>
        <p:spPr>
          <a:xfrm>
            <a:off x="7302058" y="489240"/>
            <a:ext cx="1269386" cy="1269386"/>
          </a:xfrm>
          <a:prstGeom prst="ellipse">
            <a:avLst/>
          </a:prstGeom>
          <a:solidFill>
            <a:schemeClr val="bg1"/>
          </a:solidFill>
          <a:ln>
            <a:noFill/>
          </a:ln>
          <a:effectLst>
            <a:outerShdw blurRad="50800" dist="127000" algn="ctr" rotWithShape="0">
              <a:srgbClr val="7030A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086F4CD-0A36-45E3-BE60-AA971331513F}"/>
              </a:ext>
            </a:extLst>
          </p:cNvPr>
          <p:cNvSpPr/>
          <p:nvPr/>
        </p:nvSpPr>
        <p:spPr>
          <a:xfrm>
            <a:off x="245566" y="4232298"/>
            <a:ext cx="1613540" cy="1613540"/>
          </a:xfrm>
          <a:prstGeom prst="ellipse">
            <a:avLst/>
          </a:prstGeom>
          <a:solidFill>
            <a:schemeClr val="bg1"/>
          </a:solidFill>
          <a:ln>
            <a:noFill/>
          </a:ln>
          <a:effectLst>
            <a:outerShdw blurRad="152400" dist="127000" dir="4200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latin typeface="华光中等线_CNKI" panose="02000500000000000000" pitchFamily="2" charset="-122"/>
                <a:ea typeface="华光中等线_CNKI" panose="02000500000000000000" pitchFamily="2" charset="-122"/>
              </a:rPr>
              <a:t>时尚</a:t>
            </a:r>
          </a:p>
        </p:txBody>
      </p:sp>
      <p:grpSp>
        <p:nvGrpSpPr>
          <p:cNvPr id="11" name="组合 10">
            <a:extLst>
              <a:ext uri="{FF2B5EF4-FFF2-40B4-BE49-F238E27FC236}">
                <a16:creationId xmlns:a16="http://schemas.microsoft.com/office/drawing/2014/main" id="{CFA33178-C8BF-4DFD-9C23-091928BBF778}"/>
              </a:ext>
            </a:extLst>
          </p:cNvPr>
          <p:cNvGrpSpPr/>
          <p:nvPr/>
        </p:nvGrpSpPr>
        <p:grpSpPr>
          <a:xfrm>
            <a:off x="6324014" y="2537295"/>
            <a:ext cx="3856454" cy="2800532"/>
            <a:chOff x="334873" y="2639692"/>
            <a:chExt cx="4756264" cy="3453969"/>
          </a:xfrm>
        </p:grpSpPr>
        <p:sp>
          <p:nvSpPr>
            <p:cNvPr id="22" name="矩形 21">
              <a:extLst>
                <a:ext uri="{FF2B5EF4-FFF2-40B4-BE49-F238E27FC236}">
                  <a16:creationId xmlns:a16="http://schemas.microsoft.com/office/drawing/2014/main" id="{CD208870-DF17-491A-A550-EA29BE71AE07}"/>
                </a:ext>
              </a:extLst>
            </p:cNvPr>
            <p:cNvSpPr/>
            <p:nvPr/>
          </p:nvSpPr>
          <p:spPr>
            <a:xfrm rot="1782505">
              <a:off x="1290662" y="3563936"/>
              <a:ext cx="3800475" cy="2529725"/>
            </a:xfrm>
            <a:prstGeom prst="rect">
              <a:avLst/>
            </a:prstGeom>
            <a:gradFill>
              <a:gsLst>
                <a:gs pos="0">
                  <a:schemeClr val="accent5">
                    <a:lumMod val="50000"/>
                  </a:schemeClr>
                </a:gs>
                <a:gs pos="87000">
                  <a:srgbClr val="7F7F7F"/>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26F02337-B1F1-42FF-8992-5C530010A4E0}"/>
                </a:ext>
              </a:extLst>
            </p:cNvPr>
            <p:cNvSpPr/>
            <p:nvPr/>
          </p:nvSpPr>
          <p:spPr>
            <a:xfrm>
              <a:off x="334873" y="2639692"/>
              <a:ext cx="2562225" cy="2562225"/>
            </a:xfrm>
            <a:prstGeom prst="ellipse">
              <a:avLst/>
            </a:prstGeom>
            <a:solidFill>
              <a:schemeClr val="accent5">
                <a:lumMod val="50000"/>
              </a:schemeClr>
            </a:solidFill>
            <a:ln>
              <a:noFill/>
            </a:ln>
            <a:effectLst>
              <a:outerShdw blurRad="254000" dist="228600" dir="21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468565A-0CD0-4022-A0EE-CB36919F7C49}"/>
                </a:ext>
              </a:extLst>
            </p:cNvPr>
            <p:cNvSpPr/>
            <p:nvPr/>
          </p:nvSpPr>
          <p:spPr>
            <a:xfrm>
              <a:off x="620622" y="2925442"/>
              <a:ext cx="1990726" cy="1990724"/>
            </a:xfrm>
            <a:prstGeom prst="ellipse">
              <a:avLst/>
            </a:prstGeom>
            <a:solidFill>
              <a:schemeClr val="accent1">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7200" dirty="0">
                  <a:solidFill>
                    <a:schemeClr val="accent1">
                      <a:lumMod val="75000"/>
                    </a:schemeClr>
                  </a:solidFill>
                  <a:effectLst>
                    <a:outerShdw blurRad="50800" dist="38100" dir="2700000" algn="l" rotWithShape="0">
                      <a:prstClr val="black">
                        <a:alpha val="40000"/>
                      </a:prstClr>
                    </a:outerShdw>
                  </a:effectLst>
                  <a:latin typeface="华光淡古印_CNKI" panose="02000500000000000000" pitchFamily="2" charset="-122"/>
                  <a:ea typeface="华光淡古印_CNKI" panose="02000500000000000000" pitchFamily="2" charset="-122"/>
                </a:rPr>
                <a:t>恒</a:t>
              </a:r>
            </a:p>
          </p:txBody>
        </p:sp>
      </p:grpSp>
      <p:grpSp>
        <p:nvGrpSpPr>
          <p:cNvPr id="2" name="组合 1">
            <a:extLst>
              <a:ext uri="{FF2B5EF4-FFF2-40B4-BE49-F238E27FC236}">
                <a16:creationId xmlns:a16="http://schemas.microsoft.com/office/drawing/2014/main" id="{D91C7552-8987-4D23-B038-005CEF490BBC}"/>
              </a:ext>
            </a:extLst>
          </p:cNvPr>
          <p:cNvGrpSpPr/>
          <p:nvPr/>
        </p:nvGrpSpPr>
        <p:grpSpPr>
          <a:xfrm>
            <a:off x="9326520" y="2516866"/>
            <a:ext cx="3856454" cy="2800532"/>
            <a:chOff x="7059069" y="2516866"/>
            <a:chExt cx="4756264" cy="3453969"/>
          </a:xfrm>
        </p:grpSpPr>
        <p:sp>
          <p:nvSpPr>
            <p:cNvPr id="9" name="矩形 8">
              <a:extLst>
                <a:ext uri="{FF2B5EF4-FFF2-40B4-BE49-F238E27FC236}">
                  <a16:creationId xmlns:a16="http://schemas.microsoft.com/office/drawing/2014/main" id="{D3D9745A-88EA-4569-8280-CBA530662D41}"/>
                </a:ext>
              </a:extLst>
            </p:cNvPr>
            <p:cNvSpPr/>
            <p:nvPr/>
          </p:nvSpPr>
          <p:spPr>
            <a:xfrm rot="1782505">
              <a:off x="8014858" y="3441110"/>
              <a:ext cx="3800475" cy="2529725"/>
            </a:xfrm>
            <a:prstGeom prst="rect">
              <a:avLst/>
            </a:prstGeom>
            <a:gradFill>
              <a:gsLst>
                <a:gs pos="0">
                  <a:schemeClr val="accent5">
                    <a:lumMod val="50000"/>
                  </a:schemeClr>
                </a:gs>
                <a:gs pos="87000">
                  <a:srgbClr val="7F7F7F"/>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C8D2384A-03CB-4CA2-85E9-FA0D5BB8C00A}"/>
                </a:ext>
              </a:extLst>
            </p:cNvPr>
            <p:cNvSpPr/>
            <p:nvPr/>
          </p:nvSpPr>
          <p:spPr>
            <a:xfrm>
              <a:off x="7059069" y="2516866"/>
              <a:ext cx="2562225" cy="2562225"/>
            </a:xfrm>
            <a:prstGeom prst="ellipse">
              <a:avLst/>
            </a:prstGeom>
            <a:solidFill>
              <a:schemeClr val="accent5">
                <a:lumMod val="50000"/>
              </a:schemeClr>
            </a:solidFill>
            <a:ln>
              <a:noFill/>
            </a:ln>
            <a:effectLst>
              <a:outerShdw blurRad="254000" dist="228600" dir="21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11BF0FA-D535-4276-BFC1-7AD220874301}"/>
                </a:ext>
              </a:extLst>
            </p:cNvPr>
            <p:cNvSpPr/>
            <p:nvPr/>
          </p:nvSpPr>
          <p:spPr>
            <a:xfrm>
              <a:off x="7344818" y="2802616"/>
              <a:ext cx="1990726" cy="1990724"/>
            </a:xfrm>
            <a:prstGeom prst="ellipse">
              <a:avLst/>
            </a:prstGeom>
            <a:solidFill>
              <a:schemeClr val="accent1">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7200" dirty="0">
                  <a:solidFill>
                    <a:schemeClr val="accent1">
                      <a:lumMod val="75000"/>
                    </a:schemeClr>
                  </a:solidFill>
                  <a:effectLst>
                    <a:outerShdw blurRad="50800" dist="38100" dir="2700000" algn="l" rotWithShape="0">
                      <a:prstClr val="black">
                        <a:alpha val="40000"/>
                      </a:prstClr>
                    </a:outerShdw>
                  </a:effectLst>
                  <a:latin typeface="华光淡古印_CNKI" panose="02000500000000000000" pitchFamily="2" charset="-122"/>
                  <a:ea typeface="华光淡古印_CNKI" panose="02000500000000000000" pitchFamily="2" charset="-122"/>
                </a:rPr>
                <a:t>祥</a:t>
              </a:r>
            </a:p>
          </p:txBody>
        </p:sp>
      </p:grpSp>
      <p:sp>
        <p:nvSpPr>
          <p:cNvPr id="28" name="椭圆 27">
            <a:extLst>
              <a:ext uri="{FF2B5EF4-FFF2-40B4-BE49-F238E27FC236}">
                <a16:creationId xmlns:a16="http://schemas.microsoft.com/office/drawing/2014/main" id="{EEA6CB24-5138-4D31-BF0F-BB77B0A269A2}"/>
              </a:ext>
            </a:extLst>
          </p:cNvPr>
          <p:cNvSpPr/>
          <p:nvPr/>
        </p:nvSpPr>
        <p:spPr>
          <a:xfrm>
            <a:off x="2189479" y="4232298"/>
            <a:ext cx="1613540" cy="1613540"/>
          </a:xfrm>
          <a:prstGeom prst="ellipse">
            <a:avLst/>
          </a:prstGeom>
          <a:solidFill>
            <a:schemeClr val="bg1"/>
          </a:solidFill>
          <a:ln>
            <a:noFill/>
          </a:ln>
          <a:effectLst>
            <a:outerShdw blurRad="152400" dist="127000" dir="4200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latin typeface="华光中等线_CNKI" panose="02000500000000000000" pitchFamily="2" charset="-122"/>
                <a:ea typeface="华光中等线_CNKI" panose="02000500000000000000" pitchFamily="2" charset="-122"/>
              </a:rPr>
              <a:t>简约</a:t>
            </a:r>
          </a:p>
        </p:txBody>
      </p:sp>
      <p:sp>
        <p:nvSpPr>
          <p:cNvPr id="29" name="椭圆 28">
            <a:extLst>
              <a:ext uri="{FF2B5EF4-FFF2-40B4-BE49-F238E27FC236}">
                <a16:creationId xmlns:a16="http://schemas.microsoft.com/office/drawing/2014/main" id="{49E19329-4040-49FE-9DC3-8F3DE4057ECD}"/>
              </a:ext>
            </a:extLst>
          </p:cNvPr>
          <p:cNvSpPr/>
          <p:nvPr/>
        </p:nvSpPr>
        <p:spPr>
          <a:xfrm>
            <a:off x="4140025" y="4232298"/>
            <a:ext cx="1613540" cy="1613540"/>
          </a:xfrm>
          <a:prstGeom prst="ellipse">
            <a:avLst/>
          </a:prstGeom>
          <a:solidFill>
            <a:schemeClr val="bg1"/>
          </a:solidFill>
          <a:ln>
            <a:noFill/>
          </a:ln>
          <a:effectLst>
            <a:outerShdw blurRad="152400" dist="127000" dir="4200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latin typeface="华光中等线_CNKI" panose="02000500000000000000" pitchFamily="2" charset="-122"/>
                <a:ea typeface="华光中等线_CNKI" panose="02000500000000000000" pitchFamily="2" charset="-122"/>
              </a:rPr>
              <a:t>典雅</a:t>
            </a:r>
          </a:p>
        </p:txBody>
      </p:sp>
      <p:grpSp>
        <p:nvGrpSpPr>
          <p:cNvPr id="10" name="组合 9">
            <a:extLst>
              <a:ext uri="{FF2B5EF4-FFF2-40B4-BE49-F238E27FC236}">
                <a16:creationId xmlns:a16="http://schemas.microsoft.com/office/drawing/2014/main" id="{2EEFF8AC-C2A5-47C9-92D0-677ADAB598F5}"/>
              </a:ext>
            </a:extLst>
          </p:cNvPr>
          <p:cNvGrpSpPr/>
          <p:nvPr/>
        </p:nvGrpSpPr>
        <p:grpSpPr>
          <a:xfrm>
            <a:off x="7999456" y="4726401"/>
            <a:ext cx="3856454" cy="2800532"/>
            <a:chOff x="3743299" y="2628554"/>
            <a:chExt cx="4756264" cy="3453969"/>
          </a:xfrm>
        </p:grpSpPr>
        <p:sp>
          <p:nvSpPr>
            <p:cNvPr id="19" name="矩形 18">
              <a:extLst>
                <a:ext uri="{FF2B5EF4-FFF2-40B4-BE49-F238E27FC236}">
                  <a16:creationId xmlns:a16="http://schemas.microsoft.com/office/drawing/2014/main" id="{9B1405CF-C9E1-4CA5-A70B-4C214EE5BC90}"/>
                </a:ext>
              </a:extLst>
            </p:cNvPr>
            <p:cNvSpPr/>
            <p:nvPr/>
          </p:nvSpPr>
          <p:spPr>
            <a:xfrm rot="1782505">
              <a:off x="4699088" y="3552798"/>
              <a:ext cx="3800475" cy="2529725"/>
            </a:xfrm>
            <a:prstGeom prst="rect">
              <a:avLst/>
            </a:prstGeom>
            <a:gradFill>
              <a:gsLst>
                <a:gs pos="0">
                  <a:schemeClr val="accent5">
                    <a:lumMod val="50000"/>
                  </a:schemeClr>
                </a:gs>
                <a:gs pos="87000">
                  <a:srgbClr val="7F7F7F"/>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EA4EB499-F669-464D-9CB0-3802F586EAA9}"/>
                </a:ext>
              </a:extLst>
            </p:cNvPr>
            <p:cNvSpPr/>
            <p:nvPr/>
          </p:nvSpPr>
          <p:spPr>
            <a:xfrm>
              <a:off x="3743299" y="2628554"/>
              <a:ext cx="2562225" cy="2562225"/>
            </a:xfrm>
            <a:prstGeom prst="ellipse">
              <a:avLst/>
            </a:prstGeom>
            <a:solidFill>
              <a:schemeClr val="accent5">
                <a:lumMod val="50000"/>
              </a:schemeClr>
            </a:solidFill>
            <a:ln>
              <a:noFill/>
            </a:ln>
            <a:effectLst>
              <a:outerShdw blurRad="254000" dist="228600" dir="21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9B2AF1-4A20-475E-974C-B3B8B533F22A}"/>
                </a:ext>
              </a:extLst>
            </p:cNvPr>
            <p:cNvSpPr/>
            <p:nvPr/>
          </p:nvSpPr>
          <p:spPr>
            <a:xfrm>
              <a:off x="4029048" y="2914304"/>
              <a:ext cx="1990726" cy="1990724"/>
            </a:xfrm>
            <a:prstGeom prst="ellipse">
              <a:avLst/>
            </a:prstGeom>
            <a:solidFill>
              <a:schemeClr val="accent1">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7200" dirty="0">
                  <a:solidFill>
                    <a:schemeClr val="accent1">
                      <a:lumMod val="75000"/>
                    </a:schemeClr>
                  </a:solidFill>
                  <a:effectLst>
                    <a:outerShdw blurRad="50800" dist="38100" dir="2700000" algn="l" rotWithShape="0">
                      <a:prstClr val="black">
                        <a:alpha val="40000"/>
                      </a:prstClr>
                    </a:outerShdw>
                  </a:effectLst>
                  <a:latin typeface="华光淡古印_CNKI" panose="02000500000000000000" pitchFamily="2" charset="-122"/>
                  <a:ea typeface="华光淡古印_CNKI" panose="02000500000000000000" pitchFamily="2" charset="-122"/>
                </a:rPr>
                <a:t>源</a:t>
              </a:r>
            </a:p>
          </p:txBody>
        </p:sp>
      </p:grpSp>
      <p:sp>
        <p:nvSpPr>
          <p:cNvPr id="25" name="椭圆 24">
            <a:extLst>
              <a:ext uri="{FF2B5EF4-FFF2-40B4-BE49-F238E27FC236}">
                <a16:creationId xmlns:a16="http://schemas.microsoft.com/office/drawing/2014/main" id="{8BC19043-BD12-46EB-A925-10F456917717}"/>
              </a:ext>
            </a:extLst>
          </p:cNvPr>
          <p:cNvSpPr/>
          <p:nvPr/>
        </p:nvSpPr>
        <p:spPr>
          <a:xfrm>
            <a:off x="6472259" y="468811"/>
            <a:ext cx="1269386" cy="1269386"/>
          </a:xfrm>
          <a:prstGeom prst="ellipse">
            <a:avLst/>
          </a:prstGeom>
          <a:solidFill>
            <a:schemeClr val="bg1"/>
          </a:solidFill>
          <a:ln>
            <a:noFill/>
          </a:ln>
          <a:effectLst>
            <a:outerShdw blurRad="50800" dist="127000" algn="ctr" rotWithShape="0">
              <a:srgbClr val="FFFF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61648C34-E443-4833-9DDB-45D7B97D0F99}"/>
              </a:ext>
            </a:extLst>
          </p:cNvPr>
          <p:cNvGrpSpPr/>
          <p:nvPr/>
        </p:nvGrpSpPr>
        <p:grpSpPr>
          <a:xfrm>
            <a:off x="2552800" y="-185516"/>
            <a:ext cx="3568440" cy="3958168"/>
            <a:chOff x="6682740" y="2047240"/>
            <a:chExt cx="4465320" cy="4953000"/>
          </a:xfrm>
        </p:grpSpPr>
        <p:sp>
          <p:nvSpPr>
            <p:cNvPr id="27" name="椭圆 26">
              <a:extLst>
                <a:ext uri="{FF2B5EF4-FFF2-40B4-BE49-F238E27FC236}">
                  <a16:creationId xmlns:a16="http://schemas.microsoft.com/office/drawing/2014/main" id="{6E385102-6FB8-4732-AF2A-4AC3FBACC796}"/>
                </a:ext>
              </a:extLst>
            </p:cNvPr>
            <p:cNvSpPr/>
            <p:nvPr/>
          </p:nvSpPr>
          <p:spPr>
            <a:xfrm>
              <a:off x="6720840" y="5608320"/>
              <a:ext cx="4180840" cy="1391920"/>
            </a:xfrm>
            <a:prstGeom prst="ellipse">
              <a:avLst/>
            </a:prstGeom>
            <a:solidFill>
              <a:schemeClr val="bg1">
                <a:lumMod val="75000"/>
              </a:schemeClr>
            </a:solidFill>
            <a:ln>
              <a:noFill/>
            </a:ln>
            <a:effectLst>
              <a:softEdge rad="393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9BF03D60-AD23-4529-BE2F-1CAC07081AE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9375" r="90500">
                          <a14:foregroundMark x1="10750" y1="82375" x2="10750" y2="83750"/>
                          <a14:foregroundMark x1="9875" y1="81125" x2="9375" y2="81375"/>
                          <a14:foregroundMark x1="50000" y1="48625" x2="59125" y2="48250"/>
                          <a14:foregroundMark x1="59125" y1="48250" x2="51500" y2="50875"/>
                          <a14:foregroundMark x1="51500" y1="50875" x2="63000" y2="48125"/>
                          <a14:foregroundMark x1="63000" y1="48125" x2="55250" y2="49875"/>
                          <a14:foregroundMark x1="55250" y1="49875" x2="69375" y2="48750"/>
                          <a14:foregroundMark x1="69375" y1="48750" x2="84875" y2="48750"/>
                          <a14:foregroundMark x1="84875" y1="48750" x2="69750" y2="50000"/>
                          <a14:foregroundMark x1="69750" y1="50000" x2="77375" y2="49000"/>
                          <a14:foregroundMark x1="77375" y1="49000" x2="84375" y2="50125"/>
                          <a14:foregroundMark x1="84375" y1="50125" x2="85750" y2="48875"/>
                          <a14:foregroundMark x1="86250" y1="43750" x2="86500" y2="46125"/>
                          <a14:foregroundMark x1="90000" y1="17500" x2="87250" y2="54625"/>
                          <a14:foregroundMark x1="87250" y1="54625" x2="81125" y2="64625"/>
                          <a14:foregroundMark x1="90500" y1="17000" x2="90250" y2="1250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82740" y="2047240"/>
              <a:ext cx="4465320" cy="4465320"/>
            </a:xfrm>
            <a:prstGeom prst="rect">
              <a:avLst/>
            </a:prstGeom>
          </p:spPr>
        </p:pic>
      </p:grpSp>
      <p:grpSp>
        <p:nvGrpSpPr>
          <p:cNvPr id="33" name="组合 32">
            <a:extLst>
              <a:ext uri="{FF2B5EF4-FFF2-40B4-BE49-F238E27FC236}">
                <a16:creationId xmlns:a16="http://schemas.microsoft.com/office/drawing/2014/main" id="{49E414B8-6771-4B0D-841B-C3009542D376}"/>
              </a:ext>
            </a:extLst>
          </p:cNvPr>
          <p:cNvGrpSpPr/>
          <p:nvPr/>
        </p:nvGrpSpPr>
        <p:grpSpPr>
          <a:xfrm rot="16398505">
            <a:off x="-743772" y="224926"/>
            <a:ext cx="4785014" cy="3676636"/>
            <a:chOff x="3314490" y="-327702"/>
            <a:chExt cx="5067728" cy="3893862"/>
          </a:xfrm>
        </p:grpSpPr>
        <p:sp>
          <p:nvSpPr>
            <p:cNvPr id="34" name="任意多边形: 形状 33">
              <a:extLst>
                <a:ext uri="{FF2B5EF4-FFF2-40B4-BE49-F238E27FC236}">
                  <a16:creationId xmlns:a16="http://schemas.microsoft.com/office/drawing/2014/main" id="{DB0470D2-59E2-498B-8BED-DC2B59D0FE31}"/>
                </a:ext>
              </a:extLst>
            </p:cNvPr>
            <p:cNvSpPr/>
            <p:nvPr/>
          </p:nvSpPr>
          <p:spPr>
            <a:xfrm>
              <a:off x="3615904" y="873760"/>
              <a:ext cx="4267200" cy="2692400"/>
            </a:xfrm>
            <a:custGeom>
              <a:avLst/>
              <a:gdLst>
                <a:gd name="connsiteX0" fmla="*/ 121920 w 4267200"/>
                <a:gd name="connsiteY0" fmla="*/ 50800 h 2692400"/>
                <a:gd name="connsiteX1" fmla="*/ 0 w 4267200"/>
                <a:gd name="connsiteY1" fmla="*/ 264160 h 2692400"/>
                <a:gd name="connsiteX2" fmla="*/ 152400 w 4267200"/>
                <a:gd name="connsiteY2" fmla="*/ 660400 h 2692400"/>
                <a:gd name="connsiteX3" fmla="*/ 477520 w 4267200"/>
                <a:gd name="connsiteY3" fmla="*/ 1066800 h 2692400"/>
                <a:gd name="connsiteX4" fmla="*/ 1066800 w 4267200"/>
                <a:gd name="connsiteY4" fmla="*/ 1320800 h 2692400"/>
                <a:gd name="connsiteX5" fmla="*/ 1391920 w 4267200"/>
                <a:gd name="connsiteY5" fmla="*/ 1249680 h 2692400"/>
                <a:gd name="connsiteX6" fmla="*/ 2103120 w 4267200"/>
                <a:gd name="connsiteY6" fmla="*/ 1534160 h 2692400"/>
                <a:gd name="connsiteX7" fmla="*/ 2600960 w 4267200"/>
                <a:gd name="connsiteY7" fmla="*/ 1879600 h 2692400"/>
                <a:gd name="connsiteX8" fmla="*/ 3108960 w 4267200"/>
                <a:gd name="connsiteY8" fmla="*/ 2286000 h 2692400"/>
                <a:gd name="connsiteX9" fmla="*/ 3870960 w 4267200"/>
                <a:gd name="connsiteY9" fmla="*/ 2692400 h 2692400"/>
                <a:gd name="connsiteX10" fmla="*/ 4124960 w 4267200"/>
                <a:gd name="connsiteY10" fmla="*/ 2661920 h 2692400"/>
                <a:gd name="connsiteX11" fmla="*/ 4267200 w 4267200"/>
                <a:gd name="connsiteY11" fmla="*/ 2580640 h 2692400"/>
                <a:gd name="connsiteX12" fmla="*/ 4226560 w 4267200"/>
                <a:gd name="connsiteY12" fmla="*/ 2367280 h 2692400"/>
                <a:gd name="connsiteX13" fmla="*/ 3698240 w 4267200"/>
                <a:gd name="connsiteY13" fmla="*/ 2082800 h 2692400"/>
                <a:gd name="connsiteX14" fmla="*/ 3037840 w 4267200"/>
                <a:gd name="connsiteY14" fmla="*/ 1696720 h 2692400"/>
                <a:gd name="connsiteX15" fmla="*/ 2387600 w 4267200"/>
                <a:gd name="connsiteY15" fmla="*/ 1442720 h 2692400"/>
                <a:gd name="connsiteX16" fmla="*/ 1493520 w 4267200"/>
                <a:gd name="connsiteY16" fmla="*/ 1005840 h 2692400"/>
                <a:gd name="connsiteX17" fmla="*/ 1361440 w 4267200"/>
                <a:gd name="connsiteY17" fmla="*/ 680720 h 2692400"/>
                <a:gd name="connsiteX18" fmla="*/ 1259840 w 4267200"/>
                <a:gd name="connsiteY18" fmla="*/ 487680 h 2692400"/>
                <a:gd name="connsiteX19" fmla="*/ 762000 w 4267200"/>
                <a:gd name="connsiteY19" fmla="*/ 121920 h 2692400"/>
                <a:gd name="connsiteX20" fmla="*/ 182880 w 4267200"/>
                <a:gd name="connsiteY20" fmla="*/ 0 h 2692400"/>
                <a:gd name="connsiteX21" fmla="*/ 121920 w 4267200"/>
                <a:gd name="connsiteY21" fmla="*/ 5080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67200" h="2692400">
                  <a:moveTo>
                    <a:pt x="121920" y="50800"/>
                  </a:moveTo>
                  <a:lnTo>
                    <a:pt x="0" y="264160"/>
                  </a:lnTo>
                  <a:lnTo>
                    <a:pt x="152400" y="660400"/>
                  </a:lnTo>
                  <a:lnTo>
                    <a:pt x="477520" y="1066800"/>
                  </a:lnTo>
                  <a:lnTo>
                    <a:pt x="1066800" y="1320800"/>
                  </a:lnTo>
                  <a:lnTo>
                    <a:pt x="1391920" y="1249680"/>
                  </a:lnTo>
                  <a:lnTo>
                    <a:pt x="2103120" y="1534160"/>
                  </a:lnTo>
                  <a:lnTo>
                    <a:pt x="2600960" y="1879600"/>
                  </a:lnTo>
                  <a:lnTo>
                    <a:pt x="3108960" y="2286000"/>
                  </a:lnTo>
                  <a:lnTo>
                    <a:pt x="3870960" y="2692400"/>
                  </a:lnTo>
                  <a:lnTo>
                    <a:pt x="4124960" y="2661920"/>
                  </a:lnTo>
                  <a:lnTo>
                    <a:pt x="4267200" y="2580640"/>
                  </a:lnTo>
                  <a:lnTo>
                    <a:pt x="4226560" y="2367280"/>
                  </a:lnTo>
                  <a:lnTo>
                    <a:pt x="3698240" y="2082800"/>
                  </a:lnTo>
                  <a:lnTo>
                    <a:pt x="3037840" y="1696720"/>
                  </a:lnTo>
                  <a:lnTo>
                    <a:pt x="2387600" y="1442720"/>
                  </a:lnTo>
                  <a:lnTo>
                    <a:pt x="1493520" y="1005840"/>
                  </a:lnTo>
                  <a:lnTo>
                    <a:pt x="1361440" y="680720"/>
                  </a:lnTo>
                  <a:lnTo>
                    <a:pt x="1259840" y="487680"/>
                  </a:lnTo>
                  <a:lnTo>
                    <a:pt x="762000" y="121920"/>
                  </a:lnTo>
                  <a:lnTo>
                    <a:pt x="182880" y="0"/>
                  </a:lnTo>
                  <a:lnTo>
                    <a:pt x="121920" y="50800"/>
                  </a:lnTo>
                  <a:close/>
                </a:path>
              </a:pathLst>
            </a:custGeom>
            <a:solidFill>
              <a:schemeClr val="bg2">
                <a:lumMod val="75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60E9AC30-F74E-4E7D-8906-D4B1CE2A0EC8}"/>
                </a:ext>
              </a:extLst>
            </p:cNvPr>
            <p:cNvPicPr>
              <a:picLocks noChangeAspect="1"/>
            </p:cNvPicPr>
            <p:nvPr/>
          </p:nvPicPr>
          <p:blipFill rotWithShape="1">
            <a:blip r:embed="rId6">
              <a:clrChange>
                <a:clrFrom>
                  <a:srgbClr val="000000">
                    <a:alpha val="0"/>
                  </a:srgbClr>
                </a:clrFrom>
                <a:clrTo>
                  <a:srgbClr val="000000">
                    <a:alpha val="0"/>
                  </a:srgbClr>
                </a:clrTo>
              </a:clrChange>
              <a:extLst>
                <a:ext uri="{BEBA8EAE-BF5A-486C-A8C5-ECC9F3942E4B}">
                  <a14:imgProps xmlns:a14="http://schemas.microsoft.com/office/drawing/2010/main">
                    <a14:imgLayer r:embed="rId7">
                      <a14:imgEffect>
                        <a14:backgroundRemoval t="9059" b="87676" l="9935" r="90625">
                          <a14:foregroundMark x1="25257" y1="27001" x2="16325" y2="22612"/>
                          <a14:foregroundMark x1="16325" y1="22612" x2="27146" y2="22963"/>
                          <a14:foregroundMark x1="27146" y1="22963" x2="17327" y2="23034"/>
                          <a14:foregroundMark x1="17327" y1="23034" x2="16441" y2="17978"/>
                          <a14:foregroundMark x1="19240" y1="15555" x2="27355" y2="23876"/>
                          <a14:foregroundMark x1="27355" y1="23876" x2="19496" y2="15906"/>
                          <a14:foregroundMark x1="19496" y1="15906" x2="25536" y2="27669"/>
                          <a14:foregroundMark x1="25536" y1="27669" x2="30084" y2="26124"/>
                          <a14:foregroundMark x1="14039" y1="11306" x2="11660" y2="25035"/>
                          <a14:foregroundMark x1="11660" y1="25035" x2="18284" y2="35358"/>
                          <a14:foregroundMark x1="18284" y1="35358" x2="27938" y2="41819"/>
                          <a14:foregroundMark x1="27938" y1="41819" x2="37966" y2="43258"/>
                          <a14:foregroundMark x1="37966" y1="43258" x2="65275" y2="63904"/>
                          <a14:foregroundMark x1="65275" y1="63904" x2="72971" y2="74403"/>
                          <a14:foregroundMark x1="72971" y1="74403" x2="90648" y2="87079"/>
                          <a14:foregroundMark x1="90648" y1="87079" x2="83932" y2="72893"/>
                          <a14:foregroundMark x1="83932" y1="72893" x2="41581" y2="38729"/>
                          <a14:foregroundMark x1="41581" y1="38729" x2="36054" y2="25492"/>
                          <a14:foregroundMark x1="36054" y1="25492" x2="32673" y2="22788"/>
                          <a14:foregroundMark x1="34888" y1="35779" x2="36684" y2="34270"/>
                          <a14:foregroundMark x1="33069" y1="27633" x2="15159" y2="10779"/>
                          <a14:foregroundMark x1="15159" y1="10779" x2="12197" y2="24228"/>
                          <a14:foregroundMark x1="12197" y1="24228" x2="10821" y2="18574"/>
                          <a14:foregroundMark x1="59142" y1="60218" x2="71572" y2="75316"/>
                          <a14:foregroundMark x1="70779" y1="72296" x2="87966" y2="87149"/>
                          <a14:foregroundMark x1="87966" y1="87149" x2="85518" y2="73069"/>
                          <a14:foregroundMark x1="85518" y1="73069" x2="67934" y2="59867"/>
                          <a14:foregroundMark x1="67934" y1="59867" x2="78591" y2="70471"/>
                          <a14:foregroundMark x1="71968" y1="75913" x2="76472" y2="80346"/>
                          <a14:foregroundMark x1="81244" y1="84515" x2="89809" y2="87676"/>
                          <a14:foregroundMark x1="89809" y1="87676" x2="72132" y2="72296"/>
                          <a14:foregroundMark x1="72132" y1="72296" x2="71968" y2="71980"/>
                          <a14:foregroundMark x1="30877" y1="46032" x2="22062" y2="42697"/>
                          <a14:foregroundMark x1="30084" y1="46629" x2="20452" y2="38167"/>
                          <a14:foregroundMark x1="20452" y1="38167" x2="20452" y2="38167"/>
                          <a14:foregroundMark x1="16231" y1="32444" x2="24254" y2="43820"/>
                          <a14:foregroundMark x1="24254" y1="43820" x2="24254" y2="43926"/>
                          <a14:foregroundMark x1="81600" y1="82865" x2="77985" y2="80126"/>
                          <a14:backgroundMark x1="81390" y1="84972" x2="72785" y2="77739"/>
                          <a14:backgroundMark x1="72785" y1="77739" x2="72575" y2="77739"/>
                          <a14:backgroundMark x1="75979" y1="80442" x2="71968" y2="77739"/>
                          <a14:backgroundMark x1="24650" y1="45119" x2="15042" y2="41503"/>
                          <a14:backgroundMark x1="15042" y1="41503" x2="9538" y2="27633"/>
                          <a14:backgroundMark x1="9538" y1="27633" x2="10424" y2="18855"/>
                        </a14:backgroundRemoval>
                      </a14:imgEffect>
                    </a14:imgLayer>
                  </a14:imgProps>
                </a:ext>
              </a:extLst>
            </a:blip>
            <a:srcRect b="9111"/>
            <a:stretch/>
          </p:blipFill>
          <p:spPr>
            <a:xfrm>
              <a:off x="3314490" y="-327702"/>
              <a:ext cx="5067728" cy="3059210"/>
            </a:xfrm>
            <a:prstGeom prst="rect">
              <a:avLst/>
            </a:prstGeom>
          </p:spPr>
        </p:pic>
      </p:grpSp>
    </p:spTree>
    <p:extLst>
      <p:ext uri="{BB962C8B-B14F-4D97-AF65-F5344CB8AC3E}">
        <p14:creationId xmlns:p14="http://schemas.microsoft.com/office/powerpoint/2010/main" val="2923261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71E0C3-E32B-4DB0-8402-A2EAE831C499}"/>
              </a:ext>
            </a:extLst>
          </p:cNvPr>
          <p:cNvPicPr>
            <a:picLocks noChangeAspect="1"/>
          </p:cNvPicPr>
          <p:nvPr/>
        </p:nvPicPr>
        <p:blipFill>
          <a:blip r:embed="rId3">
            <a:duotone>
              <a:prstClr val="black"/>
              <a:schemeClr val="tx2">
                <a:tint val="45000"/>
                <a:satMod val="400000"/>
              </a:schemeClr>
            </a:duotone>
          </a:blip>
          <a:stretch>
            <a:fillRect/>
          </a:stretch>
        </p:blipFill>
        <p:spPr>
          <a:xfrm>
            <a:off x="0" y="4132"/>
            <a:ext cx="12192000" cy="6849735"/>
          </a:xfrm>
          <a:prstGeom prst="rect">
            <a:avLst/>
          </a:prstGeom>
        </p:spPr>
      </p:pic>
      <p:sp>
        <p:nvSpPr>
          <p:cNvPr id="3" name="矩形 2">
            <a:extLst>
              <a:ext uri="{FF2B5EF4-FFF2-40B4-BE49-F238E27FC236}">
                <a16:creationId xmlns:a16="http://schemas.microsoft.com/office/drawing/2014/main" id="{C066410D-7654-4DF3-8C55-8D1960C95A1D}"/>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6DEDDA9-8F83-44D4-ACFD-A5E880B5BBF8}"/>
              </a:ext>
            </a:extLst>
          </p:cNvPr>
          <p:cNvSpPr txBox="1"/>
          <p:nvPr/>
        </p:nvSpPr>
        <p:spPr>
          <a:xfrm>
            <a:off x="860028" y="1778315"/>
            <a:ext cx="4959927" cy="1569660"/>
          </a:xfrm>
          <a:prstGeom prst="rect">
            <a:avLst/>
          </a:prstGeom>
          <a:noFill/>
        </p:spPr>
        <p:txBody>
          <a:bodyPr wrap="square" rtlCol="0">
            <a:spAutoFit/>
          </a:bodyPr>
          <a:lstStyle/>
          <a:p>
            <a:r>
              <a:rPr lang="en-US" altLang="zh-CN" sz="9600" dirty="0">
                <a:solidFill>
                  <a:schemeClr val="bg1"/>
                </a:solidFill>
              </a:rPr>
              <a:t>2020</a:t>
            </a:r>
            <a:endParaRPr lang="zh-CN" altLang="en-US" sz="5400" dirty="0">
              <a:solidFill>
                <a:schemeClr val="bg1"/>
              </a:solidFill>
            </a:endParaRPr>
          </a:p>
        </p:txBody>
      </p:sp>
      <p:sp>
        <p:nvSpPr>
          <p:cNvPr id="5" name="文本框 4">
            <a:extLst>
              <a:ext uri="{FF2B5EF4-FFF2-40B4-BE49-F238E27FC236}">
                <a16:creationId xmlns:a16="http://schemas.microsoft.com/office/drawing/2014/main" id="{A5307852-0CCE-4898-9730-ACDE441F6CC4}"/>
              </a:ext>
            </a:extLst>
          </p:cNvPr>
          <p:cNvSpPr txBox="1"/>
          <p:nvPr/>
        </p:nvSpPr>
        <p:spPr>
          <a:xfrm>
            <a:off x="860028" y="3486222"/>
            <a:ext cx="5514111" cy="769441"/>
          </a:xfrm>
          <a:prstGeom prst="rect">
            <a:avLst/>
          </a:prstGeom>
          <a:noFill/>
        </p:spPr>
        <p:txBody>
          <a:bodyPr wrap="square" rtlCol="0">
            <a:spAutoFit/>
          </a:bodyPr>
          <a:lstStyle/>
          <a:p>
            <a:r>
              <a:rPr lang="zh-CN" altLang="en-US" sz="4400" dirty="0">
                <a:solidFill>
                  <a:schemeClr val="bg1"/>
                </a:solidFill>
              </a:rPr>
              <a:t>走向世界：走向未来</a:t>
            </a:r>
            <a:endParaRPr lang="zh-CN" altLang="en-US" sz="2000" dirty="0">
              <a:solidFill>
                <a:schemeClr val="bg1"/>
              </a:solidFill>
            </a:endParaRPr>
          </a:p>
        </p:txBody>
      </p:sp>
      <p:sp>
        <p:nvSpPr>
          <p:cNvPr id="6" name="文本框 5">
            <a:extLst>
              <a:ext uri="{FF2B5EF4-FFF2-40B4-BE49-F238E27FC236}">
                <a16:creationId xmlns:a16="http://schemas.microsoft.com/office/drawing/2014/main" id="{95CB2441-2AAA-406B-ABFB-DD06AE793A87}"/>
              </a:ext>
            </a:extLst>
          </p:cNvPr>
          <p:cNvSpPr txBox="1"/>
          <p:nvPr/>
        </p:nvSpPr>
        <p:spPr>
          <a:xfrm>
            <a:off x="860029" y="4572748"/>
            <a:ext cx="9434582" cy="830997"/>
          </a:xfrm>
          <a:prstGeom prst="rect">
            <a:avLst/>
          </a:prstGeom>
          <a:noFill/>
        </p:spPr>
        <p:txBody>
          <a:bodyPr wrap="square" rtlCol="0">
            <a:spAutoFit/>
          </a:bodyPr>
          <a:lstStyle/>
          <a:p>
            <a:r>
              <a:rPr lang="en-US" altLang="zh-CN" sz="2400" dirty="0">
                <a:solidFill>
                  <a:schemeClr val="bg1"/>
                </a:solidFill>
              </a:rPr>
              <a:t>There is a white boat in the sky,</a:t>
            </a:r>
            <a:r>
              <a:rPr lang="zh-CN" altLang="en-US" sz="2400" dirty="0">
                <a:solidFill>
                  <a:schemeClr val="bg1"/>
                </a:solidFill>
              </a:rPr>
              <a:t> </a:t>
            </a:r>
            <a:r>
              <a:rPr lang="en-US" altLang="zh-CN" sz="2400" dirty="0">
                <a:solidFill>
                  <a:schemeClr val="bg1"/>
                </a:solidFill>
              </a:rPr>
              <a:t>where sitting a tall tree,</a:t>
            </a:r>
            <a:r>
              <a:rPr lang="zh-CN" altLang="en-US" sz="2400" dirty="0">
                <a:solidFill>
                  <a:schemeClr val="bg1"/>
                </a:solidFill>
              </a:rPr>
              <a:t> </a:t>
            </a:r>
            <a:endParaRPr lang="en-US" altLang="zh-CN" sz="2400" dirty="0">
              <a:solidFill>
                <a:schemeClr val="bg1"/>
              </a:solidFill>
            </a:endParaRPr>
          </a:p>
          <a:p>
            <a:r>
              <a:rPr lang="en-US" altLang="zh-CN" sz="2400" dirty="0">
                <a:solidFill>
                  <a:schemeClr val="bg1"/>
                </a:solidFill>
              </a:rPr>
              <a:t>with</a:t>
            </a:r>
            <a:r>
              <a:rPr lang="zh-CN" altLang="en-US" sz="2400" dirty="0">
                <a:solidFill>
                  <a:schemeClr val="bg1"/>
                </a:solidFill>
              </a:rPr>
              <a:t> </a:t>
            </a:r>
            <a:r>
              <a:rPr lang="en-US" altLang="zh-CN" sz="2400" dirty="0">
                <a:solidFill>
                  <a:schemeClr val="bg1"/>
                </a:solidFill>
              </a:rPr>
              <a:t>a</a:t>
            </a:r>
            <a:r>
              <a:rPr lang="zh-CN" altLang="en-US" sz="2400" dirty="0">
                <a:solidFill>
                  <a:schemeClr val="bg1"/>
                </a:solidFill>
              </a:rPr>
              <a:t> </a:t>
            </a:r>
            <a:r>
              <a:rPr lang="en-US" altLang="zh-CN" sz="2400" dirty="0">
                <a:solidFill>
                  <a:schemeClr val="bg1"/>
                </a:solidFill>
              </a:rPr>
              <a:t>rabbit</a:t>
            </a:r>
            <a:r>
              <a:rPr lang="zh-CN" altLang="en-US" sz="2400" dirty="0">
                <a:solidFill>
                  <a:schemeClr val="bg1"/>
                </a:solidFill>
              </a:rPr>
              <a:t> </a:t>
            </a:r>
            <a:r>
              <a:rPr lang="en-US" altLang="zh-CN" sz="2400" dirty="0">
                <a:solidFill>
                  <a:schemeClr val="bg1"/>
                </a:solidFill>
              </a:rPr>
              <a:t>playing</a:t>
            </a:r>
            <a:r>
              <a:rPr lang="zh-CN" altLang="en-US" sz="2400" dirty="0">
                <a:solidFill>
                  <a:schemeClr val="bg1"/>
                </a:solidFill>
              </a:rPr>
              <a:t> </a:t>
            </a:r>
            <a:r>
              <a:rPr lang="en-US" altLang="zh-CN" sz="2400" dirty="0">
                <a:solidFill>
                  <a:schemeClr val="bg1"/>
                </a:solidFill>
              </a:rPr>
              <a:t>around</a:t>
            </a:r>
            <a:endParaRPr lang="zh-CN" altLang="en-US" sz="1100" dirty="0">
              <a:solidFill>
                <a:schemeClr val="bg1"/>
              </a:solidFill>
            </a:endParaRPr>
          </a:p>
        </p:txBody>
      </p:sp>
      <p:cxnSp>
        <p:nvCxnSpPr>
          <p:cNvPr id="8" name="直接连接符 7">
            <a:extLst>
              <a:ext uri="{FF2B5EF4-FFF2-40B4-BE49-F238E27FC236}">
                <a16:creationId xmlns:a16="http://schemas.microsoft.com/office/drawing/2014/main" id="{486DAB6B-6187-4717-ACF5-D87F77820D36}"/>
              </a:ext>
            </a:extLst>
          </p:cNvPr>
          <p:cNvCxnSpPr/>
          <p:nvPr/>
        </p:nvCxnSpPr>
        <p:spPr>
          <a:xfrm>
            <a:off x="1064871" y="3429000"/>
            <a:ext cx="2430683"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9" name="直接连接符 8">
            <a:extLst>
              <a:ext uri="{FF2B5EF4-FFF2-40B4-BE49-F238E27FC236}">
                <a16:creationId xmlns:a16="http://schemas.microsoft.com/office/drawing/2014/main" id="{D4B90E85-C89F-44B5-84B8-FA624E729EAA}"/>
              </a:ext>
            </a:extLst>
          </p:cNvPr>
          <p:cNvCxnSpPr>
            <a:cxnSpLocks/>
          </p:cNvCxnSpPr>
          <p:nvPr/>
        </p:nvCxnSpPr>
        <p:spPr>
          <a:xfrm>
            <a:off x="1018573" y="4401274"/>
            <a:ext cx="5077427"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774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8D3B75BA-D277-4565-9289-3BF3A2C4987C}"/>
              </a:ext>
            </a:extLst>
          </p:cNvPr>
          <p:cNvGrpSpPr/>
          <p:nvPr/>
        </p:nvGrpSpPr>
        <p:grpSpPr>
          <a:xfrm rot="1076631">
            <a:off x="6078671" y="-2014577"/>
            <a:ext cx="10917147" cy="12178042"/>
            <a:chOff x="1581883" y="-2127682"/>
            <a:chExt cx="13848552" cy="14820264"/>
          </a:xfrm>
        </p:grpSpPr>
        <p:grpSp>
          <p:nvGrpSpPr>
            <p:cNvPr id="17" name="组合 16">
              <a:extLst>
                <a:ext uri="{FF2B5EF4-FFF2-40B4-BE49-F238E27FC236}">
                  <a16:creationId xmlns:a16="http://schemas.microsoft.com/office/drawing/2014/main" id="{DB8C0C10-83F8-4DAB-BAE7-A78D982E0454}"/>
                </a:ext>
              </a:extLst>
            </p:cNvPr>
            <p:cNvGrpSpPr/>
            <p:nvPr/>
          </p:nvGrpSpPr>
          <p:grpSpPr>
            <a:xfrm>
              <a:off x="1581883" y="-2127682"/>
              <a:ext cx="6870419" cy="7361975"/>
              <a:chOff x="1930046" y="-1"/>
              <a:chExt cx="8331910" cy="6662055"/>
            </a:xfrm>
          </p:grpSpPr>
          <p:pic>
            <p:nvPicPr>
              <p:cNvPr id="2" name="图片 1">
                <a:extLst>
                  <a:ext uri="{FF2B5EF4-FFF2-40B4-BE49-F238E27FC236}">
                    <a16:creationId xmlns:a16="http://schemas.microsoft.com/office/drawing/2014/main" id="{E98333D5-5949-48D3-B5D5-BF69FAC169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1"/>
                <a:ext cx="2690218" cy="2162579"/>
              </a:xfrm>
              <a:prstGeom prst="rect">
                <a:avLst/>
              </a:prstGeom>
            </p:spPr>
          </p:pic>
          <p:pic>
            <p:nvPicPr>
              <p:cNvPr id="3" name="图片 2">
                <a:extLst>
                  <a:ext uri="{FF2B5EF4-FFF2-40B4-BE49-F238E27FC236}">
                    <a16:creationId xmlns:a16="http://schemas.microsoft.com/office/drawing/2014/main" id="{CADC26CC-2EBA-4347-8CB9-A3B0C9A489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0"/>
                <a:ext cx="2690218" cy="2162579"/>
              </a:xfrm>
              <a:prstGeom prst="rect">
                <a:avLst/>
              </a:prstGeom>
            </p:spPr>
          </p:pic>
          <p:pic>
            <p:nvPicPr>
              <p:cNvPr id="4" name="图片 3">
                <a:extLst>
                  <a:ext uri="{FF2B5EF4-FFF2-40B4-BE49-F238E27FC236}">
                    <a16:creationId xmlns:a16="http://schemas.microsoft.com/office/drawing/2014/main" id="{C918176C-62EF-4B16-8B58-B737936D1E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0"/>
                <a:ext cx="2690218" cy="2162579"/>
              </a:xfrm>
              <a:prstGeom prst="rect">
                <a:avLst/>
              </a:prstGeom>
            </p:spPr>
          </p:pic>
          <p:pic>
            <p:nvPicPr>
              <p:cNvPr id="11" name="图片 10">
                <a:extLst>
                  <a:ext uri="{FF2B5EF4-FFF2-40B4-BE49-F238E27FC236}">
                    <a16:creationId xmlns:a16="http://schemas.microsoft.com/office/drawing/2014/main" id="{B0164C28-27AA-4661-BC7C-2BF53FAA3D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2249737"/>
                <a:ext cx="2690218" cy="2162579"/>
              </a:xfrm>
              <a:prstGeom prst="rect">
                <a:avLst/>
              </a:prstGeom>
            </p:spPr>
          </p:pic>
          <p:pic>
            <p:nvPicPr>
              <p:cNvPr id="12" name="图片 11">
                <a:extLst>
                  <a:ext uri="{FF2B5EF4-FFF2-40B4-BE49-F238E27FC236}">
                    <a16:creationId xmlns:a16="http://schemas.microsoft.com/office/drawing/2014/main" id="{0E05C7BE-FCAE-4398-8B77-EA702A1C1D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2249738"/>
                <a:ext cx="2690218" cy="2162579"/>
              </a:xfrm>
              <a:prstGeom prst="rect">
                <a:avLst/>
              </a:prstGeom>
            </p:spPr>
          </p:pic>
          <p:pic>
            <p:nvPicPr>
              <p:cNvPr id="13" name="图片 12">
                <a:extLst>
                  <a:ext uri="{FF2B5EF4-FFF2-40B4-BE49-F238E27FC236}">
                    <a16:creationId xmlns:a16="http://schemas.microsoft.com/office/drawing/2014/main" id="{BDA61C41-101C-4740-93A3-E6827A05C2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2249738"/>
                <a:ext cx="2690218" cy="2162579"/>
              </a:xfrm>
              <a:prstGeom prst="rect">
                <a:avLst/>
              </a:prstGeom>
            </p:spPr>
          </p:pic>
          <p:pic>
            <p:nvPicPr>
              <p:cNvPr id="14" name="图片 13">
                <a:extLst>
                  <a:ext uri="{FF2B5EF4-FFF2-40B4-BE49-F238E27FC236}">
                    <a16:creationId xmlns:a16="http://schemas.microsoft.com/office/drawing/2014/main" id="{D5CB4F87-A83C-4456-B537-EB7C7E7A14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4499474"/>
                <a:ext cx="2690218" cy="2162579"/>
              </a:xfrm>
              <a:prstGeom prst="rect">
                <a:avLst/>
              </a:prstGeom>
            </p:spPr>
          </p:pic>
          <p:pic>
            <p:nvPicPr>
              <p:cNvPr id="15" name="图片 14">
                <a:extLst>
                  <a:ext uri="{FF2B5EF4-FFF2-40B4-BE49-F238E27FC236}">
                    <a16:creationId xmlns:a16="http://schemas.microsoft.com/office/drawing/2014/main" id="{A5ED2B6D-73CB-44C1-9E7C-C23A614106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4499475"/>
                <a:ext cx="2690218" cy="2162579"/>
              </a:xfrm>
              <a:prstGeom prst="rect">
                <a:avLst/>
              </a:prstGeom>
            </p:spPr>
          </p:pic>
          <p:pic>
            <p:nvPicPr>
              <p:cNvPr id="16" name="图片 15">
                <a:extLst>
                  <a:ext uri="{FF2B5EF4-FFF2-40B4-BE49-F238E27FC236}">
                    <a16:creationId xmlns:a16="http://schemas.microsoft.com/office/drawing/2014/main" id="{6D63DB96-097B-4AFF-AA7B-82C3E9C932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4499475"/>
                <a:ext cx="2690218" cy="2162579"/>
              </a:xfrm>
              <a:prstGeom prst="rect">
                <a:avLst/>
              </a:prstGeom>
            </p:spPr>
          </p:pic>
        </p:grpSp>
        <p:grpSp>
          <p:nvGrpSpPr>
            <p:cNvPr id="19" name="组合 18">
              <a:extLst>
                <a:ext uri="{FF2B5EF4-FFF2-40B4-BE49-F238E27FC236}">
                  <a16:creationId xmlns:a16="http://schemas.microsoft.com/office/drawing/2014/main" id="{0A4642DD-5782-4F88-BF85-53158D7847D4}"/>
                </a:ext>
              </a:extLst>
            </p:cNvPr>
            <p:cNvGrpSpPr/>
            <p:nvPr/>
          </p:nvGrpSpPr>
          <p:grpSpPr>
            <a:xfrm>
              <a:off x="8560016" y="-2127682"/>
              <a:ext cx="6870419" cy="7361975"/>
              <a:chOff x="1930046" y="-1"/>
              <a:chExt cx="8331910" cy="6662055"/>
            </a:xfrm>
          </p:grpSpPr>
          <p:pic>
            <p:nvPicPr>
              <p:cNvPr id="20" name="图片 19">
                <a:extLst>
                  <a:ext uri="{FF2B5EF4-FFF2-40B4-BE49-F238E27FC236}">
                    <a16:creationId xmlns:a16="http://schemas.microsoft.com/office/drawing/2014/main" id="{8090F7B7-514B-42B7-8CB6-194C1F2E75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1"/>
                <a:ext cx="2690218" cy="2162579"/>
              </a:xfrm>
              <a:prstGeom prst="rect">
                <a:avLst/>
              </a:prstGeom>
            </p:spPr>
          </p:pic>
          <p:pic>
            <p:nvPicPr>
              <p:cNvPr id="21" name="图片 20">
                <a:extLst>
                  <a:ext uri="{FF2B5EF4-FFF2-40B4-BE49-F238E27FC236}">
                    <a16:creationId xmlns:a16="http://schemas.microsoft.com/office/drawing/2014/main" id="{6C982B1C-AECE-47E9-9B04-1C5E7D56E72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0"/>
                <a:ext cx="2690218" cy="2162579"/>
              </a:xfrm>
              <a:prstGeom prst="rect">
                <a:avLst/>
              </a:prstGeom>
            </p:spPr>
          </p:pic>
          <p:pic>
            <p:nvPicPr>
              <p:cNvPr id="22" name="图片 21">
                <a:extLst>
                  <a:ext uri="{FF2B5EF4-FFF2-40B4-BE49-F238E27FC236}">
                    <a16:creationId xmlns:a16="http://schemas.microsoft.com/office/drawing/2014/main" id="{B25BDCAC-5B20-48F6-AC52-81112DE609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0"/>
                <a:ext cx="2690218" cy="2162579"/>
              </a:xfrm>
              <a:prstGeom prst="rect">
                <a:avLst/>
              </a:prstGeom>
            </p:spPr>
          </p:pic>
          <p:pic>
            <p:nvPicPr>
              <p:cNvPr id="23" name="图片 22">
                <a:extLst>
                  <a:ext uri="{FF2B5EF4-FFF2-40B4-BE49-F238E27FC236}">
                    <a16:creationId xmlns:a16="http://schemas.microsoft.com/office/drawing/2014/main" id="{5CAF8E7A-389A-4DFB-A361-2A1C82B1C9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2249737"/>
                <a:ext cx="2690218" cy="2162579"/>
              </a:xfrm>
              <a:prstGeom prst="rect">
                <a:avLst/>
              </a:prstGeom>
            </p:spPr>
          </p:pic>
          <p:pic>
            <p:nvPicPr>
              <p:cNvPr id="24" name="图片 23">
                <a:extLst>
                  <a:ext uri="{FF2B5EF4-FFF2-40B4-BE49-F238E27FC236}">
                    <a16:creationId xmlns:a16="http://schemas.microsoft.com/office/drawing/2014/main" id="{9AA1D805-0EA0-45FB-A013-8E7BBCD2F2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2249738"/>
                <a:ext cx="2690218" cy="2162579"/>
              </a:xfrm>
              <a:prstGeom prst="rect">
                <a:avLst/>
              </a:prstGeom>
            </p:spPr>
          </p:pic>
          <p:pic>
            <p:nvPicPr>
              <p:cNvPr id="25" name="图片 24">
                <a:extLst>
                  <a:ext uri="{FF2B5EF4-FFF2-40B4-BE49-F238E27FC236}">
                    <a16:creationId xmlns:a16="http://schemas.microsoft.com/office/drawing/2014/main" id="{CAE491BC-0A01-4DFF-AD42-B507EA1398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2249738"/>
                <a:ext cx="2690218" cy="2162579"/>
              </a:xfrm>
              <a:prstGeom prst="rect">
                <a:avLst/>
              </a:prstGeom>
            </p:spPr>
          </p:pic>
          <p:pic>
            <p:nvPicPr>
              <p:cNvPr id="26" name="图片 25">
                <a:extLst>
                  <a:ext uri="{FF2B5EF4-FFF2-40B4-BE49-F238E27FC236}">
                    <a16:creationId xmlns:a16="http://schemas.microsoft.com/office/drawing/2014/main" id="{BDB2AD32-A843-4EC7-A29B-858C56C2EA9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4499474"/>
                <a:ext cx="2690218" cy="2162579"/>
              </a:xfrm>
              <a:prstGeom prst="rect">
                <a:avLst/>
              </a:prstGeom>
            </p:spPr>
          </p:pic>
          <p:pic>
            <p:nvPicPr>
              <p:cNvPr id="27" name="图片 26">
                <a:extLst>
                  <a:ext uri="{FF2B5EF4-FFF2-40B4-BE49-F238E27FC236}">
                    <a16:creationId xmlns:a16="http://schemas.microsoft.com/office/drawing/2014/main" id="{4A9C5A38-4ADD-438B-B4FD-0E8BADD764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4499475"/>
                <a:ext cx="2690218" cy="2162579"/>
              </a:xfrm>
              <a:prstGeom prst="rect">
                <a:avLst/>
              </a:prstGeom>
            </p:spPr>
          </p:pic>
          <p:pic>
            <p:nvPicPr>
              <p:cNvPr id="28" name="图片 27">
                <a:extLst>
                  <a:ext uri="{FF2B5EF4-FFF2-40B4-BE49-F238E27FC236}">
                    <a16:creationId xmlns:a16="http://schemas.microsoft.com/office/drawing/2014/main" id="{0B2B559C-216B-4102-BEDF-D2E0E75535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4499475"/>
                <a:ext cx="2690218" cy="2162579"/>
              </a:xfrm>
              <a:prstGeom prst="rect">
                <a:avLst/>
              </a:prstGeom>
            </p:spPr>
          </p:pic>
        </p:grpSp>
        <p:grpSp>
          <p:nvGrpSpPr>
            <p:cNvPr id="29" name="组合 28">
              <a:extLst>
                <a:ext uri="{FF2B5EF4-FFF2-40B4-BE49-F238E27FC236}">
                  <a16:creationId xmlns:a16="http://schemas.microsoft.com/office/drawing/2014/main" id="{9B72BF90-1A0B-4EF5-B161-8C0ED040DD8F}"/>
                </a:ext>
              </a:extLst>
            </p:cNvPr>
            <p:cNvGrpSpPr/>
            <p:nvPr/>
          </p:nvGrpSpPr>
          <p:grpSpPr>
            <a:xfrm>
              <a:off x="1581883" y="5330607"/>
              <a:ext cx="6870419" cy="7361975"/>
              <a:chOff x="1930046" y="-1"/>
              <a:chExt cx="8331910" cy="6662055"/>
            </a:xfrm>
          </p:grpSpPr>
          <p:pic>
            <p:nvPicPr>
              <p:cNvPr id="30" name="图片 29">
                <a:extLst>
                  <a:ext uri="{FF2B5EF4-FFF2-40B4-BE49-F238E27FC236}">
                    <a16:creationId xmlns:a16="http://schemas.microsoft.com/office/drawing/2014/main" id="{E84AA629-DDFB-4959-9A8F-16013D8D89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1"/>
                <a:ext cx="2690218" cy="2162579"/>
              </a:xfrm>
              <a:prstGeom prst="rect">
                <a:avLst/>
              </a:prstGeom>
            </p:spPr>
          </p:pic>
          <p:pic>
            <p:nvPicPr>
              <p:cNvPr id="31" name="图片 30">
                <a:extLst>
                  <a:ext uri="{FF2B5EF4-FFF2-40B4-BE49-F238E27FC236}">
                    <a16:creationId xmlns:a16="http://schemas.microsoft.com/office/drawing/2014/main" id="{FFB6300A-A92E-4EAF-A193-4518AA44C1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0"/>
                <a:ext cx="2690218" cy="2162579"/>
              </a:xfrm>
              <a:prstGeom prst="rect">
                <a:avLst/>
              </a:prstGeom>
            </p:spPr>
          </p:pic>
          <p:pic>
            <p:nvPicPr>
              <p:cNvPr id="32" name="图片 31">
                <a:extLst>
                  <a:ext uri="{FF2B5EF4-FFF2-40B4-BE49-F238E27FC236}">
                    <a16:creationId xmlns:a16="http://schemas.microsoft.com/office/drawing/2014/main" id="{EAA08ED8-51D0-4B6F-A41A-A6759A48BE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0"/>
                <a:ext cx="2690218" cy="2162579"/>
              </a:xfrm>
              <a:prstGeom prst="rect">
                <a:avLst/>
              </a:prstGeom>
            </p:spPr>
          </p:pic>
          <p:pic>
            <p:nvPicPr>
              <p:cNvPr id="33" name="图片 32">
                <a:extLst>
                  <a:ext uri="{FF2B5EF4-FFF2-40B4-BE49-F238E27FC236}">
                    <a16:creationId xmlns:a16="http://schemas.microsoft.com/office/drawing/2014/main" id="{FB9EFE3C-9BCE-437E-A081-41BDD4A4C6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2249737"/>
                <a:ext cx="2690218" cy="2162579"/>
              </a:xfrm>
              <a:prstGeom prst="rect">
                <a:avLst/>
              </a:prstGeom>
            </p:spPr>
          </p:pic>
          <p:pic>
            <p:nvPicPr>
              <p:cNvPr id="34" name="图片 33">
                <a:extLst>
                  <a:ext uri="{FF2B5EF4-FFF2-40B4-BE49-F238E27FC236}">
                    <a16:creationId xmlns:a16="http://schemas.microsoft.com/office/drawing/2014/main" id="{68EF0E70-4F0B-4F2E-A151-6BAB3D8DDF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2249738"/>
                <a:ext cx="2690218" cy="2162579"/>
              </a:xfrm>
              <a:prstGeom prst="rect">
                <a:avLst/>
              </a:prstGeom>
            </p:spPr>
          </p:pic>
          <p:pic>
            <p:nvPicPr>
              <p:cNvPr id="35" name="图片 34">
                <a:extLst>
                  <a:ext uri="{FF2B5EF4-FFF2-40B4-BE49-F238E27FC236}">
                    <a16:creationId xmlns:a16="http://schemas.microsoft.com/office/drawing/2014/main" id="{73C8E441-4C11-4A48-BA8F-A59B5971C0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2249738"/>
                <a:ext cx="2690218" cy="2162579"/>
              </a:xfrm>
              <a:prstGeom prst="rect">
                <a:avLst/>
              </a:prstGeom>
            </p:spPr>
          </p:pic>
          <p:pic>
            <p:nvPicPr>
              <p:cNvPr id="36" name="图片 35">
                <a:extLst>
                  <a:ext uri="{FF2B5EF4-FFF2-40B4-BE49-F238E27FC236}">
                    <a16:creationId xmlns:a16="http://schemas.microsoft.com/office/drawing/2014/main" id="{A78C8845-A9E9-4874-AEF7-059B555CEC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4499474"/>
                <a:ext cx="2690218" cy="2162579"/>
              </a:xfrm>
              <a:prstGeom prst="rect">
                <a:avLst/>
              </a:prstGeom>
            </p:spPr>
          </p:pic>
          <p:pic>
            <p:nvPicPr>
              <p:cNvPr id="37" name="图片 36">
                <a:extLst>
                  <a:ext uri="{FF2B5EF4-FFF2-40B4-BE49-F238E27FC236}">
                    <a16:creationId xmlns:a16="http://schemas.microsoft.com/office/drawing/2014/main" id="{518486DE-FF78-41C7-A8D8-81F92E1F15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4499475"/>
                <a:ext cx="2690218" cy="2162579"/>
              </a:xfrm>
              <a:prstGeom prst="rect">
                <a:avLst/>
              </a:prstGeom>
            </p:spPr>
          </p:pic>
          <p:pic>
            <p:nvPicPr>
              <p:cNvPr id="38" name="图片 37">
                <a:extLst>
                  <a:ext uri="{FF2B5EF4-FFF2-40B4-BE49-F238E27FC236}">
                    <a16:creationId xmlns:a16="http://schemas.microsoft.com/office/drawing/2014/main" id="{41BBE34D-14CD-4F92-87A9-32811A19D5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4499475"/>
                <a:ext cx="2690218" cy="2162579"/>
              </a:xfrm>
              <a:prstGeom prst="rect">
                <a:avLst/>
              </a:prstGeom>
            </p:spPr>
          </p:pic>
        </p:grpSp>
        <p:grpSp>
          <p:nvGrpSpPr>
            <p:cNvPr id="39" name="组合 38">
              <a:extLst>
                <a:ext uri="{FF2B5EF4-FFF2-40B4-BE49-F238E27FC236}">
                  <a16:creationId xmlns:a16="http://schemas.microsoft.com/office/drawing/2014/main" id="{83FECECB-65D0-42CD-894D-0D51B2E0D8D5}"/>
                </a:ext>
              </a:extLst>
            </p:cNvPr>
            <p:cNvGrpSpPr/>
            <p:nvPr/>
          </p:nvGrpSpPr>
          <p:grpSpPr>
            <a:xfrm>
              <a:off x="8560016" y="5330607"/>
              <a:ext cx="6870419" cy="7361975"/>
              <a:chOff x="1930046" y="-1"/>
              <a:chExt cx="8331910" cy="6662055"/>
            </a:xfrm>
          </p:grpSpPr>
          <p:pic>
            <p:nvPicPr>
              <p:cNvPr id="40" name="图片 39">
                <a:extLst>
                  <a:ext uri="{FF2B5EF4-FFF2-40B4-BE49-F238E27FC236}">
                    <a16:creationId xmlns:a16="http://schemas.microsoft.com/office/drawing/2014/main" id="{76CE7566-22AE-4BA9-BDDB-650A4B9DF6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1"/>
                <a:ext cx="2690218" cy="2162579"/>
              </a:xfrm>
              <a:prstGeom prst="rect">
                <a:avLst/>
              </a:prstGeom>
            </p:spPr>
          </p:pic>
          <p:pic>
            <p:nvPicPr>
              <p:cNvPr id="41" name="图片 40">
                <a:extLst>
                  <a:ext uri="{FF2B5EF4-FFF2-40B4-BE49-F238E27FC236}">
                    <a16:creationId xmlns:a16="http://schemas.microsoft.com/office/drawing/2014/main" id="{C80167B5-BC2D-4093-9B3A-42D49165FD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0"/>
                <a:ext cx="2690218" cy="2162579"/>
              </a:xfrm>
              <a:prstGeom prst="rect">
                <a:avLst/>
              </a:prstGeom>
            </p:spPr>
          </p:pic>
          <p:pic>
            <p:nvPicPr>
              <p:cNvPr id="42" name="图片 41">
                <a:extLst>
                  <a:ext uri="{FF2B5EF4-FFF2-40B4-BE49-F238E27FC236}">
                    <a16:creationId xmlns:a16="http://schemas.microsoft.com/office/drawing/2014/main" id="{CBA0B9DD-10B9-4542-8D53-10634F1532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0"/>
                <a:ext cx="2690218" cy="2162579"/>
              </a:xfrm>
              <a:prstGeom prst="rect">
                <a:avLst/>
              </a:prstGeom>
            </p:spPr>
          </p:pic>
          <p:pic>
            <p:nvPicPr>
              <p:cNvPr id="43" name="图片 42">
                <a:extLst>
                  <a:ext uri="{FF2B5EF4-FFF2-40B4-BE49-F238E27FC236}">
                    <a16:creationId xmlns:a16="http://schemas.microsoft.com/office/drawing/2014/main" id="{ABC56B63-C51C-4218-A6E3-E0E2820013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2249737"/>
                <a:ext cx="2690218" cy="2162579"/>
              </a:xfrm>
              <a:prstGeom prst="rect">
                <a:avLst/>
              </a:prstGeom>
            </p:spPr>
          </p:pic>
          <p:pic>
            <p:nvPicPr>
              <p:cNvPr id="44" name="图片 43">
                <a:extLst>
                  <a:ext uri="{FF2B5EF4-FFF2-40B4-BE49-F238E27FC236}">
                    <a16:creationId xmlns:a16="http://schemas.microsoft.com/office/drawing/2014/main" id="{64DD3447-A144-4F47-B53D-0CE81878A9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2249738"/>
                <a:ext cx="2690218" cy="2162579"/>
              </a:xfrm>
              <a:prstGeom prst="rect">
                <a:avLst/>
              </a:prstGeom>
            </p:spPr>
          </p:pic>
          <p:pic>
            <p:nvPicPr>
              <p:cNvPr id="45" name="图片 44">
                <a:extLst>
                  <a:ext uri="{FF2B5EF4-FFF2-40B4-BE49-F238E27FC236}">
                    <a16:creationId xmlns:a16="http://schemas.microsoft.com/office/drawing/2014/main" id="{3C98AE0D-0659-42E9-B4BD-6C6A4EC6A1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2249738"/>
                <a:ext cx="2690218" cy="2162579"/>
              </a:xfrm>
              <a:prstGeom prst="rect">
                <a:avLst/>
              </a:prstGeom>
            </p:spPr>
          </p:pic>
          <p:pic>
            <p:nvPicPr>
              <p:cNvPr id="46" name="图片 45">
                <a:extLst>
                  <a:ext uri="{FF2B5EF4-FFF2-40B4-BE49-F238E27FC236}">
                    <a16:creationId xmlns:a16="http://schemas.microsoft.com/office/drawing/2014/main" id="{732B130E-8831-456F-9F3C-50FB18F455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1738" y="4499474"/>
                <a:ext cx="2690218" cy="2162579"/>
              </a:xfrm>
              <a:prstGeom prst="rect">
                <a:avLst/>
              </a:prstGeom>
            </p:spPr>
          </p:pic>
          <p:pic>
            <p:nvPicPr>
              <p:cNvPr id="47" name="图片 46">
                <a:extLst>
                  <a:ext uri="{FF2B5EF4-FFF2-40B4-BE49-F238E27FC236}">
                    <a16:creationId xmlns:a16="http://schemas.microsoft.com/office/drawing/2014/main" id="{6CED2041-7FBF-40FB-8A4F-163C915931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0892" y="4499475"/>
                <a:ext cx="2690218" cy="2162579"/>
              </a:xfrm>
              <a:prstGeom prst="rect">
                <a:avLst/>
              </a:prstGeom>
            </p:spPr>
          </p:pic>
          <p:pic>
            <p:nvPicPr>
              <p:cNvPr id="48" name="图片 47">
                <a:extLst>
                  <a:ext uri="{FF2B5EF4-FFF2-40B4-BE49-F238E27FC236}">
                    <a16:creationId xmlns:a16="http://schemas.microsoft.com/office/drawing/2014/main" id="{F9B4CB26-4528-4FED-95F4-C4012826CC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0046" y="4499475"/>
                <a:ext cx="2690218" cy="2162579"/>
              </a:xfrm>
              <a:prstGeom prst="rect">
                <a:avLst/>
              </a:prstGeom>
            </p:spPr>
          </p:pic>
        </p:grpSp>
      </p:grpSp>
      <p:sp>
        <p:nvSpPr>
          <p:cNvPr id="18" name="矩形 17">
            <a:extLst>
              <a:ext uri="{FF2B5EF4-FFF2-40B4-BE49-F238E27FC236}">
                <a16:creationId xmlns:a16="http://schemas.microsoft.com/office/drawing/2014/main" id="{88A6981A-D638-4EFF-B8E1-762B144EE656}"/>
              </a:ext>
            </a:extLst>
          </p:cNvPr>
          <p:cNvSpPr/>
          <p:nvPr/>
        </p:nvSpPr>
        <p:spPr>
          <a:xfrm>
            <a:off x="-34522" y="10749"/>
            <a:ext cx="12192000" cy="6858000"/>
          </a:xfrm>
          <a:prstGeom prst="rect">
            <a:avLst/>
          </a:prstGeom>
          <a:gradFill flip="none" rotWithShape="1">
            <a:gsLst>
              <a:gs pos="39000">
                <a:srgbClr val="F8FAFD">
                  <a:alpha val="84000"/>
                </a:srgbClr>
              </a:gs>
              <a:gs pos="70000">
                <a:srgbClr val="FCFDFE">
                  <a:alpha val="32000"/>
                </a:srgbClr>
              </a:gs>
              <a:gs pos="86402">
                <a:srgbClr val="FDFEFE">
                  <a:alpha val="13000"/>
                </a:srgbClr>
              </a:gs>
              <a:gs pos="56000">
                <a:srgbClr val="F9FBFD">
                  <a:alpha val="70000"/>
                </a:srgb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0" name="图片 49">
            <a:extLst>
              <a:ext uri="{FF2B5EF4-FFF2-40B4-BE49-F238E27FC236}">
                <a16:creationId xmlns:a16="http://schemas.microsoft.com/office/drawing/2014/main" id="{4F07D1EA-E553-493A-B2F5-877D1C47B937}"/>
              </a:ext>
            </a:extLst>
          </p:cNvPr>
          <p:cNvPicPr>
            <a:picLocks noChangeAspect="1"/>
          </p:cNvPicPr>
          <p:nvPr/>
        </p:nvPicPr>
        <p:blipFill>
          <a:blip r:embed="rId4"/>
          <a:stretch>
            <a:fillRect/>
          </a:stretch>
        </p:blipFill>
        <p:spPr>
          <a:xfrm rot="1103785">
            <a:off x="6854360" y="1418138"/>
            <a:ext cx="4512559" cy="3627499"/>
          </a:xfrm>
          <a:prstGeom prst="rect">
            <a:avLst/>
          </a:prstGeom>
          <a:effectLst>
            <a:outerShdw blurRad="50800" dist="38100" dir="2700000" sx="103000" sy="103000" algn="tl" rotWithShape="0">
              <a:prstClr val="black">
                <a:alpha val="40000"/>
              </a:prstClr>
            </a:outerShdw>
          </a:effectLst>
        </p:spPr>
      </p:pic>
      <p:sp>
        <p:nvSpPr>
          <p:cNvPr id="51" name="文本框 50">
            <a:extLst>
              <a:ext uri="{FF2B5EF4-FFF2-40B4-BE49-F238E27FC236}">
                <a16:creationId xmlns:a16="http://schemas.microsoft.com/office/drawing/2014/main" id="{FF27DDC3-0014-42D3-94B6-0BD91118E5D1}"/>
              </a:ext>
            </a:extLst>
          </p:cNvPr>
          <p:cNvSpPr txBox="1"/>
          <p:nvPr/>
        </p:nvSpPr>
        <p:spPr>
          <a:xfrm>
            <a:off x="402891" y="979362"/>
            <a:ext cx="5724644" cy="1569660"/>
          </a:xfrm>
          <a:prstGeom prst="rect">
            <a:avLst/>
          </a:prstGeom>
          <a:noFill/>
        </p:spPr>
        <p:txBody>
          <a:bodyPr wrap="none" rtlCol="0">
            <a:spAutoFit/>
          </a:bodyPr>
          <a:lstStyle/>
          <a:p>
            <a:r>
              <a:rPr lang="zh-CN" altLang="en-US" sz="4800" dirty="0">
                <a:latin typeface="微软雅黑" panose="020B0503020204020204" pitchFamily="34" charset="-122"/>
                <a:ea typeface="微软雅黑" panose="020B0503020204020204" pitchFamily="34" charset="-122"/>
              </a:rPr>
              <a:t>青玉案</a:t>
            </a:r>
            <a:endParaRPr lang="en-US" altLang="zh-CN" sz="4800" dirty="0">
              <a:latin typeface="微软雅黑" panose="020B0503020204020204" pitchFamily="34" charset="-122"/>
              <a:ea typeface="微软雅黑" panose="020B0503020204020204" pitchFamily="34" charset="-122"/>
            </a:endParaRPr>
          </a:p>
          <a:p>
            <a:r>
              <a:rPr lang="zh-CN" altLang="en-US" sz="4800" b="0" i="0" dirty="0">
                <a:solidFill>
                  <a:srgbClr val="333333"/>
                </a:solidFill>
                <a:effectLst/>
                <a:latin typeface="微软雅黑" panose="020B0503020204020204" pitchFamily="34" charset="-122"/>
                <a:ea typeface="微软雅黑" panose="020B0503020204020204" pitchFamily="34" charset="-122"/>
              </a:rPr>
              <a:t>被檄出郊题陈氏山居</a:t>
            </a:r>
            <a:endParaRPr lang="zh-CN" altLang="en-US" sz="48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39E16165-5B55-461B-B7AA-1C3E0559346A}"/>
              </a:ext>
            </a:extLst>
          </p:cNvPr>
          <p:cNvSpPr txBox="1"/>
          <p:nvPr/>
        </p:nvSpPr>
        <p:spPr>
          <a:xfrm>
            <a:off x="463016" y="2936370"/>
            <a:ext cx="4390283" cy="1754326"/>
          </a:xfrm>
          <a:prstGeom prst="rect">
            <a:avLst/>
          </a:prstGeom>
          <a:noFill/>
        </p:spPr>
        <p:txBody>
          <a:bodyPr wrap="square" rtlCol="0">
            <a:spAutoFit/>
          </a:bodyPr>
          <a:lstStyle/>
          <a:p>
            <a:r>
              <a:rPr lang="zh-CN" altLang="en-US" b="0" i="0" dirty="0">
                <a:solidFill>
                  <a:srgbClr val="333333"/>
                </a:solidFill>
                <a:effectLst/>
                <a:latin typeface="微软雅黑" panose="020B0503020204020204" pitchFamily="34" charset="-122"/>
                <a:ea typeface="微软雅黑" panose="020B0503020204020204" pitchFamily="34" charset="-122"/>
              </a:rPr>
              <a:t>宋代张榘写的一首词。</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r>
              <a:rPr lang="zh-CN" altLang="en-US" b="0" i="0" dirty="0">
                <a:solidFill>
                  <a:srgbClr val="333333"/>
                </a:solidFill>
                <a:effectLst/>
                <a:latin typeface="微软雅黑" panose="020B0503020204020204" pitchFamily="34" charset="-122"/>
                <a:ea typeface="微软雅黑" panose="020B0503020204020204" pitchFamily="34" charset="-122"/>
              </a:rPr>
              <a:t>词的上片是一幅荒村行路图，下片则层层深入，似直而纡，似达而郁</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r>
              <a:rPr lang="zh-CN" altLang="en-US" b="0" i="0" dirty="0">
                <a:solidFill>
                  <a:srgbClr val="333333"/>
                </a:solidFill>
                <a:effectLst/>
                <a:latin typeface="微软雅黑" panose="020B0503020204020204" pitchFamily="34" charset="-122"/>
                <a:ea typeface="微软雅黑" panose="020B0503020204020204" pitchFamily="34" charset="-122"/>
              </a:rPr>
              <a:t>包括了对时光易逝、人生无常的深沉感慨，对那些官场一时得意的小人的讽刺警告，对国家命运以及个人前途的忧虑担心</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736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4CA9E93-FB1D-4F2B-B4CD-7AB58543A725}"/>
              </a:ext>
            </a:extLst>
          </p:cNvPr>
          <p:cNvSpPr txBox="1"/>
          <p:nvPr/>
        </p:nvSpPr>
        <p:spPr>
          <a:xfrm>
            <a:off x="3648155" y="-97636"/>
            <a:ext cx="1415772" cy="3046988"/>
          </a:xfrm>
          <a:prstGeom prst="rect">
            <a:avLst/>
          </a:prstGeom>
          <a:noFill/>
        </p:spPr>
        <p:txBody>
          <a:bodyPr wrap="none" rtlCol="0">
            <a:spAutoFit/>
          </a:bodyPr>
          <a:lstStyle/>
          <a:p>
            <a:r>
              <a:rPr lang="zh-CN" altLang="en-US" sz="9600" dirty="0">
                <a:latin typeface="方正手迹-丁谦硬笔楷书 简" panose="02000500000000000000" pitchFamily="2" charset="-122"/>
                <a:ea typeface="方正手迹-丁谦硬笔楷书 简" panose="02000500000000000000" pitchFamily="2" charset="-122"/>
              </a:rPr>
              <a:t>繁</a:t>
            </a:r>
            <a:endParaRPr lang="en-US" altLang="zh-CN" sz="9600" dirty="0">
              <a:latin typeface="方正手迹-丁谦硬笔楷书 简" panose="02000500000000000000" pitchFamily="2" charset="-122"/>
              <a:ea typeface="方正手迹-丁谦硬笔楷书 简" panose="02000500000000000000" pitchFamily="2" charset="-122"/>
            </a:endParaRPr>
          </a:p>
          <a:p>
            <a:r>
              <a:rPr lang="zh-CN" altLang="en-US" sz="9600" dirty="0">
                <a:latin typeface="方正手迹-丁谦硬笔楷书 简" panose="02000500000000000000" pitchFamily="2" charset="-122"/>
                <a:ea typeface="方正手迹-丁谦硬笔楷书 简" panose="02000500000000000000" pitchFamily="2" charset="-122"/>
              </a:rPr>
              <a:t>花</a:t>
            </a:r>
          </a:p>
        </p:txBody>
      </p:sp>
      <p:sp>
        <p:nvSpPr>
          <p:cNvPr id="6" name="矩形 5">
            <a:extLst>
              <a:ext uri="{FF2B5EF4-FFF2-40B4-BE49-F238E27FC236}">
                <a16:creationId xmlns:a16="http://schemas.microsoft.com/office/drawing/2014/main" id="{74261DF3-B357-4E23-B06E-DE577FC4144F}"/>
              </a:ext>
            </a:extLst>
          </p:cNvPr>
          <p:cNvSpPr/>
          <p:nvPr/>
        </p:nvSpPr>
        <p:spPr>
          <a:xfrm>
            <a:off x="6096000" y="0"/>
            <a:ext cx="6096000" cy="6858000"/>
          </a:xfrm>
          <a:prstGeom prst="rect">
            <a:avLst/>
          </a:prstGeom>
          <a:gradFill>
            <a:gsLst>
              <a:gs pos="0">
                <a:schemeClr val="tx1"/>
              </a:gs>
              <a:gs pos="62000">
                <a:srgbClr val="227DB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B88141F-A86B-4D79-8223-25BC5F063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2167" y="1296363"/>
            <a:ext cx="2587066" cy="2772257"/>
          </a:xfrm>
          <a:prstGeom prst="rect">
            <a:avLst/>
          </a:prstGeom>
          <a:effectLst/>
        </p:spPr>
      </p:pic>
      <p:sp>
        <p:nvSpPr>
          <p:cNvPr id="4" name="矩形 3">
            <a:extLst>
              <a:ext uri="{FF2B5EF4-FFF2-40B4-BE49-F238E27FC236}">
                <a16:creationId xmlns:a16="http://schemas.microsoft.com/office/drawing/2014/main" id="{8FAAACF0-8648-404E-BAFF-30265B02BF19}"/>
              </a:ext>
            </a:extLst>
          </p:cNvPr>
          <p:cNvSpPr/>
          <p:nvPr/>
        </p:nvSpPr>
        <p:spPr>
          <a:xfrm>
            <a:off x="6477967" y="211238"/>
            <a:ext cx="4681960" cy="3217762"/>
          </a:xfrm>
          <a:prstGeom prst="rect">
            <a:avLst/>
          </a:prstGeom>
          <a:noFill/>
          <a:ln w="117475">
            <a:gradFill>
              <a:gsLst>
                <a:gs pos="0">
                  <a:schemeClr val="accent1">
                    <a:lumMod val="5000"/>
                    <a:lumOff val="95000"/>
                  </a:schemeClr>
                </a:gs>
                <a:gs pos="100000">
                  <a:schemeClr val="bg1">
                    <a:lumMod val="85000"/>
                  </a:schemeClr>
                </a:gs>
              </a:gsLst>
              <a:lin ang="12000000" scaled="0"/>
            </a:gradFill>
          </a:ln>
          <a:effectLst>
            <a:outerShdw blurRad="254000" dist="177800" dir="864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9AAD829-9390-4C47-9D86-DE7B3AD371F5}"/>
              </a:ext>
            </a:extLst>
          </p:cNvPr>
          <p:cNvPicPr>
            <a:picLocks noChangeAspect="1"/>
          </p:cNvPicPr>
          <p:nvPr/>
        </p:nvPicPr>
        <p:blipFill rotWithShape="1">
          <a:blip r:embed="rId3">
            <a:extLst>
              <a:ext uri="{28A0092B-C50C-407E-A947-70E740481C1C}">
                <a14:useLocalDpi xmlns:a14="http://schemas.microsoft.com/office/drawing/2010/main" val="0"/>
              </a:ext>
            </a:extLst>
          </a:blip>
          <a:srcRect l="49668" r="-3804" b="33615"/>
          <a:stretch/>
        </p:blipFill>
        <p:spPr>
          <a:xfrm>
            <a:off x="10637137" y="1296364"/>
            <a:ext cx="1400536" cy="1840376"/>
          </a:xfrm>
          <a:prstGeom prst="rect">
            <a:avLst/>
          </a:prstGeom>
          <a:effectLst/>
        </p:spPr>
      </p:pic>
      <p:pic>
        <p:nvPicPr>
          <p:cNvPr id="8" name="图片 7">
            <a:extLst>
              <a:ext uri="{FF2B5EF4-FFF2-40B4-BE49-F238E27FC236}">
                <a16:creationId xmlns:a16="http://schemas.microsoft.com/office/drawing/2014/main" id="{4989401C-2ABA-46C2-99EF-E90528881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14" y="1366603"/>
            <a:ext cx="5582107" cy="5491398"/>
          </a:xfrm>
          <a:prstGeom prst="rect">
            <a:avLst/>
          </a:prstGeom>
        </p:spPr>
      </p:pic>
      <p:sp>
        <p:nvSpPr>
          <p:cNvPr id="9" name="矩形 8">
            <a:extLst>
              <a:ext uri="{FF2B5EF4-FFF2-40B4-BE49-F238E27FC236}">
                <a16:creationId xmlns:a16="http://schemas.microsoft.com/office/drawing/2014/main" id="{D59B0EBB-F620-4842-B99E-70E67991AF32}"/>
              </a:ext>
            </a:extLst>
          </p:cNvPr>
          <p:cNvSpPr/>
          <p:nvPr/>
        </p:nvSpPr>
        <p:spPr>
          <a:xfrm>
            <a:off x="1076446" y="535329"/>
            <a:ext cx="3460830" cy="5787342"/>
          </a:xfrm>
          <a:prstGeom prst="rect">
            <a:avLst/>
          </a:prstGeom>
          <a:noFill/>
          <a:ln w="139700">
            <a:gradFill>
              <a:gsLst>
                <a:gs pos="0">
                  <a:schemeClr val="accent6">
                    <a:lumMod val="75000"/>
                  </a:schemeClr>
                </a:gs>
                <a:gs pos="47000">
                  <a:schemeClr val="accent2">
                    <a:lumMod val="75000"/>
                  </a:schemeClr>
                </a:gs>
                <a:gs pos="100000">
                  <a:schemeClr val="accent4">
                    <a:lumMod val="50000"/>
                  </a:schemeClr>
                </a:gs>
              </a:gsLst>
              <a:lin ang="7800000" scaled="0"/>
            </a:gradFill>
          </a:ln>
          <a:effectLst>
            <a:outerShdw blurRad="1905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F94C03EC-E901-4CE0-B609-9490EB5B2EB3}"/>
              </a:ext>
            </a:extLst>
          </p:cNvPr>
          <p:cNvPicPr>
            <a:picLocks noChangeAspect="1"/>
          </p:cNvPicPr>
          <p:nvPr/>
        </p:nvPicPr>
        <p:blipFill rotWithShape="1">
          <a:blip r:embed="rId4">
            <a:extLst>
              <a:ext uri="{28A0092B-C50C-407E-A947-70E740481C1C}">
                <a14:useLocalDpi xmlns:a14="http://schemas.microsoft.com/office/drawing/2010/main" val="0"/>
              </a:ext>
            </a:extLst>
          </a:blip>
          <a:srcRect l="48507" t="58582"/>
          <a:stretch/>
        </p:blipFill>
        <p:spPr>
          <a:xfrm>
            <a:off x="2442258" y="4583575"/>
            <a:ext cx="2874380" cy="2274426"/>
          </a:xfrm>
          <a:prstGeom prst="rect">
            <a:avLst/>
          </a:prstGeom>
        </p:spPr>
      </p:pic>
      <p:pic>
        <p:nvPicPr>
          <p:cNvPr id="11" name="图片 10">
            <a:extLst>
              <a:ext uri="{FF2B5EF4-FFF2-40B4-BE49-F238E27FC236}">
                <a16:creationId xmlns:a16="http://schemas.microsoft.com/office/drawing/2014/main" id="{8D9D5B0E-E887-48C7-8957-D3BDC70B575D}"/>
              </a:ext>
            </a:extLst>
          </p:cNvPr>
          <p:cNvPicPr>
            <a:picLocks noChangeAspect="1"/>
          </p:cNvPicPr>
          <p:nvPr/>
        </p:nvPicPr>
        <p:blipFill rotWithShape="1">
          <a:blip r:embed="rId4">
            <a:extLst>
              <a:ext uri="{28A0092B-C50C-407E-A947-70E740481C1C}">
                <a14:useLocalDpi xmlns:a14="http://schemas.microsoft.com/office/drawing/2010/main" val="0"/>
              </a:ext>
            </a:extLst>
          </a:blip>
          <a:srcRect t="37556" r="58751" b="41418"/>
          <a:stretch/>
        </p:blipFill>
        <p:spPr>
          <a:xfrm>
            <a:off x="-265413" y="3429000"/>
            <a:ext cx="2302558" cy="1154575"/>
          </a:xfrm>
          <a:prstGeom prst="rect">
            <a:avLst/>
          </a:prstGeom>
        </p:spPr>
      </p:pic>
      <p:pic>
        <p:nvPicPr>
          <p:cNvPr id="12" name="图片 11">
            <a:extLst>
              <a:ext uri="{FF2B5EF4-FFF2-40B4-BE49-F238E27FC236}">
                <a16:creationId xmlns:a16="http://schemas.microsoft.com/office/drawing/2014/main" id="{DCD055B0-F5B0-4725-B75D-6028D60512C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906" b="34435" l="3250" r="30125">
                        <a14:foregroundMark x1="17000" y1="25667" x2="23129" y2="25842"/>
                        <a14:foregroundMark x1="24209" y1="22872" x2="22125" y2="19060"/>
                        <a14:foregroundMark x1="24695" y1="23761" x2="24209" y2="22872"/>
                        <a14:foregroundMark x1="21875" y1="26429" x2="21125" y2="27192"/>
                        <a14:foregroundMark x1="22125" y1="26938" x2="22401" y2="27005"/>
                        <a14:foregroundMark x1="20700" y1="27319" x2="20875" y2="27573"/>
                        <a14:foregroundMark x1="20000" y1="26302" x2="20700" y2="27319"/>
                        <a14:foregroundMark x1="17750" y1="26429" x2="18125" y2="27192"/>
                        <a14:foregroundMark x1="19875" y1="26811" x2="20125" y2="27065"/>
                        <a14:foregroundMark x1="24500" y1="24905" x2="24500" y2="24905"/>
                        <a14:foregroundMark x1="25375" y1="24651" x2="26625" y2="24651"/>
                        <a14:foregroundMark x1="24625" y1="26302" x2="26500" y2="26557"/>
                        <a14:foregroundMark x1="20000" y1="27827" x2="22375" y2="27827"/>
                        <a14:foregroundMark x1="19250" y1="27319" x2="25875" y2="26811"/>
                        <a14:foregroundMark x1="21250" y1="27065" x2="25250" y2="27446"/>
                        <a14:foregroundMark x1="19500" y1="27192" x2="23625" y2="28844"/>
                        <a14:foregroundMark x1="19625" y1="27827" x2="24125" y2="30877"/>
                        <a14:foregroundMark x1="22375" y1="27319" x2="27125" y2="28590"/>
                        <a14:foregroundMark x1="24375" y1="26048" x2="28375" y2="27700"/>
                        <a14:foregroundMark x1="27250" y1="26684" x2="30000" y2="27446"/>
                        <a14:foregroundMark x1="23250" y1="24778" x2="23500" y2="26684"/>
                        <a14:foregroundMark x1="22750" y1="25667" x2="24500" y2="28208"/>
                        <a14:foregroundMark x1="21625" y1="25667" x2="23625" y2="29733"/>
                        <a14:foregroundMark x1="22875" y1="28590" x2="24625" y2="29860"/>
                        <a14:foregroundMark x1="22625" y1="28590" x2="23875" y2="31512"/>
                        <a14:foregroundMark x1="21500" y1="29987" x2="22250" y2="32402"/>
                        <a14:foregroundMark x1="20875" y1="31639" x2="22125" y2="34435"/>
                        <a14:backgroundMark x1="24625" y1="22872" x2="24625" y2="22872"/>
                        <a14:backgroundMark x1="24750" y1="23761" x2="24750" y2="23870"/>
                      </a14:backgroundRemoval>
                    </a14:imgEffect>
                  </a14:imgLayer>
                </a14:imgProps>
              </a:ext>
              <a:ext uri="{28A0092B-C50C-407E-A947-70E740481C1C}">
                <a14:useLocalDpi xmlns:a14="http://schemas.microsoft.com/office/drawing/2010/main" val="0"/>
              </a:ext>
            </a:extLst>
          </a:blip>
          <a:srcRect r="66422" b="66051"/>
          <a:stretch/>
        </p:blipFill>
        <p:spPr>
          <a:xfrm>
            <a:off x="-265468" y="1366603"/>
            <a:ext cx="1874350" cy="1864277"/>
          </a:xfrm>
          <a:prstGeom prst="rect">
            <a:avLst/>
          </a:prstGeom>
        </p:spPr>
      </p:pic>
      <p:pic>
        <p:nvPicPr>
          <p:cNvPr id="2" name="图片 1">
            <a:extLst>
              <a:ext uri="{FF2B5EF4-FFF2-40B4-BE49-F238E27FC236}">
                <a16:creationId xmlns:a16="http://schemas.microsoft.com/office/drawing/2014/main" id="{4879BE65-3606-40FC-ACDA-5EFF38C660D2}"/>
              </a:ext>
            </a:extLst>
          </p:cNvPr>
          <p:cNvPicPr>
            <a:picLocks noChangeAspect="1"/>
          </p:cNvPicPr>
          <p:nvPr/>
        </p:nvPicPr>
        <p:blipFill rotWithShape="1">
          <a:blip r:embed="rId7"/>
          <a:srcRect l="14357" t="22090" r="7885" b="72766"/>
          <a:stretch/>
        </p:blipFill>
        <p:spPr>
          <a:xfrm>
            <a:off x="3384273" y="461306"/>
            <a:ext cx="2090577" cy="207264"/>
          </a:xfrm>
          <a:prstGeom prst="rect">
            <a:avLst/>
          </a:prstGeom>
          <a:ln>
            <a:noFill/>
          </a:ln>
        </p:spPr>
      </p:pic>
      <p:pic>
        <p:nvPicPr>
          <p:cNvPr id="7" name="图片 6">
            <a:extLst>
              <a:ext uri="{FF2B5EF4-FFF2-40B4-BE49-F238E27FC236}">
                <a16:creationId xmlns:a16="http://schemas.microsoft.com/office/drawing/2014/main" id="{D6989A49-A0E4-486C-A017-C08CBB341C1E}"/>
              </a:ext>
            </a:extLst>
          </p:cNvPr>
          <p:cNvPicPr>
            <a:picLocks noChangeAspect="1"/>
          </p:cNvPicPr>
          <p:nvPr/>
        </p:nvPicPr>
        <p:blipFill rotWithShape="1">
          <a:blip r:embed="rId7"/>
          <a:srcRect l="50837" t="48245" r="28991" b="31828"/>
          <a:stretch/>
        </p:blipFill>
        <p:spPr>
          <a:xfrm>
            <a:off x="4369308" y="1516161"/>
            <a:ext cx="542315" cy="802949"/>
          </a:xfrm>
          <a:prstGeom prst="rect">
            <a:avLst/>
          </a:prstGeom>
        </p:spPr>
      </p:pic>
    </p:spTree>
    <p:extLst>
      <p:ext uri="{BB962C8B-B14F-4D97-AF65-F5344CB8AC3E}">
        <p14:creationId xmlns:p14="http://schemas.microsoft.com/office/powerpoint/2010/main" val="3016349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62000">
              <a:srgbClr val="FF99CC"/>
            </a:gs>
          </a:gsLst>
          <a:lin ang="2700000" scaled="1"/>
          <a:tileRect/>
        </a:grad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4350D4C-22DB-44CF-83FF-BAF7336E5A1E}"/>
              </a:ext>
            </a:extLst>
          </p:cNvPr>
          <p:cNvSpPr txBox="1"/>
          <p:nvPr/>
        </p:nvSpPr>
        <p:spPr>
          <a:xfrm>
            <a:off x="4048072" y="5120455"/>
            <a:ext cx="9120851" cy="923330"/>
          </a:xfrm>
          <a:prstGeom prst="rect">
            <a:avLst/>
          </a:prstGeom>
          <a:noFill/>
        </p:spPr>
        <p:txBody>
          <a:bodyPr wrap="square" rtlCol="0">
            <a:spAutoFit/>
          </a:bodyPr>
          <a:lstStyle/>
          <a:p>
            <a:r>
              <a:rPr lang="en-US" altLang="zh-CN" sz="5400" i="1" dirty="0">
                <a:solidFill>
                  <a:schemeClr val="bg1">
                    <a:alpha val="45000"/>
                  </a:schemeClr>
                </a:solidFill>
                <a:latin typeface="HGB7_CNKI" panose="02000500000000000000" pitchFamily="2" charset="-122"/>
                <a:ea typeface="HGB7_CNKI" panose="02000500000000000000" pitchFamily="2" charset="-122"/>
              </a:rPr>
              <a:t>The temptation of pink</a:t>
            </a:r>
            <a:endParaRPr lang="zh-CN" altLang="en-US" sz="5400" i="1" dirty="0">
              <a:solidFill>
                <a:schemeClr val="bg1">
                  <a:alpha val="45000"/>
                </a:schemeClr>
              </a:solidFill>
              <a:latin typeface="HGB7_CNKI" panose="02000500000000000000" pitchFamily="2" charset="-122"/>
              <a:ea typeface="HGB7_CNKI" panose="02000500000000000000" pitchFamily="2" charset="-122"/>
            </a:endParaRPr>
          </a:p>
        </p:txBody>
      </p:sp>
      <p:pic>
        <p:nvPicPr>
          <p:cNvPr id="3" name="图片 2">
            <a:extLst>
              <a:ext uri="{FF2B5EF4-FFF2-40B4-BE49-F238E27FC236}">
                <a16:creationId xmlns:a16="http://schemas.microsoft.com/office/drawing/2014/main" id="{53CCACAC-D128-4EC8-A4E5-FE4153AFC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19" y="0"/>
            <a:ext cx="4602685" cy="6858000"/>
          </a:xfrm>
          <a:prstGeom prst="rect">
            <a:avLst/>
          </a:prstGeom>
        </p:spPr>
      </p:pic>
      <p:sp>
        <p:nvSpPr>
          <p:cNvPr id="6" name="任意多边形: 形状 5">
            <a:extLst>
              <a:ext uri="{FF2B5EF4-FFF2-40B4-BE49-F238E27FC236}">
                <a16:creationId xmlns:a16="http://schemas.microsoft.com/office/drawing/2014/main" id="{88F339FF-FA1E-4EAD-8AF6-44F07872338C}"/>
              </a:ext>
            </a:extLst>
          </p:cNvPr>
          <p:cNvSpPr/>
          <p:nvPr/>
        </p:nvSpPr>
        <p:spPr>
          <a:xfrm>
            <a:off x="777432" y="494818"/>
            <a:ext cx="4271058" cy="4271058"/>
          </a:xfrm>
          <a:custGeom>
            <a:avLst/>
            <a:gdLst>
              <a:gd name="connsiteX0" fmla="*/ 2135529 w 4271058"/>
              <a:gd name="connsiteY0" fmla="*/ 554620 h 4271058"/>
              <a:gd name="connsiteX1" fmla="*/ 554620 w 4271058"/>
              <a:gd name="connsiteY1" fmla="*/ 2135529 h 4271058"/>
              <a:gd name="connsiteX2" fmla="*/ 2135529 w 4271058"/>
              <a:gd name="connsiteY2" fmla="*/ 3716438 h 4271058"/>
              <a:gd name="connsiteX3" fmla="*/ 3716438 w 4271058"/>
              <a:gd name="connsiteY3" fmla="*/ 2135529 h 4271058"/>
              <a:gd name="connsiteX4" fmla="*/ 2135529 w 4271058"/>
              <a:gd name="connsiteY4" fmla="*/ 554620 h 4271058"/>
              <a:gd name="connsiteX5" fmla="*/ 2135529 w 4271058"/>
              <a:gd name="connsiteY5" fmla="*/ 0 h 4271058"/>
              <a:gd name="connsiteX6" fmla="*/ 4271058 w 4271058"/>
              <a:gd name="connsiteY6" fmla="*/ 2135529 h 4271058"/>
              <a:gd name="connsiteX7" fmla="*/ 2135529 w 4271058"/>
              <a:gd name="connsiteY7" fmla="*/ 4271058 h 4271058"/>
              <a:gd name="connsiteX8" fmla="*/ 0 w 4271058"/>
              <a:gd name="connsiteY8" fmla="*/ 2135529 h 4271058"/>
              <a:gd name="connsiteX9" fmla="*/ 2135529 w 4271058"/>
              <a:gd name="connsiteY9" fmla="*/ 0 h 427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1058" h="4271058">
                <a:moveTo>
                  <a:pt x="2135529" y="554620"/>
                </a:moveTo>
                <a:cubicBezTo>
                  <a:pt x="1262417" y="554620"/>
                  <a:pt x="554620" y="1262417"/>
                  <a:pt x="554620" y="2135529"/>
                </a:cubicBezTo>
                <a:cubicBezTo>
                  <a:pt x="554620" y="3008641"/>
                  <a:pt x="1262417" y="3716438"/>
                  <a:pt x="2135529" y="3716438"/>
                </a:cubicBezTo>
                <a:cubicBezTo>
                  <a:pt x="3008641" y="3716438"/>
                  <a:pt x="3716438" y="3008641"/>
                  <a:pt x="3716438" y="2135529"/>
                </a:cubicBezTo>
                <a:cubicBezTo>
                  <a:pt x="3716438" y="1262417"/>
                  <a:pt x="3008641" y="554620"/>
                  <a:pt x="2135529" y="554620"/>
                </a:cubicBezTo>
                <a:close/>
                <a:moveTo>
                  <a:pt x="2135529" y="0"/>
                </a:moveTo>
                <a:cubicBezTo>
                  <a:pt x="3314949" y="0"/>
                  <a:pt x="4271058" y="956109"/>
                  <a:pt x="4271058" y="2135529"/>
                </a:cubicBezTo>
                <a:cubicBezTo>
                  <a:pt x="4271058" y="3314949"/>
                  <a:pt x="3314949" y="4271058"/>
                  <a:pt x="2135529" y="4271058"/>
                </a:cubicBezTo>
                <a:cubicBezTo>
                  <a:pt x="956109" y="4271058"/>
                  <a:pt x="0" y="3314949"/>
                  <a:pt x="0" y="2135529"/>
                </a:cubicBezTo>
                <a:cubicBezTo>
                  <a:pt x="0" y="956109"/>
                  <a:pt x="956109" y="0"/>
                  <a:pt x="2135529" y="0"/>
                </a:cubicBezTo>
                <a:close/>
              </a:path>
            </a:pathLst>
          </a:custGeom>
          <a:solidFill>
            <a:srgbClr val="FF7C80"/>
          </a:solidFill>
          <a:ln>
            <a:noFill/>
          </a:ln>
          <a:effectLst>
            <a:outerShdw blurRad="368300" dist="38100" dir="10140000" sx="103000" sy="103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a:extLst>
              <a:ext uri="{FF2B5EF4-FFF2-40B4-BE49-F238E27FC236}">
                <a16:creationId xmlns:a16="http://schemas.microsoft.com/office/drawing/2014/main" id="{2377851C-AAC5-4F20-B470-26D17D33747B}"/>
              </a:ext>
            </a:extLst>
          </p:cNvPr>
          <p:cNvPicPr>
            <a:picLocks noChangeAspect="1"/>
          </p:cNvPicPr>
          <p:nvPr/>
        </p:nvPicPr>
        <p:blipFill rotWithShape="1">
          <a:blip r:embed="rId3">
            <a:extLst>
              <a:ext uri="{28A0092B-C50C-407E-A947-70E740481C1C}">
                <a14:useLocalDpi xmlns:a14="http://schemas.microsoft.com/office/drawing/2010/main" val="0"/>
              </a:ext>
            </a:extLst>
          </a:blip>
          <a:srcRect b="61688"/>
          <a:stretch/>
        </p:blipFill>
        <p:spPr>
          <a:xfrm>
            <a:off x="611618" y="0"/>
            <a:ext cx="4602685" cy="2627453"/>
          </a:xfrm>
          <a:prstGeom prst="rect">
            <a:avLst/>
          </a:prstGeom>
        </p:spPr>
      </p:pic>
      <p:sp>
        <p:nvSpPr>
          <p:cNvPr id="8" name="椭圆 7">
            <a:extLst>
              <a:ext uri="{FF2B5EF4-FFF2-40B4-BE49-F238E27FC236}">
                <a16:creationId xmlns:a16="http://schemas.microsoft.com/office/drawing/2014/main" id="{BE1AFD5C-FD4A-47FF-B3C1-3923FC39C268}"/>
              </a:ext>
            </a:extLst>
          </p:cNvPr>
          <p:cNvSpPr/>
          <p:nvPr/>
        </p:nvSpPr>
        <p:spPr>
          <a:xfrm>
            <a:off x="7940233" y="6053560"/>
            <a:ext cx="2372810" cy="2372810"/>
          </a:xfrm>
          <a:prstGeom prst="ellipse">
            <a:avLst/>
          </a:prstGeom>
          <a:gradFill>
            <a:gsLst>
              <a:gs pos="0">
                <a:srgbClr val="FF7C80"/>
              </a:gs>
              <a:gs pos="62000">
                <a:srgbClr val="FF99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65732AA-14EF-4BD8-9A92-CAC02683E3C3}"/>
              </a:ext>
            </a:extLst>
          </p:cNvPr>
          <p:cNvSpPr/>
          <p:nvPr/>
        </p:nvSpPr>
        <p:spPr>
          <a:xfrm>
            <a:off x="10494380" y="-839165"/>
            <a:ext cx="2372810" cy="2372810"/>
          </a:xfrm>
          <a:prstGeom prst="ellipse">
            <a:avLst/>
          </a:prstGeom>
          <a:gradFill>
            <a:gsLst>
              <a:gs pos="0">
                <a:srgbClr val="FF7C80"/>
              </a:gs>
              <a:gs pos="62000">
                <a:srgbClr val="FF99CC"/>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6545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男人站在雪地上&#10;&#10;描述已自动生成">
            <a:extLst>
              <a:ext uri="{FF2B5EF4-FFF2-40B4-BE49-F238E27FC236}">
                <a16:creationId xmlns:a16="http://schemas.microsoft.com/office/drawing/2014/main" id="{FE6CB670-0246-4098-BB5B-E064097B78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305" b="99914" l="10000" r="90000">
                        <a14:foregroundMark x1="45205" y1="11301" x2="51781" y2="8390"/>
                        <a14:foregroundMark x1="15616" y1="84247" x2="21040" y2="90109"/>
                        <a14:foregroundMark x1="20411" y1="89469" x2="14110" y2="87500"/>
                        <a14:foregroundMark x1="23973" y1="86045" x2="28356" y2="88014"/>
                        <a14:foregroundMark x1="27945" y1="88613" x2="32192" y2="89897"/>
                        <a14:foregroundMark x1="29178" y1="88356" x2="30411" y2="89127"/>
                        <a14:foregroundMark x1="72466" y1="86558" x2="80411" y2="87842"/>
                        <a14:foregroundMark x1="80548" y1="87158" x2="73836" y2="86901"/>
                        <a14:foregroundMark x1="73699" y1="86473" x2="84932" y2="86644"/>
                        <a14:foregroundMark x1="77260" y1="91182" x2="67808" y2="93065"/>
                        <a14:foregroundMark x1="72192" y1="91438" x2="72055" y2="91524"/>
                        <a14:foregroundMark x1="27534" y1="51284" x2="27534" y2="51284"/>
                        <a14:backgroundMark x1="21346" y1="90658" x2="29041" y2="92209"/>
                        <a14:backgroundMark x1="20548" y1="93836" x2="36849" y2="98202"/>
                        <a14:backgroundMark x1="24932" y1="98116" x2="32740" y2="98716"/>
                        <a14:backgroundMark x1="28767" y1="55394" x2="28767" y2="55394"/>
                        <a14:backgroundMark x1="28630" y1="54880" x2="28630" y2="54880"/>
                        <a14:backgroundMark x1="30411" y1="46318" x2="30411" y2="46318"/>
                      </a14:backgroundRemoval>
                    </a14:imgEffect>
                  </a14:imgLayer>
                </a14:imgProps>
              </a:ext>
              <a:ext uri="{28A0092B-C50C-407E-A947-70E740481C1C}">
                <a14:useLocalDpi xmlns:a14="http://schemas.microsoft.com/office/drawing/2010/main" val="0"/>
              </a:ext>
            </a:extLst>
          </a:blip>
          <a:stretch>
            <a:fillRect/>
          </a:stretch>
        </p:blipFill>
        <p:spPr>
          <a:xfrm>
            <a:off x="2017395" y="835836"/>
            <a:ext cx="3971925" cy="6355080"/>
          </a:xfrm>
          <a:prstGeom prst="rect">
            <a:avLst/>
          </a:prstGeom>
        </p:spPr>
      </p:pic>
      <p:pic>
        <p:nvPicPr>
          <p:cNvPr id="5" name="图片 4" descr="电子产品的屏幕&#10;&#10;描述已自动生成">
            <a:extLst>
              <a:ext uri="{FF2B5EF4-FFF2-40B4-BE49-F238E27FC236}">
                <a16:creationId xmlns:a16="http://schemas.microsoft.com/office/drawing/2014/main" id="{93CFB200-F544-4D8D-8E71-9AB8B650F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840" y="511069"/>
            <a:ext cx="2880360" cy="6192167"/>
          </a:xfrm>
          <a:prstGeom prst="rect">
            <a:avLst/>
          </a:prstGeom>
          <a:scene3d>
            <a:camera prst="perspectiveRight"/>
            <a:lightRig rig="threePt" dir="t"/>
          </a:scene3d>
        </p:spPr>
      </p:pic>
      <p:pic>
        <p:nvPicPr>
          <p:cNvPr id="6" name="图片 5" descr="男人站在雪地上&#10;&#10;描述已自动生成">
            <a:extLst>
              <a:ext uri="{FF2B5EF4-FFF2-40B4-BE49-F238E27FC236}">
                <a16:creationId xmlns:a16="http://schemas.microsoft.com/office/drawing/2014/main" id="{6DFFC815-8770-418B-A438-6ACE0DA0FA5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305" b="99914" l="10000" r="90000">
                        <a14:foregroundMark x1="45205" y1="11301" x2="51781" y2="8390"/>
                        <a14:foregroundMark x1="15616" y1="84247" x2="21040" y2="90109"/>
                        <a14:foregroundMark x1="20411" y1="89469" x2="14110" y2="87500"/>
                        <a14:foregroundMark x1="23973" y1="86045" x2="28356" y2="88014"/>
                        <a14:foregroundMark x1="27945" y1="88613" x2="32192" y2="89897"/>
                        <a14:foregroundMark x1="29178" y1="88356" x2="30411" y2="89127"/>
                        <a14:foregroundMark x1="72466" y1="86558" x2="80411" y2="87842"/>
                        <a14:foregroundMark x1="80548" y1="87158" x2="73836" y2="86901"/>
                        <a14:foregroundMark x1="73699" y1="86473" x2="84932" y2="86644"/>
                        <a14:foregroundMark x1="77260" y1="91182" x2="67808" y2="93065"/>
                        <a14:foregroundMark x1="72192" y1="91438" x2="72055" y2="91524"/>
                        <a14:foregroundMark x1="27534" y1="51284" x2="27534" y2="51284"/>
                        <a14:backgroundMark x1="21346" y1="90658" x2="29041" y2="92209"/>
                        <a14:backgroundMark x1="20548" y1="93836" x2="36849" y2="98202"/>
                        <a14:backgroundMark x1="24932" y1="98116" x2="32740" y2="98716"/>
                        <a14:backgroundMark x1="28767" y1="55394" x2="28767" y2="55394"/>
                        <a14:backgroundMark x1="28630" y1="54880" x2="28630" y2="54880"/>
                        <a14:backgroundMark x1="30411" y1="46318" x2="30411" y2="46318"/>
                      </a14:backgroundRemoval>
                    </a14:imgEffect>
                  </a14:imgLayer>
                </a14:imgProps>
              </a:ext>
              <a:ext uri="{28A0092B-C50C-407E-A947-70E740481C1C}">
                <a14:useLocalDpi xmlns:a14="http://schemas.microsoft.com/office/drawing/2010/main" val="0"/>
              </a:ext>
            </a:extLst>
          </a:blip>
          <a:srcRect l="45132"/>
          <a:stretch/>
        </p:blipFill>
        <p:spPr>
          <a:xfrm>
            <a:off x="3810000" y="856332"/>
            <a:ext cx="2179320" cy="6355080"/>
          </a:xfrm>
          <a:prstGeom prst="rect">
            <a:avLst/>
          </a:prstGeom>
        </p:spPr>
      </p:pic>
      <p:sp>
        <p:nvSpPr>
          <p:cNvPr id="9" name="任意多边形: 形状 8">
            <a:extLst>
              <a:ext uri="{FF2B5EF4-FFF2-40B4-BE49-F238E27FC236}">
                <a16:creationId xmlns:a16="http://schemas.microsoft.com/office/drawing/2014/main" id="{D9B66F88-68B0-4759-818C-4181D252A865}"/>
              </a:ext>
            </a:extLst>
          </p:cNvPr>
          <p:cNvSpPr/>
          <p:nvPr/>
        </p:nvSpPr>
        <p:spPr>
          <a:xfrm>
            <a:off x="5982203" y="-3899340"/>
            <a:ext cx="8738913" cy="9493541"/>
          </a:xfrm>
          <a:custGeom>
            <a:avLst/>
            <a:gdLst>
              <a:gd name="connsiteX0" fmla="*/ 2858738 w 8738913"/>
              <a:gd name="connsiteY0" fmla="*/ 0 h 9493541"/>
              <a:gd name="connsiteX1" fmla="*/ 2798438 w 8738913"/>
              <a:gd name="connsiteY1" fmla="*/ 85542 h 9493541"/>
              <a:gd name="connsiteX2" fmla="*/ 1863158 w 8738913"/>
              <a:gd name="connsiteY2" fmla="*/ 2777958 h 9493541"/>
              <a:gd name="connsiteX3" fmla="*/ 7051661 w 8738913"/>
              <a:gd name="connsiteY3" fmla="*/ 7876329 h 9493541"/>
              <a:gd name="connsiteX4" fmla="*/ 8613837 w 8738913"/>
              <a:gd name="connsiteY4" fmla="*/ 7461471 h 9493541"/>
              <a:gd name="connsiteX5" fmla="*/ 8738913 w 8738913"/>
              <a:gd name="connsiteY5" fmla="*/ 7380322 h 9493541"/>
              <a:gd name="connsiteX6" fmla="*/ 8636505 w 8738913"/>
              <a:gd name="connsiteY6" fmla="*/ 7596263 h 9493541"/>
              <a:gd name="connsiteX7" fmla="*/ 5570670 w 8738913"/>
              <a:gd name="connsiteY7" fmla="*/ 9493541 h 9493541"/>
              <a:gd name="connsiteX8" fmla="*/ 7117 w 8738913"/>
              <a:gd name="connsiteY8" fmla="*/ 4395170 h 9493541"/>
              <a:gd name="connsiteX9" fmla="*/ 2834844 w 8738913"/>
              <a:gd name="connsiteY9" fmla="*/ 13025 h 949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8913" h="9493541">
                <a:moveTo>
                  <a:pt x="2858738" y="0"/>
                </a:moveTo>
                <a:lnTo>
                  <a:pt x="2798438" y="85542"/>
                </a:lnTo>
                <a:cubicBezTo>
                  <a:pt x="2167143" y="1015653"/>
                  <a:pt x="1802015" y="2047781"/>
                  <a:pt x="1863158" y="2777958"/>
                </a:cubicBezTo>
                <a:cubicBezTo>
                  <a:pt x="2002916" y="4446935"/>
                  <a:pt x="4649246" y="7876329"/>
                  <a:pt x="7051661" y="7876329"/>
                </a:cubicBezTo>
                <a:cubicBezTo>
                  <a:pt x="7652264" y="7876329"/>
                  <a:pt x="8172029" y="7727353"/>
                  <a:pt x="8613837" y="7461471"/>
                </a:cubicBezTo>
                <a:lnTo>
                  <a:pt x="8738913" y="7380322"/>
                </a:lnTo>
                <a:lnTo>
                  <a:pt x="8636505" y="7596263"/>
                </a:lnTo>
                <a:cubicBezTo>
                  <a:pt x="8029924" y="8739349"/>
                  <a:pt x="7019711" y="9493541"/>
                  <a:pt x="5570670" y="9493541"/>
                </a:cubicBezTo>
                <a:cubicBezTo>
                  <a:pt x="2994597" y="9493541"/>
                  <a:pt x="156977" y="6064147"/>
                  <a:pt x="7117" y="4395170"/>
                </a:cubicBezTo>
                <a:cubicBezTo>
                  <a:pt x="-105278" y="3143437"/>
                  <a:pt x="1125600" y="1004340"/>
                  <a:pt x="2834844" y="13025"/>
                </a:cubicBezTo>
                <a:close/>
              </a:path>
            </a:pathLst>
          </a:custGeom>
          <a:gradFill>
            <a:gsLst>
              <a:gs pos="0">
                <a:srgbClr val="00B0F0"/>
              </a:gs>
              <a:gs pos="75000">
                <a:srgbClr val="008DC1"/>
              </a:gs>
              <a:gs pos="100000">
                <a:srgbClr val="00668B"/>
              </a:gs>
              <a:gs pos="58000">
                <a:srgbClr val="00B0F0"/>
              </a:gs>
              <a:gs pos="100000">
                <a:schemeClr val="tx1">
                  <a:alpha val="4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6DFD2845-C9ED-49FA-826E-F7A4B74D6BE1}"/>
              </a:ext>
            </a:extLst>
          </p:cNvPr>
          <p:cNvSpPr/>
          <p:nvPr/>
        </p:nvSpPr>
        <p:spPr>
          <a:xfrm rot="10800000">
            <a:off x="-6643916" y="3591912"/>
            <a:ext cx="8738913" cy="9493541"/>
          </a:xfrm>
          <a:custGeom>
            <a:avLst/>
            <a:gdLst>
              <a:gd name="connsiteX0" fmla="*/ 2858738 w 8738913"/>
              <a:gd name="connsiteY0" fmla="*/ 0 h 9493541"/>
              <a:gd name="connsiteX1" fmla="*/ 2798438 w 8738913"/>
              <a:gd name="connsiteY1" fmla="*/ 85542 h 9493541"/>
              <a:gd name="connsiteX2" fmla="*/ 1863158 w 8738913"/>
              <a:gd name="connsiteY2" fmla="*/ 2777958 h 9493541"/>
              <a:gd name="connsiteX3" fmla="*/ 7051661 w 8738913"/>
              <a:gd name="connsiteY3" fmla="*/ 7876329 h 9493541"/>
              <a:gd name="connsiteX4" fmla="*/ 8613837 w 8738913"/>
              <a:gd name="connsiteY4" fmla="*/ 7461471 h 9493541"/>
              <a:gd name="connsiteX5" fmla="*/ 8738913 w 8738913"/>
              <a:gd name="connsiteY5" fmla="*/ 7380322 h 9493541"/>
              <a:gd name="connsiteX6" fmla="*/ 8636505 w 8738913"/>
              <a:gd name="connsiteY6" fmla="*/ 7596263 h 9493541"/>
              <a:gd name="connsiteX7" fmla="*/ 5570670 w 8738913"/>
              <a:gd name="connsiteY7" fmla="*/ 9493541 h 9493541"/>
              <a:gd name="connsiteX8" fmla="*/ 7117 w 8738913"/>
              <a:gd name="connsiteY8" fmla="*/ 4395170 h 9493541"/>
              <a:gd name="connsiteX9" fmla="*/ 2834844 w 8738913"/>
              <a:gd name="connsiteY9" fmla="*/ 13025 h 949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8913" h="9493541">
                <a:moveTo>
                  <a:pt x="2858738" y="0"/>
                </a:moveTo>
                <a:lnTo>
                  <a:pt x="2798438" y="85542"/>
                </a:lnTo>
                <a:cubicBezTo>
                  <a:pt x="2167143" y="1015653"/>
                  <a:pt x="1802015" y="2047781"/>
                  <a:pt x="1863158" y="2777958"/>
                </a:cubicBezTo>
                <a:cubicBezTo>
                  <a:pt x="2002916" y="4446935"/>
                  <a:pt x="4649246" y="7876329"/>
                  <a:pt x="7051661" y="7876329"/>
                </a:cubicBezTo>
                <a:cubicBezTo>
                  <a:pt x="7652264" y="7876329"/>
                  <a:pt x="8172029" y="7727353"/>
                  <a:pt x="8613837" y="7461471"/>
                </a:cubicBezTo>
                <a:lnTo>
                  <a:pt x="8738913" y="7380322"/>
                </a:lnTo>
                <a:lnTo>
                  <a:pt x="8636505" y="7596263"/>
                </a:lnTo>
                <a:cubicBezTo>
                  <a:pt x="8029924" y="8739349"/>
                  <a:pt x="7019711" y="9493541"/>
                  <a:pt x="5570670" y="9493541"/>
                </a:cubicBezTo>
                <a:cubicBezTo>
                  <a:pt x="2994597" y="9493541"/>
                  <a:pt x="156977" y="6064147"/>
                  <a:pt x="7117" y="4395170"/>
                </a:cubicBezTo>
                <a:cubicBezTo>
                  <a:pt x="-105278" y="3143437"/>
                  <a:pt x="1125600" y="1004340"/>
                  <a:pt x="2834844" y="1302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806224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CC97CB9-B1F8-4640-8B6C-3653A5667799}"/>
              </a:ext>
            </a:extLst>
          </p:cNvPr>
          <p:cNvSpPr txBox="1"/>
          <p:nvPr/>
        </p:nvSpPr>
        <p:spPr>
          <a:xfrm>
            <a:off x="9241474" y="1820546"/>
            <a:ext cx="2300287" cy="1152525"/>
          </a:xfrm>
          <a:custGeom>
            <a:avLst/>
            <a:gdLst/>
            <a:ahLst/>
            <a:cxnLst/>
            <a:rect l="l" t="t" r="r" b="b"/>
            <a:pathLst>
              <a:path w="2300287" h="1152525">
                <a:moveTo>
                  <a:pt x="1036161" y="1014413"/>
                </a:moveTo>
                <a:lnTo>
                  <a:pt x="1076325" y="1014413"/>
                </a:lnTo>
                <a:cubicBezTo>
                  <a:pt x="1079499" y="1017588"/>
                  <a:pt x="1082675" y="1020763"/>
                  <a:pt x="1085849" y="1023938"/>
                </a:cubicBezTo>
                <a:lnTo>
                  <a:pt x="1085849" y="1026236"/>
                </a:lnTo>
                <a:lnTo>
                  <a:pt x="1073467" y="1024255"/>
                </a:lnTo>
                <a:cubicBezTo>
                  <a:pt x="1070826" y="1023815"/>
                  <a:pt x="1068387" y="1022562"/>
                  <a:pt x="1065847" y="1021715"/>
                </a:cubicBezTo>
                <a:cubicBezTo>
                  <a:pt x="1060767" y="1020022"/>
                  <a:pt x="1055802" y="1017934"/>
                  <a:pt x="1050607" y="1016635"/>
                </a:cubicBezTo>
                <a:close/>
                <a:moveTo>
                  <a:pt x="166687" y="833438"/>
                </a:moveTo>
                <a:cubicBezTo>
                  <a:pt x="153987" y="836613"/>
                  <a:pt x="147637" y="844550"/>
                  <a:pt x="147637" y="857250"/>
                </a:cubicBezTo>
                <a:lnTo>
                  <a:pt x="147637" y="990600"/>
                </a:lnTo>
                <a:cubicBezTo>
                  <a:pt x="147637" y="1003300"/>
                  <a:pt x="153987" y="1011238"/>
                  <a:pt x="166687" y="1014413"/>
                </a:cubicBezTo>
                <a:lnTo>
                  <a:pt x="242887" y="1014413"/>
                </a:lnTo>
                <a:cubicBezTo>
                  <a:pt x="252412" y="1011238"/>
                  <a:pt x="258762" y="1003300"/>
                  <a:pt x="261937" y="990600"/>
                </a:cubicBezTo>
                <a:lnTo>
                  <a:pt x="261937" y="857250"/>
                </a:lnTo>
                <a:cubicBezTo>
                  <a:pt x="258762" y="844550"/>
                  <a:pt x="252412" y="836613"/>
                  <a:pt x="242887" y="833438"/>
                </a:cubicBezTo>
                <a:close/>
                <a:moveTo>
                  <a:pt x="1247775" y="590550"/>
                </a:moveTo>
                <a:lnTo>
                  <a:pt x="2290762" y="590550"/>
                </a:lnTo>
                <a:cubicBezTo>
                  <a:pt x="2293937" y="593725"/>
                  <a:pt x="2297112" y="598488"/>
                  <a:pt x="2300287" y="604838"/>
                </a:cubicBezTo>
                <a:lnTo>
                  <a:pt x="2300287" y="714375"/>
                </a:lnTo>
                <a:cubicBezTo>
                  <a:pt x="2300287" y="720725"/>
                  <a:pt x="2298700" y="723900"/>
                  <a:pt x="2295525" y="723900"/>
                </a:cubicBezTo>
                <a:lnTo>
                  <a:pt x="1866899" y="723900"/>
                </a:lnTo>
                <a:cubicBezTo>
                  <a:pt x="1857375" y="727075"/>
                  <a:pt x="1852612" y="730250"/>
                  <a:pt x="1852612" y="733425"/>
                </a:cubicBezTo>
                <a:lnTo>
                  <a:pt x="1852612" y="785813"/>
                </a:lnTo>
                <a:cubicBezTo>
                  <a:pt x="1852612" y="795338"/>
                  <a:pt x="1857375" y="800100"/>
                  <a:pt x="1866899" y="800100"/>
                </a:cubicBezTo>
                <a:lnTo>
                  <a:pt x="2276475" y="800100"/>
                </a:lnTo>
                <a:cubicBezTo>
                  <a:pt x="2279650" y="803275"/>
                  <a:pt x="2282825" y="806450"/>
                  <a:pt x="2285999" y="809625"/>
                </a:cubicBezTo>
                <a:lnTo>
                  <a:pt x="2285999" y="876618"/>
                </a:lnTo>
                <a:lnTo>
                  <a:pt x="2277427" y="879475"/>
                </a:lnTo>
                <a:cubicBezTo>
                  <a:pt x="2271635" y="881406"/>
                  <a:pt x="2267524" y="886670"/>
                  <a:pt x="2262187" y="889635"/>
                </a:cubicBezTo>
                <a:cubicBezTo>
                  <a:pt x="2259847" y="890935"/>
                  <a:pt x="2256962" y="890978"/>
                  <a:pt x="2254567" y="892175"/>
                </a:cubicBezTo>
                <a:cubicBezTo>
                  <a:pt x="2251837" y="893540"/>
                  <a:pt x="2249677" y="895890"/>
                  <a:pt x="2246947" y="897255"/>
                </a:cubicBezTo>
                <a:cubicBezTo>
                  <a:pt x="2232243" y="904607"/>
                  <a:pt x="2246152" y="892970"/>
                  <a:pt x="2231707" y="907415"/>
                </a:cubicBezTo>
                <a:cubicBezTo>
                  <a:pt x="2229548" y="909574"/>
                  <a:pt x="2226627" y="910802"/>
                  <a:pt x="2224087" y="912495"/>
                </a:cubicBezTo>
                <a:lnTo>
                  <a:pt x="2201227" y="927735"/>
                </a:lnTo>
                <a:cubicBezTo>
                  <a:pt x="2196171" y="931667"/>
                  <a:pt x="2195084" y="933481"/>
                  <a:pt x="2193900" y="934992"/>
                </a:cubicBezTo>
                <a:lnTo>
                  <a:pt x="2189218" y="938213"/>
                </a:lnTo>
                <a:lnTo>
                  <a:pt x="1866899" y="938213"/>
                </a:lnTo>
                <a:cubicBezTo>
                  <a:pt x="1857375" y="938213"/>
                  <a:pt x="1852612" y="941388"/>
                  <a:pt x="1852612" y="947738"/>
                </a:cubicBezTo>
                <a:lnTo>
                  <a:pt x="1852612" y="1004888"/>
                </a:lnTo>
                <a:cubicBezTo>
                  <a:pt x="1852612" y="1011238"/>
                  <a:pt x="1857375" y="1014413"/>
                  <a:pt x="1866899" y="1014413"/>
                </a:cubicBezTo>
                <a:lnTo>
                  <a:pt x="1903564" y="1014413"/>
                </a:lnTo>
                <a:lnTo>
                  <a:pt x="1896447" y="1019092"/>
                </a:lnTo>
                <a:cubicBezTo>
                  <a:pt x="1896355" y="1019537"/>
                  <a:pt x="1896255" y="1019587"/>
                  <a:pt x="1888807" y="1021715"/>
                </a:cubicBezTo>
                <a:cubicBezTo>
                  <a:pt x="1866481" y="1028094"/>
                  <a:pt x="1889297" y="1020705"/>
                  <a:pt x="1871027" y="1026795"/>
                </a:cubicBezTo>
                <a:cubicBezTo>
                  <a:pt x="1865947" y="1028488"/>
                  <a:pt x="1861050" y="1030888"/>
                  <a:pt x="1855787" y="1031875"/>
                </a:cubicBezTo>
                <a:cubicBezTo>
                  <a:pt x="1810884" y="1040294"/>
                  <a:pt x="1843758" y="1029958"/>
                  <a:pt x="1822767" y="1036955"/>
                </a:cubicBezTo>
                <a:cubicBezTo>
                  <a:pt x="1807527" y="1037802"/>
                  <a:pt x="1792311" y="1039495"/>
                  <a:pt x="1777047" y="1039495"/>
                </a:cubicBezTo>
                <a:cubicBezTo>
                  <a:pt x="1774370" y="1039495"/>
                  <a:pt x="1772081" y="1037309"/>
                  <a:pt x="1769427" y="1036955"/>
                </a:cubicBezTo>
                <a:cubicBezTo>
                  <a:pt x="1759321" y="1035608"/>
                  <a:pt x="1749107" y="1035262"/>
                  <a:pt x="1738947" y="1034415"/>
                </a:cubicBezTo>
                <a:cubicBezTo>
                  <a:pt x="1721653" y="1045944"/>
                  <a:pt x="1742185" y="1031537"/>
                  <a:pt x="1716087" y="1054735"/>
                </a:cubicBezTo>
                <a:cubicBezTo>
                  <a:pt x="1702232" y="1067050"/>
                  <a:pt x="1713855" y="1051733"/>
                  <a:pt x="1703387" y="1067435"/>
                </a:cubicBezTo>
                <a:lnTo>
                  <a:pt x="1695767" y="1069975"/>
                </a:lnTo>
                <a:cubicBezTo>
                  <a:pt x="1692359" y="1071111"/>
                  <a:pt x="1690687" y="1075055"/>
                  <a:pt x="1688147" y="1077595"/>
                </a:cubicBezTo>
                <a:cubicBezTo>
                  <a:pt x="1683067" y="1082675"/>
                  <a:pt x="1678277" y="1088062"/>
                  <a:pt x="1672907" y="1092835"/>
                </a:cubicBezTo>
                <a:cubicBezTo>
                  <a:pt x="1670625" y="1094863"/>
                  <a:pt x="1667632" y="1095961"/>
                  <a:pt x="1665287" y="1097915"/>
                </a:cubicBezTo>
                <a:cubicBezTo>
                  <a:pt x="1662527" y="1100215"/>
                  <a:pt x="1660207" y="1102995"/>
                  <a:pt x="1657667" y="1105535"/>
                </a:cubicBezTo>
                <a:lnTo>
                  <a:pt x="1650047" y="1108075"/>
                </a:lnTo>
                <a:lnTo>
                  <a:pt x="1642427" y="1110615"/>
                </a:lnTo>
                <a:cubicBezTo>
                  <a:pt x="1637347" y="1112308"/>
                  <a:pt x="1632353" y="1114286"/>
                  <a:pt x="1627187" y="1115695"/>
                </a:cubicBezTo>
                <a:cubicBezTo>
                  <a:pt x="1623022" y="1116831"/>
                  <a:pt x="1618529" y="1116719"/>
                  <a:pt x="1614487" y="1118235"/>
                </a:cubicBezTo>
                <a:cubicBezTo>
                  <a:pt x="1611629" y="1119307"/>
                  <a:pt x="1609597" y="1121950"/>
                  <a:pt x="1606867" y="1123315"/>
                </a:cubicBezTo>
                <a:cubicBezTo>
                  <a:pt x="1604472" y="1124512"/>
                  <a:pt x="1601787" y="1125008"/>
                  <a:pt x="1599247" y="1125855"/>
                </a:cubicBezTo>
                <a:cubicBezTo>
                  <a:pt x="1593455" y="1127786"/>
                  <a:pt x="1589344" y="1133050"/>
                  <a:pt x="1584007" y="1136015"/>
                </a:cubicBezTo>
                <a:cubicBezTo>
                  <a:pt x="1581667" y="1137315"/>
                  <a:pt x="1578782" y="1137358"/>
                  <a:pt x="1576387" y="1138555"/>
                </a:cubicBezTo>
                <a:cubicBezTo>
                  <a:pt x="1573657" y="1139920"/>
                  <a:pt x="1571447" y="1142173"/>
                  <a:pt x="1568767" y="1143635"/>
                </a:cubicBezTo>
                <a:lnTo>
                  <a:pt x="1550987" y="1152525"/>
                </a:lnTo>
                <a:lnTo>
                  <a:pt x="1483834" y="1152525"/>
                </a:lnTo>
                <a:lnTo>
                  <a:pt x="1476661" y="1150032"/>
                </a:lnTo>
                <a:cubicBezTo>
                  <a:pt x="1471578" y="1149631"/>
                  <a:pt x="1479896" y="1156364"/>
                  <a:pt x="1467167" y="1143635"/>
                </a:cubicBezTo>
                <a:lnTo>
                  <a:pt x="1451927" y="1138555"/>
                </a:lnTo>
                <a:cubicBezTo>
                  <a:pt x="1446135" y="1136624"/>
                  <a:pt x="1441767" y="1131782"/>
                  <a:pt x="1436687" y="1128395"/>
                </a:cubicBezTo>
                <a:cubicBezTo>
                  <a:pt x="1434459" y="1126910"/>
                  <a:pt x="1431607" y="1126702"/>
                  <a:pt x="1429067" y="1125855"/>
                </a:cubicBezTo>
                <a:cubicBezTo>
                  <a:pt x="1410515" y="1119671"/>
                  <a:pt x="1419022" y="1122074"/>
                  <a:pt x="1403667" y="1118235"/>
                </a:cubicBezTo>
                <a:cubicBezTo>
                  <a:pt x="1395200" y="1117388"/>
                  <a:pt x="1386690" y="1116898"/>
                  <a:pt x="1378267" y="1115695"/>
                </a:cubicBezTo>
                <a:cubicBezTo>
                  <a:pt x="1372686" y="1114898"/>
                  <a:pt x="1365915" y="1112424"/>
                  <a:pt x="1360487" y="1110615"/>
                </a:cubicBezTo>
                <a:cubicBezTo>
                  <a:pt x="1342351" y="1104570"/>
                  <a:pt x="1349702" y="1108505"/>
                  <a:pt x="1337627" y="1100455"/>
                </a:cubicBezTo>
                <a:cubicBezTo>
                  <a:pt x="1333172" y="1097485"/>
                  <a:pt x="1327280" y="1097550"/>
                  <a:pt x="1322387" y="1095375"/>
                </a:cubicBezTo>
                <a:cubicBezTo>
                  <a:pt x="1319597" y="1094135"/>
                  <a:pt x="1317497" y="1091660"/>
                  <a:pt x="1314767" y="1090295"/>
                </a:cubicBezTo>
                <a:cubicBezTo>
                  <a:pt x="1312372" y="1089098"/>
                  <a:pt x="1309687" y="1088602"/>
                  <a:pt x="1307147" y="1087755"/>
                </a:cubicBezTo>
                <a:cubicBezTo>
                  <a:pt x="1301355" y="1085824"/>
                  <a:pt x="1297244" y="1080560"/>
                  <a:pt x="1291907" y="1077595"/>
                </a:cubicBezTo>
                <a:cubicBezTo>
                  <a:pt x="1275365" y="1068405"/>
                  <a:pt x="1293578" y="1084346"/>
                  <a:pt x="1276667" y="1067435"/>
                </a:cubicBezTo>
                <a:cubicBezTo>
                  <a:pt x="1257514" y="1061051"/>
                  <a:pt x="1281122" y="1069663"/>
                  <a:pt x="1261427" y="1059815"/>
                </a:cubicBezTo>
                <a:cubicBezTo>
                  <a:pt x="1259032" y="1058618"/>
                  <a:pt x="1256347" y="1058122"/>
                  <a:pt x="1253807" y="1057275"/>
                </a:cubicBezTo>
                <a:lnTo>
                  <a:pt x="1223962" y="1055953"/>
                </a:lnTo>
                <a:lnTo>
                  <a:pt x="1223962" y="1028700"/>
                </a:lnTo>
                <a:cubicBezTo>
                  <a:pt x="1223962" y="1022350"/>
                  <a:pt x="1227137" y="1019175"/>
                  <a:pt x="1233487" y="1019175"/>
                </a:cubicBezTo>
                <a:lnTo>
                  <a:pt x="1671637" y="1019175"/>
                </a:lnTo>
                <a:cubicBezTo>
                  <a:pt x="1674812" y="1019175"/>
                  <a:pt x="1677987" y="1016000"/>
                  <a:pt x="1681162" y="1009650"/>
                </a:cubicBezTo>
                <a:lnTo>
                  <a:pt x="1681162" y="947738"/>
                </a:lnTo>
                <a:cubicBezTo>
                  <a:pt x="1677987" y="941388"/>
                  <a:pt x="1674812" y="938213"/>
                  <a:pt x="1671637" y="938213"/>
                </a:cubicBezTo>
                <a:lnTo>
                  <a:pt x="1252537" y="938213"/>
                </a:lnTo>
                <a:cubicBezTo>
                  <a:pt x="1246187" y="938213"/>
                  <a:pt x="1243012" y="935038"/>
                  <a:pt x="1243012" y="928688"/>
                </a:cubicBezTo>
                <a:lnTo>
                  <a:pt x="1243012" y="819150"/>
                </a:lnTo>
                <a:cubicBezTo>
                  <a:pt x="1243012" y="812800"/>
                  <a:pt x="1246187" y="808038"/>
                  <a:pt x="1252537" y="804863"/>
                </a:cubicBezTo>
                <a:lnTo>
                  <a:pt x="1676399" y="804863"/>
                </a:lnTo>
                <a:cubicBezTo>
                  <a:pt x="1679575" y="804863"/>
                  <a:pt x="1682750" y="800100"/>
                  <a:pt x="1685925" y="790575"/>
                </a:cubicBezTo>
                <a:lnTo>
                  <a:pt x="1685925" y="733425"/>
                </a:lnTo>
                <a:cubicBezTo>
                  <a:pt x="1682750" y="730250"/>
                  <a:pt x="1679575" y="727075"/>
                  <a:pt x="1676399" y="723900"/>
                </a:cubicBezTo>
                <a:lnTo>
                  <a:pt x="1247775" y="723900"/>
                </a:lnTo>
                <a:cubicBezTo>
                  <a:pt x="1241425" y="723900"/>
                  <a:pt x="1238249" y="720725"/>
                  <a:pt x="1238249" y="714375"/>
                </a:cubicBezTo>
                <a:lnTo>
                  <a:pt x="1238249" y="604838"/>
                </a:lnTo>
                <a:cubicBezTo>
                  <a:pt x="1238249" y="598488"/>
                  <a:pt x="1241425" y="593725"/>
                  <a:pt x="1247775" y="590550"/>
                </a:cubicBezTo>
                <a:close/>
                <a:moveTo>
                  <a:pt x="166687" y="500063"/>
                </a:moveTo>
                <a:cubicBezTo>
                  <a:pt x="153987" y="503238"/>
                  <a:pt x="147637" y="511175"/>
                  <a:pt x="147637" y="523875"/>
                </a:cubicBezTo>
                <a:lnTo>
                  <a:pt x="147637" y="666750"/>
                </a:lnTo>
                <a:cubicBezTo>
                  <a:pt x="147637" y="682625"/>
                  <a:pt x="153987" y="690563"/>
                  <a:pt x="166687" y="690563"/>
                </a:cubicBezTo>
                <a:lnTo>
                  <a:pt x="242887" y="690563"/>
                </a:lnTo>
                <a:cubicBezTo>
                  <a:pt x="252412" y="690563"/>
                  <a:pt x="258762" y="682625"/>
                  <a:pt x="261937" y="666750"/>
                </a:cubicBezTo>
                <a:lnTo>
                  <a:pt x="261937" y="523875"/>
                </a:lnTo>
                <a:cubicBezTo>
                  <a:pt x="258762" y="511175"/>
                  <a:pt x="252412" y="503238"/>
                  <a:pt x="242887" y="500063"/>
                </a:cubicBezTo>
                <a:close/>
                <a:moveTo>
                  <a:pt x="1947862" y="257175"/>
                </a:moveTo>
                <a:cubicBezTo>
                  <a:pt x="1935162" y="260350"/>
                  <a:pt x="1928812" y="266700"/>
                  <a:pt x="1928812" y="276225"/>
                </a:cubicBezTo>
                <a:lnTo>
                  <a:pt x="1928812" y="285750"/>
                </a:lnTo>
                <a:cubicBezTo>
                  <a:pt x="1928812" y="295275"/>
                  <a:pt x="1933575" y="301625"/>
                  <a:pt x="1943099" y="304800"/>
                </a:cubicBezTo>
                <a:lnTo>
                  <a:pt x="2114549" y="304800"/>
                </a:lnTo>
                <a:cubicBezTo>
                  <a:pt x="2120899" y="304800"/>
                  <a:pt x="2125662" y="298450"/>
                  <a:pt x="2128837" y="285750"/>
                </a:cubicBezTo>
                <a:lnTo>
                  <a:pt x="2128837" y="276225"/>
                </a:lnTo>
                <a:cubicBezTo>
                  <a:pt x="2125662" y="266700"/>
                  <a:pt x="2120899" y="260350"/>
                  <a:pt x="2114549" y="257175"/>
                </a:cubicBezTo>
                <a:close/>
                <a:moveTo>
                  <a:pt x="166687" y="176213"/>
                </a:moveTo>
                <a:cubicBezTo>
                  <a:pt x="153987" y="179388"/>
                  <a:pt x="147637" y="187325"/>
                  <a:pt x="147637" y="200025"/>
                </a:cubicBezTo>
                <a:lnTo>
                  <a:pt x="147637" y="342900"/>
                </a:lnTo>
                <a:cubicBezTo>
                  <a:pt x="147637" y="358775"/>
                  <a:pt x="153987" y="366713"/>
                  <a:pt x="166687" y="366713"/>
                </a:cubicBezTo>
                <a:lnTo>
                  <a:pt x="242887" y="366713"/>
                </a:lnTo>
                <a:cubicBezTo>
                  <a:pt x="252412" y="366713"/>
                  <a:pt x="258762" y="358775"/>
                  <a:pt x="261937" y="342900"/>
                </a:cubicBezTo>
                <a:lnTo>
                  <a:pt x="261937" y="200025"/>
                </a:lnTo>
                <a:cubicBezTo>
                  <a:pt x="258762" y="187325"/>
                  <a:pt x="254000" y="179388"/>
                  <a:pt x="247650" y="176213"/>
                </a:cubicBezTo>
                <a:close/>
                <a:moveTo>
                  <a:pt x="1947862" y="123825"/>
                </a:moveTo>
                <a:cubicBezTo>
                  <a:pt x="1938337" y="127000"/>
                  <a:pt x="1931987" y="130175"/>
                  <a:pt x="1928812" y="133350"/>
                </a:cubicBezTo>
                <a:lnTo>
                  <a:pt x="1928812" y="152400"/>
                </a:lnTo>
                <a:cubicBezTo>
                  <a:pt x="1928812" y="161925"/>
                  <a:pt x="1935162" y="166688"/>
                  <a:pt x="1947862" y="166688"/>
                </a:cubicBezTo>
                <a:lnTo>
                  <a:pt x="2119312" y="166688"/>
                </a:lnTo>
                <a:cubicBezTo>
                  <a:pt x="2122487" y="166688"/>
                  <a:pt x="2125662" y="161925"/>
                  <a:pt x="2128837" y="152400"/>
                </a:cubicBezTo>
                <a:lnTo>
                  <a:pt x="2128837" y="133350"/>
                </a:lnTo>
                <a:cubicBezTo>
                  <a:pt x="2125662" y="130175"/>
                  <a:pt x="2120899" y="127000"/>
                  <a:pt x="2114549" y="123825"/>
                </a:cubicBezTo>
                <a:close/>
                <a:moveTo>
                  <a:pt x="4762" y="14288"/>
                </a:moveTo>
                <a:lnTo>
                  <a:pt x="395287" y="14288"/>
                </a:lnTo>
                <a:lnTo>
                  <a:pt x="404812" y="28575"/>
                </a:lnTo>
                <a:lnTo>
                  <a:pt x="404812" y="964353"/>
                </a:lnTo>
                <a:lnTo>
                  <a:pt x="392747" y="968375"/>
                </a:lnTo>
                <a:cubicBezTo>
                  <a:pt x="390158" y="969993"/>
                  <a:pt x="389826" y="973836"/>
                  <a:pt x="387667" y="975995"/>
                </a:cubicBezTo>
                <a:cubicBezTo>
                  <a:pt x="370734" y="992928"/>
                  <a:pt x="388514" y="968375"/>
                  <a:pt x="374967" y="988695"/>
                </a:cubicBezTo>
                <a:cubicBezTo>
                  <a:pt x="374967" y="988695"/>
                  <a:pt x="364962" y="995714"/>
                  <a:pt x="359727" y="998855"/>
                </a:cubicBezTo>
                <a:cubicBezTo>
                  <a:pt x="350240" y="1004547"/>
                  <a:pt x="349742" y="1003891"/>
                  <a:pt x="339407" y="1006475"/>
                </a:cubicBezTo>
                <a:cubicBezTo>
                  <a:pt x="333484" y="1007956"/>
                  <a:pt x="329247" y="1013248"/>
                  <a:pt x="324167" y="1016635"/>
                </a:cubicBezTo>
                <a:cubicBezTo>
                  <a:pt x="319934" y="1017482"/>
                  <a:pt x="315509" y="1017659"/>
                  <a:pt x="311467" y="1019175"/>
                </a:cubicBezTo>
                <a:cubicBezTo>
                  <a:pt x="308609" y="1020247"/>
                  <a:pt x="306387" y="1022562"/>
                  <a:pt x="303847" y="1024255"/>
                </a:cubicBezTo>
                <a:cubicBezTo>
                  <a:pt x="301619" y="1025740"/>
                  <a:pt x="298767" y="1025948"/>
                  <a:pt x="296227" y="1026795"/>
                </a:cubicBezTo>
                <a:lnTo>
                  <a:pt x="288607" y="1029335"/>
                </a:lnTo>
                <a:cubicBezTo>
                  <a:pt x="283527" y="1031028"/>
                  <a:pt x="278496" y="1032876"/>
                  <a:pt x="273367" y="1034415"/>
                </a:cubicBezTo>
                <a:cubicBezTo>
                  <a:pt x="270023" y="1035418"/>
                  <a:pt x="266416" y="1035580"/>
                  <a:pt x="263207" y="1036955"/>
                </a:cubicBezTo>
                <a:cubicBezTo>
                  <a:pt x="260401" y="1038158"/>
                  <a:pt x="258127" y="1040342"/>
                  <a:pt x="255587" y="1042035"/>
                </a:cubicBezTo>
                <a:cubicBezTo>
                  <a:pt x="253359" y="1043520"/>
                  <a:pt x="250507" y="1043728"/>
                  <a:pt x="247967" y="1044575"/>
                </a:cubicBezTo>
                <a:lnTo>
                  <a:pt x="232727" y="1049655"/>
                </a:lnTo>
                <a:cubicBezTo>
                  <a:pt x="226935" y="1051586"/>
                  <a:pt x="222567" y="1056428"/>
                  <a:pt x="217487" y="1059815"/>
                </a:cubicBezTo>
                <a:cubicBezTo>
                  <a:pt x="214100" y="1060662"/>
                  <a:pt x="210684" y="1061396"/>
                  <a:pt x="207327" y="1062355"/>
                </a:cubicBezTo>
                <a:cubicBezTo>
                  <a:pt x="204753" y="1063091"/>
                  <a:pt x="202341" y="1064416"/>
                  <a:pt x="199707" y="1064895"/>
                </a:cubicBezTo>
                <a:cubicBezTo>
                  <a:pt x="192991" y="1066116"/>
                  <a:pt x="186160" y="1066588"/>
                  <a:pt x="179387" y="1067435"/>
                </a:cubicBezTo>
                <a:lnTo>
                  <a:pt x="136207" y="1069975"/>
                </a:lnTo>
                <a:cubicBezTo>
                  <a:pt x="130112" y="1070334"/>
                  <a:pt x="126304" y="1077170"/>
                  <a:pt x="120967" y="1080135"/>
                </a:cubicBezTo>
                <a:cubicBezTo>
                  <a:pt x="118627" y="1081435"/>
                  <a:pt x="115742" y="1081478"/>
                  <a:pt x="113347" y="1082675"/>
                </a:cubicBezTo>
                <a:cubicBezTo>
                  <a:pt x="98608" y="1090044"/>
                  <a:pt x="113379" y="1086155"/>
                  <a:pt x="95567" y="1092835"/>
                </a:cubicBezTo>
                <a:cubicBezTo>
                  <a:pt x="92298" y="1094061"/>
                  <a:pt x="88794" y="1094528"/>
                  <a:pt x="85407" y="1095375"/>
                </a:cubicBezTo>
                <a:cubicBezTo>
                  <a:pt x="77787" y="1096222"/>
                  <a:pt x="70125" y="1096749"/>
                  <a:pt x="62547" y="1097915"/>
                </a:cubicBezTo>
                <a:cubicBezTo>
                  <a:pt x="59097" y="1098446"/>
                  <a:pt x="55744" y="1099496"/>
                  <a:pt x="52387" y="1100455"/>
                </a:cubicBezTo>
                <a:lnTo>
                  <a:pt x="26987" y="1108075"/>
                </a:lnTo>
                <a:lnTo>
                  <a:pt x="0" y="1137516"/>
                </a:lnTo>
                <a:lnTo>
                  <a:pt x="0" y="585788"/>
                </a:lnTo>
                <a:lnTo>
                  <a:pt x="0" y="28575"/>
                </a:lnTo>
                <a:close/>
                <a:moveTo>
                  <a:pt x="1776412" y="4763"/>
                </a:moveTo>
                <a:lnTo>
                  <a:pt x="2285999" y="4763"/>
                </a:lnTo>
                <a:cubicBezTo>
                  <a:pt x="2295525" y="4763"/>
                  <a:pt x="2300287" y="9525"/>
                  <a:pt x="2300287" y="19050"/>
                </a:cubicBezTo>
                <a:lnTo>
                  <a:pt x="2300287" y="438150"/>
                </a:lnTo>
                <a:cubicBezTo>
                  <a:pt x="2293937" y="504825"/>
                  <a:pt x="2254249" y="538163"/>
                  <a:pt x="2181225" y="538163"/>
                </a:cubicBezTo>
                <a:lnTo>
                  <a:pt x="2033587" y="538163"/>
                </a:lnTo>
                <a:cubicBezTo>
                  <a:pt x="2027237" y="538163"/>
                  <a:pt x="2024062" y="534988"/>
                  <a:pt x="2024062" y="528638"/>
                </a:cubicBezTo>
                <a:lnTo>
                  <a:pt x="2024062" y="452438"/>
                </a:lnTo>
                <a:cubicBezTo>
                  <a:pt x="2024062" y="446088"/>
                  <a:pt x="2027237" y="441325"/>
                  <a:pt x="2033587" y="438150"/>
                </a:cubicBezTo>
                <a:lnTo>
                  <a:pt x="2119312" y="438150"/>
                </a:lnTo>
                <a:cubicBezTo>
                  <a:pt x="2122487" y="438150"/>
                  <a:pt x="2125662" y="434975"/>
                  <a:pt x="2128837" y="428625"/>
                </a:cubicBezTo>
                <a:lnTo>
                  <a:pt x="2128837" y="404813"/>
                </a:lnTo>
                <a:cubicBezTo>
                  <a:pt x="2125662" y="401638"/>
                  <a:pt x="2122487" y="398463"/>
                  <a:pt x="2119312" y="395288"/>
                </a:cubicBezTo>
                <a:lnTo>
                  <a:pt x="1943099" y="395288"/>
                </a:lnTo>
                <a:cubicBezTo>
                  <a:pt x="1933575" y="398463"/>
                  <a:pt x="1928812" y="403225"/>
                  <a:pt x="1928812" y="409575"/>
                </a:cubicBezTo>
                <a:lnTo>
                  <a:pt x="1928812" y="433388"/>
                </a:lnTo>
                <a:cubicBezTo>
                  <a:pt x="1919287" y="509588"/>
                  <a:pt x="1874837" y="547688"/>
                  <a:pt x="1795462" y="547688"/>
                </a:cubicBezTo>
                <a:lnTo>
                  <a:pt x="1724025" y="547688"/>
                </a:lnTo>
                <a:cubicBezTo>
                  <a:pt x="1717675" y="547688"/>
                  <a:pt x="1714499" y="542925"/>
                  <a:pt x="1714499" y="533400"/>
                </a:cubicBezTo>
                <a:lnTo>
                  <a:pt x="1714499" y="428625"/>
                </a:lnTo>
                <a:cubicBezTo>
                  <a:pt x="1714499" y="419100"/>
                  <a:pt x="1717675" y="414338"/>
                  <a:pt x="1724025" y="414338"/>
                </a:cubicBezTo>
                <a:lnTo>
                  <a:pt x="1747837" y="409575"/>
                </a:lnTo>
                <a:cubicBezTo>
                  <a:pt x="1760537" y="409575"/>
                  <a:pt x="1766887" y="400050"/>
                  <a:pt x="1766887" y="381000"/>
                </a:cubicBezTo>
                <a:lnTo>
                  <a:pt x="1766887" y="19050"/>
                </a:lnTo>
                <a:cubicBezTo>
                  <a:pt x="1766887" y="9525"/>
                  <a:pt x="1770062" y="4763"/>
                  <a:pt x="1776412" y="4763"/>
                </a:cubicBezTo>
                <a:close/>
                <a:moveTo>
                  <a:pt x="1385887" y="4763"/>
                </a:moveTo>
                <a:lnTo>
                  <a:pt x="1528762" y="4763"/>
                </a:lnTo>
                <a:cubicBezTo>
                  <a:pt x="1531937" y="4763"/>
                  <a:pt x="1535112" y="9525"/>
                  <a:pt x="1538287" y="19050"/>
                </a:cubicBezTo>
                <a:lnTo>
                  <a:pt x="1538287" y="33338"/>
                </a:lnTo>
                <a:cubicBezTo>
                  <a:pt x="1538287" y="49213"/>
                  <a:pt x="1544637" y="57150"/>
                  <a:pt x="1557337" y="57150"/>
                </a:cubicBezTo>
                <a:lnTo>
                  <a:pt x="1690687" y="57150"/>
                </a:lnTo>
                <a:cubicBezTo>
                  <a:pt x="1693862" y="60325"/>
                  <a:pt x="1697037" y="63500"/>
                  <a:pt x="1700212" y="66675"/>
                </a:cubicBezTo>
                <a:lnTo>
                  <a:pt x="1700212" y="180975"/>
                </a:lnTo>
                <a:cubicBezTo>
                  <a:pt x="1697037" y="193675"/>
                  <a:pt x="1693862" y="200025"/>
                  <a:pt x="1690687" y="200025"/>
                </a:cubicBezTo>
                <a:lnTo>
                  <a:pt x="1414462" y="200025"/>
                </a:lnTo>
                <a:cubicBezTo>
                  <a:pt x="1408112" y="203200"/>
                  <a:pt x="1404937" y="206375"/>
                  <a:pt x="1404937" y="209550"/>
                </a:cubicBezTo>
                <a:lnTo>
                  <a:pt x="1404937" y="400050"/>
                </a:lnTo>
                <a:cubicBezTo>
                  <a:pt x="1404937" y="406400"/>
                  <a:pt x="1408112" y="409575"/>
                  <a:pt x="1414462" y="409575"/>
                </a:cubicBezTo>
                <a:lnTo>
                  <a:pt x="1671637" y="409575"/>
                </a:lnTo>
                <a:cubicBezTo>
                  <a:pt x="1674812" y="412750"/>
                  <a:pt x="1677987" y="415925"/>
                  <a:pt x="1681162" y="419100"/>
                </a:cubicBezTo>
                <a:lnTo>
                  <a:pt x="1681162" y="533400"/>
                </a:lnTo>
                <a:cubicBezTo>
                  <a:pt x="1677987" y="539750"/>
                  <a:pt x="1674812" y="541338"/>
                  <a:pt x="1671637" y="538163"/>
                </a:cubicBezTo>
                <a:lnTo>
                  <a:pt x="1357312" y="538163"/>
                </a:lnTo>
                <a:cubicBezTo>
                  <a:pt x="1290637" y="538163"/>
                  <a:pt x="1257299" y="503238"/>
                  <a:pt x="1257299" y="433388"/>
                </a:cubicBezTo>
                <a:lnTo>
                  <a:pt x="1257299" y="209550"/>
                </a:lnTo>
                <a:cubicBezTo>
                  <a:pt x="1257299" y="206375"/>
                  <a:pt x="1255712" y="203200"/>
                  <a:pt x="1252537" y="200025"/>
                </a:cubicBezTo>
                <a:lnTo>
                  <a:pt x="1228725" y="200025"/>
                </a:lnTo>
                <a:cubicBezTo>
                  <a:pt x="1222375" y="200025"/>
                  <a:pt x="1220787" y="195263"/>
                  <a:pt x="1223962" y="185738"/>
                </a:cubicBezTo>
                <a:lnTo>
                  <a:pt x="1223962" y="66675"/>
                </a:lnTo>
                <a:cubicBezTo>
                  <a:pt x="1223962" y="63500"/>
                  <a:pt x="1228725" y="60325"/>
                  <a:pt x="1238249" y="57150"/>
                </a:cubicBezTo>
                <a:lnTo>
                  <a:pt x="1357312" y="57150"/>
                </a:lnTo>
                <a:cubicBezTo>
                  <a:pt x="1366837" y="57150"/>
                  <a:pt x="1373187" y="49213"/>
                  <a:pt x="1376362" y="33338"/>
                </a:cubicBezTo>
                <a:lnTo>
                  <a:pt x="1376362" y="19050"/>
                </a:lnTo>
                <a:cubicBezTo>
                  <a:pt x="1376362" y="9525"/>
                  <a:pt x="1379537" y="4763"/>
                  <a:pt x="1385887" y="4763"/>
                </a:cubicBezTo>
                <a:close/>
                <a:moveTo>
                  <a:pt x="790575" y="4763"/>
                </a:moveTo>
                <a:lnTo>
                  <a:pt x="909637" y="4763"/>
                </a:lnTo>
                <a:cubicBezTo>
                  <a:pt x="919162" y="7938"/>
                  <a:pt x="925512" y="11113"/>
                  <a:pt x="928687" y="14288"/>
                </a:cubicBezTo>
                <a:lnTo>
                  <a:pt x="928687" y="319088"/>
                </a:lnTo>
                <a:cubicBezTo>
                  <a:pt x="928687" y="325438"/>
                  <a:pt x="931862" y="328613"/>
                  <a:pt x="938212" y="328613"/>
                </a:cubicBezTo>
                <a:lnTo>
                  <a:pt x="957262" y="328613"/>
                </a:lnTo>
                <a:cubicBezTo>
                  <a:pt x="966787" y="328613"/>
                  <a:pt x="973137" y="323850"/>
                  <a:pt x="976312" y="314325"/>
                </a:cubicBezTo>
                <a:lnTo>
                  <a:pt x="990599" y="123825"/>
                </a:lnTo>
                <a:cubicBezTo>
                  <a:pt x="990599" y="120650"/>
                  <a:pt x="993775" y="117475"/>
                  <a:pt x="1000125" y="114300"/>
                </a:cubicBezTo>
                <a:lnTo>
                  <a:pt x="1090612" y="114300"/>
                </a:lnTo>
                <a:cubicBezTo>
                  <a:pt x="1093787" y="117475"/>
                  <a:pt x="1096962" y="120650"/>
                  <a:pt x="1100137" y="123825"/>
                </a:cubicBezTo>
                <a:lnTo>
                  <a:pt x="1081087" y="376238"/>
                </a:lnTo>
                <a:cubicBezTo>
                  <a:pt x="1074737" y="423863"/>
                  <a:pt x="1049337" y="449263"/>
                  <a:pt x="1004887" y="452438"/>
                </a:cubicBezTo>
                <a:lnTo>
                  <a:pt x="938212" y="452438"/>
                </a:lnTo>
                <a:cubicBezTo>
                  <a:pt x="931862" y="455613"/>
                  <a:pt x="928687" y="458788"/>
                  <a:pt x="928687" y="461963"/>
                </a:cubicBezTo>
                <a:lnTo>
                  <a:pt x="928687" y="523875"/>
                </a:lnTo>
                <a:cubicBezTo>
                  <a:pt x="928687" y="530225"/>
                  <a:pt x="933449" y="533400"/>
                  <a:pt x="942975" y="533400"/>
                </a:cubicBezTo>
                <a:lnTo>
                  <a:pt x="1023937" y="533400"/>
                </a:lnTo>
                <a:cubicBezTo>
                  <a:pt x="1030287" y="533400"/>
                  <a:pt x="1035049" y="538163"/>
                  <a:pt x="1038225" y="547688"/>
                </a:cubicBezTo>
                <a:lnTo>
                  <a:pt x="1052512" y="719138"/>
                </a:lnTo>
                <a:cubicBezTo>
                  <a:pt x="1052512" y="741363"/>
                  <a:pt x="1060449" y="754063"/>
                  <a:pt x="1076325" y="757238"/>
                </a:cubicBezTo>
                <a:lnTo>
                  <a:pt x="1081087" y="757238"/>
                </a:lnTo>
                <a:lnTo>
                  <a:pt x="1081087" y="871538"/>
                </a:lnTo>
                <a:cubicBezTo>
                  <a:pt x="1077912" y="877888"/>
                  <a:pt x="1074737" y="881063"/>
                  <a:pt x="1071562" y="881063"/>
                </a:cubicBezTo>
                <a:lnTo>
                  <a:pt x="1028699" y="881063"/>
                </a:lnTo>
                <a:cubicBezTo>
                  <a:pt x="990599" y="881063"/>
                  <a:pt x="966787" y="860425"/>
                  <a:pt x="957262" y="819150"/>
                </a:cubicBezTo>
                <a:lnTo>
                  <a:pt x="942975" y="747713"/>
                </a:lnTo>
                <a:cubicBezTo>
                  <a:pt x="936625" y="741363"/>
                  <a:pt x="931862" y="741363"/>
                  <a:pt x="928687" y="747713"/>
                </a:cubicBezTo>
                <a:lnTo>
                  <a:pt x="928687" y="964988"/>
                </a:lnTo>
                <a:lnTo>
                  <a:pt x="915987" y="960755"/>
                </a:lnTo>
                <a:cubicBezTo>
                  <a:pt x="913197" y="959515"/>
                  <a:pt x="911097" y="957040"/>
                  <a:pt x="908367" y="955675"/>
                </a:cubicBezTo>
                <a:cubicBezTo>
                  <a:pt x="898481" y="950732"/>
                  <a:pt x="901980" y="955478"/>
                  <a:pt x="890587" y="950595"/>
                </a:cubicBezTo>
                <a:cubicBezTo>
                  <a:pt x="887781" y="949392"/>
                  <a:pt x="885507" y="947208"/>
                  <a:pt x="882967" y="945515"/>
                </a:cubicBezTo>
                <a:cubicBezTo>
                  <a:pt x="878512" y="942545"/>
                  <a:pt x="872620" y="942610"/>
                  <a:pt x="867727" y="940435"/>
                </a:cubicBezTo>
                <a:cubicBezTo>
                  <a:pt x="864937" y="939195"/>
                  <a:pt x="862647" y="937048"/>
                  <a:pt x="860107" y="935355"/>
                </a:cubicBezTo>
                <a:cubicBezTo>
                  <a:pt x="855652" y="932385"/>
                  <a:pt x="849996" y="931814"/>
                  <a:pt x="844867" y="930275"/>
                </a:cubicBezTo>
                <a:cubicBezTo>
                  <a:pt x="833980" y="927009"/>
                  <a:pt x="829449" y="926984"/>
                  <a:pt x="816927" y="925195"/>
                </a:cubicBezTo>
                <a:cubicBezTo>
                  <a:pt x="814277" y="924816"/>
                  <a:pt x="811847" y="923502"/>
                  <a:pt x="809307" y="922655"/>
                </a:cubicBezTo>
                <a:lnTo>
                  <a:pt x="786447" y="915035"/>
                </a:lnTo>
                <a:lnTo>
                  <a:pt x="776287" y="913906"/>
                </a:lnTo>
                <a:lnTo>
                  <a:pt x="776287" y="19050"/>
                </a:lnTo>
                <a:cubicBezTo>
                  <a:pt x="776287" y="12700"/>
                  <a:pt x="781050" y="7938"/>
                  <a:pt x="790575" y="4763"/>
                </a:cubicBezTo>
                <a:close/>
                <a:moveTo>
                  <a:pt x="600075" y="0"/>
                </a:moveTo>
                <a:lnTo>
                  <a:pt x="728662" y="0"/>
                </a:lnTo>
                <a:cubicBezTo>
                  <a:pt x="731837" y="3175"/>
                  <a:pt x="735012" y="6350"/>
                  <a:pt x="738187" y="9525"/>
                </a:cubicBezTo>
                <a:lnTo>
                  <a:pt x="738187" y="890762"/>
                </a:lnTo>
                <a:lnTo>
                  <a:pt x="713642" y="886211"/>
                </a:lnTo>
                <a:cubicBezTo>
                  <a:pt x="705971" y="886569"/>
                  <a:pt x="699708" y="888915"/>
                  <a:pt x="689927" y="892175"/>
                </a:cubicBezTo>
                <a:cubicBezTo>
                  <a:pt x="615996" y="894913"/>
                  <a:pt x="643049" y="901949"/>
                  <a:pt x="606107" y="889635"/>
                </a:cubicBezTo>
                <a:lnTo>
                  <a:pt x="590549" y="887653"/>
                </a:lnTo>
                <a:lnTo>
                  <a:pt x="590549" y="695325"/>
                </a:lnTo>
                <a:cubicBezTo>
                  <a:pt x="584200" y="688975"/>
                  <a:pt x="579437" y="692150"/>
                  <a:pt x="576262" y="704850"/>
                </a:cubicBezTo>
                <a:lnTo>
                  <a:pt x="557212" y="833438"/>
                </a:lnTo>
                <a:cubicBezTo>
                  <a:pt x="544512" y="868363"/>
                  <a:pt x="522287" y="885825"/>
                  <a:pt x="490537" y="885825"/>
                </a:cubicBezTo>
                <a:lnTo>
                  <a:pt x="442912" y="885825"/>
                </a:lnTo>
                <a:cubicBezTo>
                  <a:pt x="436562" y="885825"/>
                  <a:pt x="433387" y="882650"/>
                  <a:pt x="433387" y="876300"/>
                </a:cubicBezTo>
                <a:lnTo>
                  <a:pt x="433387" y="776288"/>
                </a:lnTo>
                <a:cubicBezTo>
                  <a:pt x="433387" y="769938"/>
                  <a:pt x="436562" y="763588"/>
                  <a:pt x="442912" y="757238"/>
                </a:cubicBezTo>
                <a:lnTo>
                  <a:pt x="452437" y="757238"/>
                </a:lnTo>
                <a:cubicBezTo>
                  <a:pt x="461962" y="754063"/>
                  <a:pt x="466725" y="747713"/>
                  <a:pt x="466725" y="738188"/>
                </a:cubicBezTo>
                <a:lnTo>
                  <a:pt x="490537" y="552450"/>
                </a:lnTo>
                <a:cubicBezTo>
                  <a:pt x="490537" y="546100"/>
                  <a:pt x="496887" y="541338"/>
                  <a:pt x="509587" y="538163"/>
                </a:cubicBezTo>
                <a:lnTo>
                  <a:pt x="581025" y="538163"/>
                </a:lnTo>
                <a:cubicBezTo>
                  <a:pt x="584200" y="538163"/>
                  <a:pt x="587375" y="534988"/>
                  <a:pt x="590549" y="528638"/>
                </a:cubicBezTo>
                <a:lnTo>
                  <a:pt x="590549" y="461963"/>
                </a:lnTo>
                <a:cubicBezTo>
                  <a:pt x="587375" y="458788"/>
                  <a:pt x="584200" y="455613"/>
                  <a:pt x="581025" y="452438"/>
                </a:cubicBezTo>
                <a:lnTo>
                  <a:pt x="538162" y="452438"/>
                </a:lnTo>
                <a:cubicBezTo>
                  <a:pt x="471487" y="449263"/>
                  <a:pt x="438149" y="409575"/>
                  <a:pt x="438149" y="333375"/>
                </a:cubicBezTo>
                <a:lnTo>
                  <a:pt x="438149" y="123825"/>
                </a:lnTo>
                <a:cubicBezTo>
                  <a:pt x="438149" y="120650"/>
                  <a:pt x="441325" y="117475"/>
                  <a:pt x="447675" y="114300"/>
                </a:cubicBezTo>
                <a:lnTo>
                  <a:pt x="538162" y="114300"/>
                </a:lnTo>
                <a:cubicBezTo>
                  <a:pt x="541337" y="117475"/>
                  <a:pt x="544512" y="120650"/>
                  <a:pt x="547687" y="123825"/>
                </a:cubicBezTo>
                <a:lnTo>
                  <a:pt x="547687" y="290513"/>
                </a:lnTo>
                <a:cubicBezTo>
                  <a:pt x="544512" y="315913"/>
                  <a:pt x="550862" y="328613"/>
                  <a:pt x="566737" y="328613"/>
                </a:cubicBezTo>
                <a:lnTo>
                  <a:pt x="581025" y="328613"/>
                </a:lnTo>
                <a:cubicBezTo>
                  <a:pt x="584200" y="328613"/>
                  <a:pt x="587375" y="325438"/>
                  <a:pt x="590549" y="319088"/>
                </a:cubicBezTo>
                <a:lnTo>
                  <a:pt x="590549" y="9525"/>
                </a:lnTo>
                <a:cubicBezTo>
                  <a:pt x="590549" y="6350"/>
                  <a:pt x="593725" y="3175"/>
                  <a:pt x="600075" y="0"/>
                </a:cubicBezTo>
                <a:close/>
              </a:path>
            </a:pathLst>
          </a:custGeom>
          <a:gradFill>
            <a:gsLst>
              <a:gs pos="0">
                <a:schemeClr val="bg1"/>
              </a:gs>
              <a:gs pos="99000">
                <a:schemeClr val="bg1">
                  <a:alpha val="58000"/>
                </a:scheme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dirty="0">
              <a:solidFill>
                <a:schemeClr val="bg1">
                  <a:alpha val="68000"/>
                </a:schemeClr>
              </a:solidFill>
              <a:latin typeface="华光综艺_CNKI" panose="02000500000000000000" pitchFamily="2" charset="-122"/>
              <a:ea typeface="华光综艺_CNKI" panose="02000500000000000000" pitchFamily="2" charset="-122"/>
            </a:endParaRPr>
          </a:p>
        </p:txBody>
      </p:sp>
      <p:sp>
        <p:nvSpPr>
          <p:cNvPr id="8" name="文本框 7">
            <a:extLst>
              <a:ext uri="{FF2B5EF4-FFF2-40B4-BE49-F238E27FC236}">
                <a16:creationId xmlns:a16="http://schemas.microsoft.com/office/drawing/2014/main" id="{B2747588-27DC-42A8-9EE5-2E81C50EF286}"/>
              </a:ext>
            </a:extLst>
          </p:cNvPr>
          <p:cNvSpPr txBox="1"/>
          <p:nvPr/>
        </p:nvSpPr>
        <p:spPr>
          <a:xfrm>
            <a:off x="4556760" y="1852930"/>
            <a:ext cx="2768707" cy="1862048"/>
          </a:xfrm>
          <a:prstGeom prst="rect">
            <a:avLst/>
          </a:prstGeom>
          <a:noFill/>
        </p:spPr>
        <p:txBody>
          <a:bodyPr wrap="none" rtlCol="0">
            <a:spAutoFit/>
          </a:bodyPr>
          <a:lstStyle/>
          <a:p>
            <a:r>
              <a:rPr lang="en-US" altLang="zh-CN" sz="11500" b="1" dirty="0">
                <a:gradFill>
                  <a:gsLst>
                    <a:gs pos="0">
                      <a:schemeClr val="bg1"/>
                    </a:gs>
                    <a:gs pos="99000">
                      <a:schemeClr val="bg1">
                        <a:alpha val="0"/>
                      </a:schemeClr>
                    </a:gs>
                  </a:gsLst>
                  <a:lin ang="5400000" scaled="0"/>
                </a:gradFill>
                <a:latin typeface="Tw Cen MT Condensed" panose="020B0606020104020203" pitchFamily="34" charset="0"/>
              </a:rPr>
              <a:t>2020</a:t>
            </a:r>
            <a:endParaRPr lang="zh-CN" altLang="en-US" sz="11500" b="1" dirty="0">
              <a:gradFill>
                <a:gsLst>
                  <a:gs pos="0">
                    <a:schemeClr val="bg1"/>
                  </a:gs>
                  <a:gs pos="99000">
                    <a:schemeClr val="bg1">
                      <a:alpha val="0"/>
                    </a:schemeClr>
                  </a:gs>
                </a:gsLst>
                <a:lin ang="5400000" scaled="0"/>
              </a:gradFill>
              <a:latin typeface="Tw Cen MT Condensed" panose="020B0606020104020203" pitchFamily="34" charset="0"/>
            </a:endParaRPr>
          </a:p>
        </p:txBody>
      </p:sp>
      <p:sp useBgFill="1">
        <p:nvSpPr>
          <p:cNvPr id="9" name="任意多边形: 形状 8">
            <a:extLst>
              <a:ext uri="{FF2B5EF4-FFF2-40B4-BE49-F238E27FC236}">
                <a16:creationId xmlns:a16="http://schemas.microsoft.com/office/drawing/2014/main" id="{1413B70F-7735-4BE3-A1A7-D493459E6C01}"/>
              </a:ext>
            </a:extLst>
          </p:cNvPr>
          <p:cNvSpPr/>
          <p:nvPr/>
        </p:nvSpPr>
        <p:spPr>
          <a:xfrm>
            <a:off x="4323768" y="2783954"/>
            <a:ext cx="3364230" cy="1203960"/>
          </a:xfrm>
          <a:custGeom>
            <a:avLst/>
            <a:gdLst>
              <a:gd name="connsiteX0" fmla="*/ 3326130 w 3364230"/>
              <a:gd name="connsiteY0" fmla="*/ 1184910 h 1203960"/>
              <a:gd name="connsiteX1" fmla="*/ 0 w 3364230"/>
              <a:gd name="connsiteY1" fmla="*/ 1203960 h 1203960"/>
              <a:gd name="connsiteX2" fmla="*/ 34290 w 3364230"/>
              <a:gd name="connsiteY2" fmla="*/ 0 h 1203960"/>
              <a:gd name="connsiteX3" fmla="*/ 361950 w 3364230"/>
              <a:gd name="connsiteY3" fmla="*/ 510540 h 1203960"/>
              <a:gd name="connsiteX4" fmla="*/ 396240 w 3364230"/>
              <a:gd name="connsiteY4" fmla="*/ 499110 h 1203960"/>
              <a:gd name="connsiteX5" fmla="*/ 411480 w 3364230"/>
              <a:gd name="connsiteY5" fmla="*/ 495300 h 1203960"/>
              <a:gd name="connsiteX6" fmla="*/ 434340 w 3364230"/>
              <a:gd name="connsiteY6" fmla="*/ 487680 h 1203960"/>
              <a:gd name="connsiteX7" fmla="*/ 438150 w 3364230"/>
              <a:gd name="connsiteY7" fmla="*/ 476250 h 1203960"/>
              <a:gd name="connsiteX8" fmla="*/ 445770 w 3364230"/>
              <a:gd name="connsiteY8" fmla="*/ 464820 h 1203960"/>
              <a:gd name="connsiteX9" fmla="*/ 480060 w 3364230"/>
              <a:gd name="connsiteY9" fmla="*/ 434340 h 1203960"/>
              <a:gd name="connsiteX10" fmla="*/ 483870 w 3364230"/>
              <a:gd name="connsiteY10" fmla="*/ 422910 h 1203960"/>
              <a:gd name="connsiteX11" fmla="*/ 506730 w 3364230"/>
              <a:gd name="connsiteY11" fmla="*/ 415290 h 1203960"/>
              <a:gd name="connsiteX12" fmla="*/ 518160 w 3364230"/>
              <a:gd name="connsiteY12" fmla="*/ 403860 h 1203960"/>
              <a:gd name="connsiteX13" fmla="*/ 541020 w 3364230"/>
              <a:gd name="connsiteY13" fmla="*/ 388620 h 1203960"/>
              <a:gd name="connsiteX14" fmla="*/ 556260 w 3364230"/>
              <a:gd name="connsiteY14" fmla="*/ 392430 h 1203960"/>
              <a:gd name="connsiteX15" fmla="*/ 575310 w 3364230"/>
              <a:gd name="connsiteY15" fmla="*/ 415290 h 1203960"/>
              <a:gd name="connsiteX16" fmla="*/ 586740 w 3364230"/>
              <a:gd name="connsiteY16" fmla="*/ 419100 h 1203960"/>
              <a:gd name="connsiteX17" fmla="*/ 598170 w 3364230"/>
              <a:gd name="connsiteY17" fmla="*/ 426720 h 1203960"/>
              <a:gd name="connsiteX18" fmla="*/ 609600 w 3364230"/>
              <a:gd name="connsiteY18" fmla="*/ 438150 h 1203960"/>
              <a:gd name="connsiteX19" fmla="*/ 662940 w 3364230"/>
              <a:gd name="connsiteY19" fmla="*/ 441960 h 1203960"/>
              <a:gd name="connsiteX20" fmla="*/ 674370 w 3364230"/>
              <a:gd name="connsiteY20" fmla="*/ 449580 h 1203960"/>
              <a:gd name="connsiteX21" fmla="*/ 697230 w 3364230"/>
              <a:gd name="connsiteY21" fmla="*/ 468630 h 1203960"/>
              <a:gd name="connsiteX22" fmla="*/ 720090 w 3364230"/>
              <a:gd name="connsiteY22" fmla="*/ 476250 h 1203960"/>
              <a:gd name="connsiteX23" fmla="*/ 735330 w 3364230"/>
              <a:gd name="connsiteY23" fmla="*/ 472440 h 1203960"/>
              <a:gd name="connsiteX24" fmla="*/ 746760 w 3364230"/>
              <a:gd name="connsiteY24" fmla="*/ 449580 h 1203960"/>
              <a:gd name="connsiteX25" fmla="*/ 769620 w 3364230"/>
              <a:gd name="connsiteY25" fmla="*/ 434340 h 1203960"/>
              <a:gd name="connsiteX26" fmla="*/ 788670 w 3364230"/>
              <a:gd name="connsiteY26" fmla="*/ 438150 h 1203960"/>
              <a:gd name="connsiteX27" fmla="*/ 800100 w 3364230"/>
              <a:gd name="connsiteY27" fmla="*/ 445770 h 1203960"/>
              <a:gd name="connsiteX28" fmla="*/ 822960 w 3364230"/>
              <a:gd name="connsiteY28" fmla="*/ 434340 h 1203960"/>
              <a:gd name="connsiteX29" fmla="*/ 834390 w 3364230"/>
              <a:gd name="connsiteY29" fmla="*/ 422910 h 1203960"/>
              <a:gd name="connsiteX30" fmla="*/ 883920 w 3364230"/>
              <a:gd name="connsiteY30" fmla="*/ 419100 h 1203960"/>
              <a:gd name="connsiteX31" fmla="*/ 982980 w 3364230"/>
              <a:gd name="connsiteY31" fmla="*/ 415290 h 1203960"/>
              <a:gd name="connsiteX32" fmla="*/ 990600 w 3364230"/>
              <a:gd name="connsiteY32" fmla="*/ 403860 h 1203960"/>
              <a:gd name="connsiteX33" fmla="*/ 1024890 w 3364230"/>
              <a:gd name="connsiteY33" fmla="*/ 411480 h 1203960"/>
              <a:gd name="connsiteX34" fmla="*/ 1162050 w 3364230"/>
              <a:gd name="connsiteY34" fmla="*/ 407670 h 1203960"/>
              <a:gd name="connsiteX35" fmla="*/ 1150620 w 3364230"/>
              <a:gd name="connsiteY35" fmla="*/ 400050 h 1203960"/>
              <a:gd name="connsiteX36" fmla="*/ 1192530 w 3364230"/>
              <a:gd name="connsiteY36" fmla="*/ 403860 h 1203960"/>
              <a:gd name="connsiteX37" fmla="*/ 1283970 w 3364230"/>
              <a:gd name="connsiteY37" fmla="*/ 415290 h 1203960"/>
              <a:gd name="connsiteX38" fmla="*/ 1295400 w 3364230"/>
              <a:gd name="connsiteY38" fmla="*/ 392430 h 1203960"/>
              <a:gd name="connsiteX39" fmla="*/ 1310640 w 3364230"/>
              <a:gd name="connsiteY39" fmla="*/ 388620 h 1203960"/>
              <a:gd name="connsiteX40" fmla="*/ 1344930 w 3364230"/>
              <a:gd name="connsiteY40" fmla="*/ 384810 h 1203960"/>
              <a:gd name="connsiteX41" fmla="*/ 1432560 w 3364230"/>
              <a:gd name="connsiteY41" fmla="*/ 377190 h 1203960"/>
              <a:gd name="connsiteX42" fmla="*/ 1443990 w 3364230"/>
              <a:gd name="connsiteY42" fmla="*/ 365760 h 1203960"/>
              <a:gd name="connsiteX43" fmla="*/ 1466850 w 3364230"/>
              <a:gd name="connsiteY43" fmla="*/ 361950 h 1203960"/>
              <a:gd name="connsiteX44" fmla="*/ 1516380 w 3364230"/>
              <a:gd name="connsiteY44" fmla="*/ 358140 h 1203960"/>
              <a:gd name="connsiteX45" fmla="*/ 1558290 w 3364230"/>
              <a:gd name="connsiteY45" fmla="*/ 346710 h 1203960"/>
              <a:gd name="connsiteX46" fmla="*/ 1569720 w 3364230"/>
              <a:gd name="connsiteY46" fmla="*/ 342900 h 1203960"/>
              <a:gd name="connsiteX47" fmla="*/ 1581150 w 3364230"/>
              <a:gd name="connsiteY47" fmla="*/ 339090 h 1203960"/>
              <a:gd name="connsiteX48" fmla="*/ 1661160 w 3364230"/>
              <a:gd name="connsiteY48" fmla="*/ 335280 h 1203960"/>
              <a:gd name="connsiteX49" fmla="*/ 1783080 w 3364230"/>
              <a:gd name="connsiteY49" fmla="*/ 327660 h 1203960"/>
              <a:gd name="connsiteX50" fmla="*/ 1805940 w 3364230"/>
              <a:gd name="connsiteY50" fmla="*/ 320040 h 1203960"/>
              <a:gd name="connsiteX51" fmla="*/ 1817370 w 3364230"/>
              <a:gd name="connsiteY51" fmla="*/ 316230 h 1203960"/>
              <a:gd name="connsiteX52" fmla="*/ 1828800 w 3364230"/>
              <a:gd name="connsiteY52" fmla="*/ 312420 h 1203960"/>
              <a:gd name="connsiteX53" fmla="*/ 1847850 w 3364230"/>
              <a:gd name="connsiteY53" fmla="*/ 289560 h 1203960"/>
              <a:gd name="connsiteX54" fmla="*/ 1855470 w 3364230"/>
              <a:gd name="connsiteY54" fmla="*/ 278130 h 1203960"/>
              <a:gd name="connsiteX55" fmla="*/ 1866900 w 3364230"/>
              <a:gd name="connsiteY55" fmla="*/ 274320 h 1203960"/>
              <a:gd name="connsiteX56" fmla="*/ 1874520 w 3364230"/>
              <a:gd name="connsiteY56" fmla="*/ 262890 h 1203960"/>
              <a:gd name="connsiteX57" fmla="*/ 1897380 w 3364230"/>
              <a:gd name="connsiteY57" fmla="*/ 255270 h 1203960"/>
              <a:gd name="connsiteX58" fmla="*/ 1908810 w 3364230"/>
              <a:gd name="connsiteY58" fmla="*/ 259080 h 1203960"/>
              <a:gd name="connsiteX59" fmla="*/ 1912620 w 3364230"/>
              <a:gd name="connsiteY59" fmla="*/ 289560 h 1203960"/>
              <a:gd name="connsiteX60" fmla="*/ 1973580 w 3364230"/>
              <a:gd name="connsiteY60" fmla="*/ 297180 h 1203960"/>
              <a:gd name="connsiteX61" fmla="*/ 2019300 w 3364230"/>
              <a:gd name="connsiteY61" fmla="*/ 308610 h 1203960"/>
              <a:gd name="connsiteX62" fmla="*/ 2095500 w 3364230"/>
              <a:gd name="connsiteY62" fmla="*/ 316230 h 1203960"/>
              <a:gd name="connsiteX63" fmla="*/ 2175510 w 3364230"/>
              <a:gd name="connsiteY63" fmla="*/ 327660 h 1203960"/>
              <a:gd name="connsiteX64" fmla="*/ 2186940 w 3364230"/>
              <a:gd name="connsiteY64" fmla="*/ 331470 h 1203960"/>
              <a:gd name="connsiteX65" fmla="*/ 2221230 w 3364230"/>
              <a:gd name="connsiteY65" fmla="*/ 323850 h 1203960"/>
              <a:gd name="connsiteX66" fmla="*/ 2232660 w 3364230"/>
              <a:gd name="connsiteY66" fmla="*/ 312420 h 1203960"/>
              <a:gd name="connsiteX67" fmla="*/ 2278380 w 3364230"/>
              <a:gd name="connsiteY67" fmla="*/ 300990 h 1203960"/>
              <a:gd name="connsiteX68" fmla="*/ 2289810 w 3364230"/>
              <a:gd name="connsiteY68" fmla="*/ 297180 h 1203960"/>
              <a:gd name="connsiteX69" fmla="*/ 2308860 w 3364230"/>
              <a:gd name="connsiteY69" fmla="*/ 293370 h 1203960"/>
              <a:gd name="connsiteX70" fmla="*/ 2320290 w 3364230"/>
              <a:gd name="connsiteY70" fmla="*/ 285750 h 1203960"/>
              <a:gd name="connsiteX71" fmla="*/ 2354580 w 3364230"/>
              <a:gd name="connsiteY71" fmla="*/ 259080 h 1203960"/>
              <a:gd name="connsiteX72" fmla="*/ 2377440 w 3364230"/>
              <a:gd name="connsiteY72" fmla="*/ 251460 h 1203960"/>
              <a:gd name="connsiteX73" fmla="*/ 2388870 w 3364230"/>
              <a:gd name="connsiteY73" fmla="*/ 247650 h 1203960"/>
              <a:gd name="connsiteX74" fmla="*/ 2415540 w 3364230"/>
              <a:gd name="connsiteY74" fmla="*/ 243840 h 1203960"/>
              <a:gd name="connsiteX75" fmla="*/ 2461260 w 3364230"/>
              <a:gd name="connsiteY75" fmla="*/ 228600 h 1203960"/>
              <a:gd name="connsiteX76" fmla="*/ 2472690 w 3364230"/>
              <a:gd name="connsiteY76" fmla="*/ 224790 h 1203960"/>
              <a:gd name="connsiteX77" fmla="*/ 2484120 w 3364230"/>
              <a:gd name="connsiteY77" fmla="*/ 220980 h 1203960"/>
              <a:gd name="connsiteX78" fmla="*/ 2510790 w 3364230"/>
              <a:gd name="connsiteY78" fmla="*/ 186690 h 1203960"/>
              <a:gd name="connsiteX79" fmla="*/ 2518410 w 3364230"/>
              <a:gd name="connsiteY79" fmla="*/ 175260 h 1203960"/>
              <a:gd name="connsiteX80" fmla="*/ 2586990 w 3364230"/>
              <a:gd name="connsiteY80" fmla="*/ 190500 h 1203960"/>
              <a:gd name="connsiteX81" fmla="*/ 2594610 w 3364230"/>
              <a:gd name="connsiteY81" fmla="*/ 201930 h 1203960"/>
              <a:gd name="connsiteX82" fmla="*/ 2609850 w 3364230"/>
              <a:gd name="connsiteY82" fmla="*/ 205740 h 1203960"/>
              <a:gd name="connsiteX83" fmla="*/ 2621280 w 3364230"/>
              <a:gd name="connsiteY83" fmla="*/ 209550 h 1203960"/>
              <a:gd name="connsiteX84" fmla="*/ 2659380 w 3364230"/>
              <a:gd name="connsiteY84" fmla="*/ 217170 h 1203960"/>
              <a:gd name="connsiteX85" fmla="*/ 2667000 w 3364230"/>
              <a:gd name="connsiteY85" fmla="*/ 228600 h 1203960"/>
              <a:gd name="connsiteX86" fmla="*/ 2689860 w 3364230"/>
              <a:gd name="connsiteY86" fmla="*/ 240030 h 1203960"/>
              <a:gd name="connsiteX87" fmla="*/ 2708910 w 3364230"/>
              <a:gd name="connsiteY87" fmla="*/ 243840 h 1203960"/>
              <a:gd name="connsiteX88" fmla="*/ 2731770 w 3364230"/>
              <a:gd name="connsiteY88" fmla="*/ 255270 h 1203960"/>
              <a:gd name="connsiteX89" fmla="*/ 2743200 w 3364230"/>
              <a:gd name="connsiteY89" fmla="*/ 259080 h 1203960"/>
              <a:gd name="connsiteX90" fmla="*/ 2781300 w 3364230"/>
              <a:gd name="connsiteY90" fmla="*/ 255270 h 1203960"/>
              <a:gd name="connsiteX91" fmla="*/ 2788920 w 3364230"/>
              <a:gd name="connsiteY91" fmla="*/ 243840 h 1203960"/>
              <a:gd name="connsiteX92" fmla="*/ 2800350 w 3364230"/>
              <a:gd name="connsiteY92" fmla="*/ 236220 h 1203960"/>
              <a:gd name="connsiteX93" fmla="*/ 2811780 w 3364230"/>
              <a:gd name="connsiteY93" fmla="*/ 240030 h 1203960"/>
              <a:gd name="connsiteX94" fmla="*/ 2834640 w 3364230"/>
              <a:gd name="connsiteY94" fmla="*/ 251460 h 1203960"/>
              <a:gd name="connsiteX95" fmla="*/ 2857500 w 3364230"/>
              <a:gd name="connsiteY95" fmla="*/ 255270 h 1203960"/>
              <a:gd name="connsiteX96" fmla="*/ 2868930 w 3364230"/>
              <a:gd name="connsiteY96" fmla="*/ 259080 h 1203960"/>
              <a:gd name="connsiteX97" fmla="*/ 2895600 w 3364230"/>
              <a:gd name="connsiteY97" fmla="*/ 266700 h 1203960"/>
              <a:gd name="connsiteX98" fmla="*/ 2922270 w 3364230"/>
              <a:gd name="connsiteY98" fmla="*/ 281940 h 1203960"/>
              <a:gd name="connsiteX99" fmla="*/ 2933700 w 3364230"/>
              <a:gd name="connsiteY99" fmla="*/ 293370 h 1203960"/>
              <a:gd name="connsiteX100" fmla="*/ 2948940 w 3364230"/>
              <a:gd name="connsiteY100" fmla="*/ 297180 h 1203960"/>
              <a:gd name="connsiteX101" fmla="*/ 2960370 w 3364230"/>
              <a:gd name="connsiteY101" fmla="*/ 304800 h 1203960"/>
              <a:gd name="connsiteX102" fmla="*/ 2967990 w 3364230"/>
              <a:gd name="connsiteY102" fmla="*/ 316230 h 1203960"/>
              <a:gd name="connsiteX103" fmla="*/ 3059430 w 3364230"/>
              <a:gd name="connsiteY103" fmla="*/ 327660 h 1203960"/>
              <a:gd name="connsiteX104" fmla="*/ 3086100 w 3364230"/>
              <a:gd name="connsiteY104" fmla="*/ 346710 h 1203960"/>
              <a:gd name="connsiteX105" fmla="*/ 3097530 w 3364230"/>
              <a:gd name="connsiteY105" fmla="*/ 350520 h 1203960"/>
              <a:gd name="connsiteX106" fmla="*/ 3108960 w 3364230"/>
              <a:gd name="connsiteY106" fmla="*/ 354330 h 1203960"/>
              <a:gd name="connsiteX107" fmla="*/ 3131820 w 3364230"/>
              <a:gd name="connsiteY107" fmla="*/ 369570 h 1203960"/>
              <a:gd name="connsiteX108" fmla="*/ 3158490 w 3364230"/>
              <a:gd name="connsiteY108" fmla="*/ 388620 h 1203960"/>
              <a:gd name="connsiteX109" fmla="*/ 3166110 w 3364230"/>
              <a:gd name="connsiteY109" fmla="*/ 400050 h 1203960"/>
              <a:gd name="connsiteX110" fmla="*/ 3169920 w 3364230"/>
              <a:gd name="connsiteY110" fmla="*/ 411480 h 1203960"/>
              <a:gd name="connsiteX111" fmla="*/ 3188970 w 3364230"/>
              <a:gd name="connsiteY111" fmla="*/ 415290 h 1203960"/>
              <a:gd name="connsiteX112" fmla="*/ 3223260 w 3364230"/>
              <a:gd name="connsiteY112" fmla="*/ 422910 h 1203960"/>
              <a:gd name="connsiteX113" fmla="*/ 3230880 w 3364230"/>
              <a:gd name="connsiteY113" fmla="*/ 434340 h 1203960"/>
              <a:gd name="connsiteX114" fmla="*/ 3234690 w 3364230"/>
              <a:gd name="connsiteY114" fmla="*/ 445770 h 1203960"/>
              <a:gd name="connsiteX115" fmla="*/ 3272790 w 3364230"/>
              <a:gd name="connsiteY115" fmla="*/ 468630 h 1203960"/>
              <a:gd name="connsiteX116" fmla="*/ 3288030 w 3364230"/>
              <a:gd name="connsiteY116" fmla="*/ 472440 h 1203960"/>
              <a:gd name="connsiteX117" fmla="*/ 3299460 w 3364230"/>
              <a:gd name="connsiteY117" fmla="*/ 483870 h 1203960"/>
              <a:gd name="connsiteX118" fmla="*/ 3310890 w 3364230"/>
              <a:gd name="connsiteY118" fmla="*/ 487680 h 1203960"/>
              <a:gd name="connsiteX119" fmla="*/ 3322320 w 3364230"/>
              <a:gd name="connsiteY119" fmla="*/ 495300 h 1203960"/>
              <a:gd name="connsiteX120" fmla="*/ 3341370 w 3364230"/>
              <a:gd name="connsiteY120" fmla="*/ 514350 h 1203960"/>
              <a:gd name="connsiteX121" fmla="*/ 3360420 w 3364230"/>
              <a:gd name="connsiteY121" fmla="*/ 533400 h 1203960"/>
              <a:gd name="connsiteX122" fmla="*/ 3364230 w 3364230"/>
              <a:gd name="connsiteY122" fmla="*/ 544830 h 1203960"/>
              <a:gd name="connsiteX123" fmla="*/ 3326130 w 3364230"/>
              <a:gd name="connsiteY123" fmla="*/ 1184910 h 12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364230" h="1203960">
                <a:moveTo>
                  <a:pt x="3326130" y="1184910"/>
                </a:moveTo>
                <a:lnTo>
                  <a:pt x="0" y="1203960"/>
                </a:lnTo>
                <a:lnTo>
                  <a:pt x="34290" y="0"/>
                </a:lnTo>
                <a:lnTo>
                  <a:pt x="361950" y="510540"/>
                </a:lnTo>
                <a:cubicBezTo>
                  <a:pt x="373380" y="506730"/>
                  <a:pt x="384725" y="502653"/>
                  <a:pt x="396240" y="499110"/>
                </a:cubicBezTo>
                <a:cubicBezTo>
                  <a:pt x="401245" y="497570"/>
                  <a:pt x="406464" y="496805"/>
                  <a:pt x="411480" y="495300"/>
                </a:cubicBezTo>
                <a:cubicBezTo>
                  <a:pt x="419173" y="492992"/>
                  <a:pt x="434340" y="487680"/>
                  <a:pt x="434340" y="487680"/>
                </a:cubicBezTo>
                <a:cubicBezTo>
                  <a:pt x="435610" y="483870"/>
                  <a:pt x="436354" y="479842"/>
                  <a:pt x="438150" y="476250"/>
                </a:cubicBezTo>
                <a:cubicBezTo>
                  <a:pt x="440198" y="472154"/>
                  <a:pt x="442728" y="468242"/>
                  <a:pt x="445770" y="464820"/>
                </a:cubicBezTo>
                <a:cubicBezTo>
                  <a:pt x="464750" y="443467"/>
                  <a:pt x="462688" y="445921"/>
                  <a:pt x="480060" y="434340"/>
                </a:cubicBezTo>
                <a:cubicBezTo>
                  <a:pt x="481330" y="430530"/>
                  <a:pt x="480602" y="425244"/>
                  <a:pt x="483870" y="422910"/>
                </a:cubicBezTo>
                <a:cubicBezTo>
                  <a:pt x="490406" y="418241"/>
                  <a:pt x="506730" y="415290"/>
                  <a:pt x="506730" y="415290"/>
                </a:cubicBezTo>
                <a:cubicBezTo>
                  <a:pt x="510540" y="411480"/>
                  <a:pt x="513907" y="407168"/>
                  <a:pt x="518160" y="403860"/>
                </a:cubicBezTo>
                <a:cubicBezTo>
                  <a:pt x="525389" y="398237"/>
                  <a:pt x="541020" y="388620"/>
                  <a:pt x="541020" y="388620"/>
                </a:cubicBezTo>
                <a:cubicBezTo>
                  <a:pt x="546100" y="389890"/>
                  <a:pt x="551714" y="389832"/>
                  <a:pt x="556260" y="392430"/>
                </a:cubicBezTo>
                <a:cubicBezTo>
                  <a:pt x="581656" y="406942"/>
                  <a:pt x="555584" y="399509"/>
                  <a:pt x="575310" y="415290"/>
                </a:cubicBezTo>
                <a:cubicBezTo>
                  <a:pt x="578446" y="417799"/>
                  <a:pt x="583148" y="417304"/>
                  <a:pt x="586740" y="419100"/>
                </a:cubicBezTo>
                <a:cubicBezTo>
                  <a:pt x="590836" y="421148"/>
                  <a:pt x="594652" y="423789"/>
                  <a:pt x="598170" y="426720"/>
                </a:cubicBezTo>
                <a:cubicBezTo>
                  <a:pt x="602309" y="430169"/>
                  <a:pt x="604355" y="436916"/>
                  <a:pt x="609600" y="438150"/>
                </a:cubicBezTo>
                <a:cubicBezTo>
                  <a:pt x="626951" y="442233"/>
                  <a:pt x="645160" y="440690"/>
                  <a:pt x="662940" y="441960"/>
                </a:cubicBezTo>
                <a:cubicBezTo>
                  <a:pt x="666750" y="444500"/>
                  <a:pt x="670852" y="446649"/>
                  <a:pt x="674370" y="449580"/>
                </a:cubicBezTo>
                <a:cubicBezTo>
                  <a:pt x="684624" y="458125"/>
                  <a:pt x="685068" y="463225"/>
                  <a:pt x="697230" y="468630"/>
                </a:cubicBezTo>
                <a:cubicBezTo>
                  <a:pt x="704570" y="471892"/>
                  <a:pt x="720090" y="476250"/>
                  <a:pt x="720090" y="476250"/>
                </a:cubicBezTo>
                <a:cubicBezTo>
                  <a:pt x="725170" y="474980"/>
                  <a:pt x="730973" y="475345"/>
                  <a:pt x="735330" y="472440"/>
                </a:cubicBezTo>
                <a:cubicBezTo>
                  <a:pt x="746121" y="465246"/>
                  <a:pt x="740675" y="458708"/>
                  <a:pt x="746760" y="449580"/>
                </a:cubicBezTo>
                <a:cubicBezTo>
                  <a:pt x="754914" y="437349"/>
                  <a:pt x="757637" y="438334"/>
                  <a:pt x="769620" y="434340"/>
                </a:cubicBezTo>
                <a:cubicBezTo>
                  <a:pt x="775970" y="435610"/>
                  <a:pt x="782607" y="435876"/>
                  <a:pt x="788670" y="438150"/>
                </a:cubicBezTo>
                <a:cubicBezTo>
                  <a:pt x="792957" y="439758"/>
                  <a:pt x="795583" y="445017"/>
                  <a:pt x="800100" y="445770"/>
                </a:cubicBezTo>
                <a:cubicBezTo>
                  <a:pt x="805828" y="446725"/>
                  <a:pt x="819643" y="437104"/>
                  <a:pt x="822960" y="434340"/>
                </a:cubicBezTo>
                <a:cubicBezTo>
                  <a:pt x="827099" y="430891"/>
                  <a:pt x="829163" y="424217"/>
                  <a:pt x="834390" y="422910"/>
                </a:cubicBezTo>
                <a:cubicBezTo>
                  <a:pt x="850454" y="418894"/>
                  <a:pt x="867383" y="419948"/>
                  <a:pt x="883920" y="419100"/>
                </a:cubicBezTo>
                <a:cubicBezTo>
                  <a:pt x="916921" y="417408"/>
                  <a:pt x="949960" y="416560"/>
                  <a:pt x="982980" y="415290"/>
                </a:cubicBezTo>
                <a:cubicBezTo>
                  <a:pt x="985520" y="411480"/>
                  <a:pt x="987024" y="406721"/>
                  <a:pt x="990600" y="403860"/>
                </a:cubicBezTo>
                <a:cubicBezTo>
                  <a:pt x="1002720" y="394164"/>
                  <a:pt x="1015154" y="404989"/>
                  <a:pt x="1024890" y="411480"/>
                </a:cubicBezTo>
                <a:cubicBezTo>
                  <a:pt x="1070610" y="410210"/>
                  <a:pt x="1116500" y="411811"/>
                  <a:pt x="1162050" y="407670"/>
                </a:cubicBezTo>
                <a:cubicBezTo>
                  <a:pt x="1166610" y="407255"/>
                  <a:pt x="1146076" y="400618"/>
                  <a:pt x="1150620" y="400050"/>
                </a:cubicBezTo>
                <a:cubicBezTo>
                  <a:pt x="1164539" y="398310"/>
                  <a:pt x="1178560" y="402590"/>
                  <a:pt x="1192530" y="403860"/>
                </a:cubicBezTo>
                <a:cubicBezTo>
                  <a:pt x="1237110" y="418720"/>
                  <a:pt x="1207370" y="411034"/>
                  <a:pt x="1283970" y="415290"/>
                </a:cubicBezTo>
                <a:cubicBezTo>
                  <a:pt x="1286143" y="408770"/>
                  <a:pt x="1289069" y="396650"/>
                  <a:pt x="1295400" y="392430"/>
                </a:cubicBezTo>
                <a:cubicBezTo>
                  <a:pt x="1299757" y="389525"/>
                  <a:pt x="1305465" y="389416"/>
                  <a:pt x="1310640" y="388620"/>
                </a:cubicBezTo>
                <a:cubicBezTo>
                  <a:pt x="1322007" y="386871"/>
                  <a:pt x="1333500" y="386080"/>
                  <a:pt x="1344930" y="384810"/>
                </a:cubicBezTo>
                <a:cubicBezTo>
                  <a:pt x="1390332" y="369676"/>
                  <a:pt x="1290003" y="401983"/>
                  <a:pt x="1432560" y="377190"/>
                </a:cubicBezTo>
                <a:cubicBezTo>
                  <a:pt x="1437868" y="376267"/>
                  <a:pt x="1439066" y="367948"/>
                  <a:pt x="1443990" y="365760"/>
                </a:cubicBezTo>
                <a:cubicBezTo>
                  <a:pt x="1451049" y="362623"/>
                  <a:pt x="1459167" y="362759"/>
                  <a:pt x="1466850" y="361950"/>
                </a:cubicBezTo>
                <a:cubicBezTo>
                  <a:pt x="1483318" y="360217"/>
                  <a:pt x="1499870" y="359410"/>
                  <a:pt x="1516380" y="358140"/>
                </a:cubicBezTo>
                <a:cubicBezTo>
                  <a:pt x="1543306" y="352755"/>
                  <a:pt x="1529287" y="356378"/>
                  <a:pt x="1558290" y="346710"/>
                </a:cubicBezTo>
                <a:lnTo>
                  <a:pt x="1569720" y="342900"/>
                </a:lnTo>
                <a:cubicBezTo>
                  <a:pt x="1573530" y="341630"/>
                  <a:pt x="1577138" y="339281"/>
                  <a:pt x="1581150" y="339090"/>
                </a:cubicBezTo>
                <a:lnTo>
                  <a:pt x="1661160" y="335280"/>
                </a:lnTo>
                <a:cubicBezTo>
                  <a:pt x="1710133" y="318956"/>
                  <a:pt x="1644886" y="339505"/>
                  <a:pt x="1783080" y="327660"/>
                </a:cubicBezTo>
                <a:cubicBezTo>
                  <a:pt x="1791083" y="326974"/>
                  <a:pt x="1798320" y="322580"/>
                  <a:pt x="1805940" y="320040"/>
                </a:cubicBezTo>
                <a:lnTo>
                  <a:pt x="1817370" y="316230"/>
                </a:lnTo>
                <a:lnTo>
                  <a:pt x="1828800" y="312420"/>
                </a:lnTo>
                <a:cubicBezTo>
                  <a:pt x="1847719" y="284041"/>
                  <a:pt x="1823404" y="318896"/>
                  <a:pt x="1847850" y="289560"/>
                </a:cubicBezTo>
                <a:cubicBezTo>
                  <a:pt x="1850781" y="286042"/>
                  <a:pt x="1851894" y="280991"/>
                  <a:pt x="1855470" y="278130"/>
                </a:cubicBezTo>
                <a:cubicBezTo>
                  <a:pt x="1858606" y="275621"/>
                  <a:pt x="1863090" y="275590"/>
                  <a:pt x="1866900" y="274320"/>
                </a:cubicBezTo>
                <a:cubicBezTo>
                  <a:pt x="1869440" y="270510"/>
                  <a:pt x="1870637" y="265317"/>
                  <a:pt x="1874520" y="262890"/>
                </a:cubicBezTo>
                <a:cubicBezTo>
                  <a:pt x="1881331" y="258633"/>
                  <a:pt x="1897380" y="255270"/>
                  <a:pt x="1897380" y="255270"/>
                </a:cubicBezTo>
                <a:cubicBezTo>
                  <a:pt x="1901190" y="256540"/>
                  <a:pt x="1907179" y="255410"/>
                  <a:pt x="1908810" y="259080"/>
                </a:cubicBezTo>
                <a:cubicBezTo>
                  <a:pt x="1912968" y="268437"/>
                  <a:pt x="1903795" y="284369"/>
                  <a:pt x="1912620" y="289560"/>
                </a:cubicBezTo>
                <a:cubicBezTo>
                  <a:pt x="1930271" y="299943"/>
                  <a:pt x="1973580" y="297180"/>
                  <a:pt x="1973580" y="297180"/>
                </a:cubicBezTo>
                <a:cubicBezTo>
                  <a:pt x="1994975" y="311444"/>
                  <a:pt x="1979463" y="303630"/>
                  <a:pt x="2019300" y="308610"/>
                </a:cubicBezTo>
                <a:cubicBezTo>
                  <a:pt x="2078357" y="315992"/>
                  <a:pt x="2007524" y="309463"/>
                  <a:pt x="2095500" y="316230"/>
                </a:cubicBezTo>
                <a:cubicBezTo>
                  <a:pt x="2136473" y="329888"/>
                  <a:pt x="2110346" y="323316"/>
                  <a:pt x="2175510" y="327660"/>
                </a:cubicBezTo>
                <a:cubicBezTo>
                  <a:pt x="2179320" y="328930"/>
                  <a:pt x="2182924" y="331470"/>
                  <a:pt x="2186940" y="331470"/>
                </a:cubicBezTo>
                <a:cubicBezTo>
                  <a:pt x="2200351" y="331470"/>
                  <a:pt x="2209443" y="327779"/>
                  <a:pt x="2221230" y="323850"/>
                </a:cubicBezTo>
                <a:cubicBezTo>
                  <a:pt x="2225040" y="320040"/>
                  <a:pt x="2227950" y="315037"/>
                  <a:pt x="2232660" y="312420"/>
                </a:cubicBezTo>
                <a:cubicBezTo>
                  <a:pt x="2248057" y="303866"/>
                  <a:pt x="2261823" y="304669"/>
                  <a:pt x="2278380" y="300990"/>
                </a:cubicBezTo>
                <a:cubicBezTo>
                  <a:pt x="2282300" y="300119"/>
                  <a:pt x="2285914" y="298154"/>
                  <a:pt x="2289810" y="297180"/>
                </a:cubicBezTo>
                <a:cubicBezTo>
                  <a:pt x="2296092" y="295609"/>
                  <a:pt x="2302510" y="294640"/>
                  <a:pt x="2308860" y="293370"/>
                </a:cubicBezTo>
                <a:cubicBezTo>
                  <a:pt x="2312670" y="290830"/>
                  <a:pt x="2316772" y="288681"/>
                  <a:pt x="2320290" y="285750"/>
                </a:cubicBezTo>
                <a:cubicBezTo>
                  <a:pt x="2333439" y="274792"/>
                  <a:pt x="2335321" y="265500"/>
                  <a:pt x="2354580" y="259080"/>
                </a:cubicBezTo>
                <a:lnTo>
                  <a:pt x="2377440" y="251460"/>
                </a:lnTo>
                <a:cubicBezTo>
                  <a:pt x="2381250" y="250190"/>
                  <a:pt x="2384894" y="248218"/>
                  <a:pt x="2388870" y="247650"/>
                </a:cubicBezTo>
                <a:lnTo>
                  <a:pt x="2415540" y="243840"/>
                </a:lnTo>
                <a:lnTo>
                  <a:pt x="2461260" y="228600"/>
                </a:lnTo>
                <a:lnTo>
                  <a:pt x="2472690" y="224790"/>
                </a:lnTo>
                <a:lnTo>
                  <a:pt x="2484120" y="220980"/>
                </a:lnTo>
                <a:cubicBezTo>
                  <a:pt x="2502026" y="203074"/>
                  <a:pt x="2492561" y="214033"/>
                  <a:pt x="2510790" y="186690"/>
                </a:cubicBezTo>
                <a:lnTo>
                  <a:pt x="2518410" y="175260"/>
                </a:lnTo>
                <a:cubicBezTo>
                  <a:pt x="2616732" y="181044"/>
                  <a:pt x="2570855" y="158230"/>
                  <a:pt x="2586990" y="190500"/>
                </a:cubicBezTo>
                <a:cubicBezTo>
                  <a:pt x="2589038" y="194596"/>
                  <a:pt x="2590800" y="199390"/>
                  <a:pt x="2594610" y="201930"/>
                </a:cubicBezTo>
                <a:cubicBezTo>
                  <a:pt x="2598967" y="204835"/>
                  <a:pt x="2604815" y="204301"/>
                  <a:pt x="2609850" y="205740"/>
                </a:cubicBezTo>
                <a:cubicBezTo>
                  <a:pt x="2613712" y="206843"/>
                  <a:pt x="2617367" y="208647"/>
                  <a:pt x="2621280" y="209550"/>
                </a:cubicBezTo>
                <a:cubicBezTo>
                  <a:pt x="2633900" y="212462"/>
                  <a:pt x="2659380" y="217170"/>
                  <a:pt x="2659380" y="217170"/>
                </a:cubicBezTo>
                <a:cubicBezTo>
                  <a:pt x="2661920" y="220980"/>
                  <a:pt x="2663762" y="225362"/>
                  <a:pt x="2667000" y="228600"/>
                </a:cubicBezTo>
                <a:cubicBezTo>
                  <a:pt x="2673208" y="234808"/>
                  <a:pt x="2681597" y="237964"/>
                  <a:pt x="2689860" y="240030"/>
                </a:cubicBezTo>
                <a:cubicBezTo>
                  <a:pt x="2696142" y="241601"/>
                  <a:pt x="2702628" y="242269"/>
                  <a:pt x="2708910" y="243840"/>
                </a:cubicBezTo>
                <a:cubicBezTo>
                  <a:pt x="2728063" y="248628"/>
                  <a:pt x="2713146" y="245958"/>
                  <a:pt x="2731770" y="255270"/>
                </a:cubicBezTo>
                <a:cubicBezTo>
                  <a:pt x="2735362" y="257066"/>
                  <a:pt x="2739390" y="257810"/>
                  <a:pt x="2743200" y="259080"/>
                </a:cubicBezTo>
                <a:cubicBezTo>
                  <a:pt x="2755900" y="257810"/>
                  <a:pt x="2769192" y="259306"/>
                  <a:pt x="2781300" y="255270"/>
                </a:cubicBezTo>
                <a:cubicBezTo>
                  <a:pt x="2785644" y="253822"/>
                  <a:pt x="2785682" y="247078"/>
                  <a:pt x="2788920" y="243840"/>
                </a:cubicBezTo>
                <a:cubicBezTo>
                  <a:pt x="2792158" y="240602"/>
                  <a:pt x="2796540" y="238760"/>
                  <a:pt x="2800350" y="236220"/>
                </a:cubicBezTo>
                <a:cubicBezTo>
                  <a:pt x="2804160" y="237490"/>
                  <a:pt x="2808188" y="238234"/>
                  <a:pt x="2811780" y="240030"/>
                </a:cubicBezTo>
                <a:cubicBezTo>
                  <a:pt x="2828220" y="248250"/>
                  <a:pt x="2817402" y="247629"/>
                  <a:pt x="2834640" y="251460"/>
                </a:cubicBezTo>
                <a:cubicBezTo>
                  <a:pt x="2842181" y="253136"/>
                  <a:pt x="2849959" y="253594"/>
                  <a:pt x="2857500" y="255270"/>
                </a:cubicBezTo>
                <a:cubicBezTo>
                  <a:pt x="2861420" y="256141"/>
                  <a:pt x="2865068" y="257977"/>
                  <a:pt x="2868930" y="259080"/>
                </a:cubicBezTo>
                <a:cubicBezTo>
                  <a:pt x="2878597" y="261842"/>
                  <a:pt x="2886465" y="262785"/>
                  <a:pt x="2895600" y="266700"/>
                </a:cubicBezTo>
                <a:cubicBezTo>
                  <a:pt x="2903272" y="269988"/>
                  <a:pt x="2915518" y="276313"/>
                  <a:pt x="2922270" y="281940"/>
                </a:cubicBezTo>
                <a:cubicBezTo>
                  <a:pt x="2926409" y="285389"/>
                  <a:pt x="2929022" y="290697"/>
                  <a:pt x="2933700" y="293370"/>
                </a:cubicBezTo>
                <a:cubicBezTo>
                  <a:pt x="2938246" y="295968"/>
                  <a:pt x="2943860" y="295910"/>
                  <a:pt x="2948940" y="297180"/>
                </a:cubicBezTo>
                <a:cubicBezTo>
                  <a:pt x="2952750" y="299720"/>
                  <a:pt x="2957132" y="301562"/>
                  <a:pt x="2960370" y="304800"/>
                </a:cubicBezTo>
                <a:cubicBezTo>
                  <a:pt x="2963608" y="308038"/>
                  <a:pt x="2964107" y="313803"/>
                  <a:pt x="2967990" y="316230"/>
                </a:cubicBezTo>
                <a:cubicBezTo>
                  <a:pt x="2989737" y="329822"/>
                  <a:pt x="3047917" y="327020"/>
                  <a:pt x="3059430" y="327660"/>
                </a:cubicBezTo>
                <a:cubicBezTo>
                  <a:pt x="3065780" y="346710"/>
                  <a:pt x="3059430" y="337820"/>
                  <a:pt x="3086100" y="346710"/>
                </a:cubicBezTo>
                <a:lnTo>
                  <a:pt x="3097530" y="350520"/>
                </a:lnTo>
                <a:cubicBezTo>
                  <a:pt x="3101340" y="351790"/>
                  <a:pt x="3105618" y="352102"/>
                  <a:pt x="3108960" y="354330"/>
                </a:cubicBezTo>
                <a:cubicBezTo>
                  <a:pt x="3116580" y="359410"/>
                  <a:pt x="3124494" y="364075"/>
                  <a:pt x="3131820" y="369570"/>
                </a:cubicBezTo>
                <a:cubicBezTo>
                  <a:pt x="3150723" y="383747"/>
                  <a:pt x="3141776" y="377478"/>
                  <a:pt x="3158490" y="388620"/>
                </a:cubicBezTo>
                <a:cubicBezTo>
                  <a:pt x="3161030" y="392430"/>
                  <a:pt x="3164062" y="395954"/>
                  <a:pt x="3166110" y="400050"/>
                </a:cubicBezTo>
                <a:cubicBezTo>
                  <a:pt x="3167906" y="403642"/>
                  <a:pt x="3166578" y="409252"/>
                  <a:pt x="3169920" y="411480"/>
                </a:cubicBezTo>
                <a:cubicBezTo>
                  <a:pt x="3175308" y="415072"/>
                  <a:pt x="3182648" y="413885"/>
                  <a:pt x="3188970" y="415290"/>
                </a:cubicBezTo>
                <a:cubicBezTo>
                  <a:pt x="3237395" y="426051"/>
                  <a:pt x="3165805" y="411419"/>
                  <a:pt x="3223260" y="422910"/>
                </a:cubicBezTo>
                <a:cubicBezTo>
                  <a:pt x="3225800" y="426720"/>
                  <a:pt x="3228832" y="430244"/>
                  <a:pt x="3230880" y="434340"/>
                </a:cubicBezTo>
                <a:cubicBezTo>
                  <a:pt x="3232676" y="437932"/>
                  <a:pt x="3231850" y="442930"/>
                  <a:pt x="3234690" y="445770"/>
                </a:cubicBezTo>
                <a:cubicBezTo>
                  <a:pt x="3240007" y="451087"/>
                  <a:pt x="3263169" y="465022"/>
                  <a:pt x="3272790" y="468630"/>
                </a:cubicBezTo>
                <a:cubicBezTo>
                  <a:pt x="3277693" y="470469"/>
                  <a:pt x="3282950" y="471170"/>
                  <a:pt x="3288030" y="472440"/>
                </a:cubicBezTo>
                <a:cubicBezTo>
                  <a:pt x="3291840" y="476250"/>
                  <a:pt x="3294977" y="480881"/>
                  <a:pt x="3299460" y="483870"/>
                </a:cubicBezTo>
                <a:cubicBezTo>
                  <a:pt x="3302802" y="486098"/>
                  <a:pt x="3307298" y="485884"/>
                  <a:pt x="3310890" y="487680"/>
                </a:cubicBezTo>
                <a:cubicBezTo>
                  <a:pt x="3314986" y="489728"/>
                  <a:pt x="3318510" y="492760"/>
                  <a:pt x="3322320" y="495300"/>
                </a:cubicBezTo>
                <a:cubicBezTo>
                  <a:pt x="3342640" y="525780"/>
                  <a:pt x="3315970" y="488950"/>
                  <a:pt x="3341370" y="514350"/>
                </a:cubicBezTo>
                <a:cubicBezTo>
                  <a:pt x="3366770" y="539750"/>
                  <a:pt x="3329940" y="513080"/>
                  <a:pt x="3360420" y="533400"/>
                </a:cubicBezTo>
                <a:lnTo>
                  <a:pt x="3364230" y="544830"/>
                </a:lnTo>
                <a:lnTo>
                  <a:pt x="3326130" y="11849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936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9999">
            <a:alpha val="68000"/>
          </a:srgb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8132A12-C7D3-46A2-9AE9-D26359EF1648}"/>
              </a:ext>
            </a:extLst>
          </p:cNvPr>
          <p:cNvGrpSpPr/>
          <p:nvPr/>
        </p:nvGrpSpPr>
        <p:grpSpPr>
          <a:xfrm>
            <a:off x="-291582" y="833378"/>
            <a:ext cx="12192000" cy="6858000"/>
            <a:chOff x="0" y="0"/>
            <a:chExt cx="12192000" cy="6858000"/>
          </a:xfrm>
          <a:noFill/>
        </p:grpSpPr>
        <p:sp>
          <p:nvSpPr>
            <p:cNvPr id="8" name="矩形 7">
              <a:extLst>
                <a:ext uri="{FF2B5EF4-FFF2-40B4-BE49-F238E27FC236}">
                  <a16:creationId xmlns:a16="http://schemas.microsoft.com/office/drawing/2014/main" id="{C60BC6EB-59DB-4375-9EF5-CC1B1DDE007B}"/>
                </a:ext>
              </a:extLst>
            </p:cNvPr>
            <p:cNvSpPr/>
            <p:nvPr/>
          </p:nvSpPr>
          <p:spPr>
            <a:xfrm>
              <a:off x="0" y="0"/>
              <a:ext cx="12192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几个不同颜色的花&#10;&#10;描述已自动生成">
              <a:extLst>
                <a:ext uri="{FF2B5EF4-FFF2-40B4-BE49-F238E27FC236}">
                  <a16:creationId xmlns:a16="http://schemas.microsoft.com/office/drawing/2014/main" id="{E7B1C4A3-CEC8-4403-9701-AD345D405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07674">
              <a:off x="3075078" y="136818"/>
              <a:ext cx="6832024" cy="6584363"/>
            </a:xfrm>
            <a:prstGeom prst="rect">
              <a:avLst/>
            </a:prstGeom>
            <a:grpFill/>
          </p:spPr>
        </p:pic>
      </p:grpSp>
      <p:sp>
        <p:nvSpPr>
          <p:cNvPr id="12" name="文本框 11">
            <a:extLst>
              <a:ext uri="{FF2B5EF4-FFF2-40B4-BE49-F238E27FC236}">
                <a16:creationId xmlns:a16="http://schemas.microsoft.com/office/drawing/2014/main" id="{C7FE6EF8-4D50-4771-B8C2-614ACB6F40B1}"/>
              </a:ext>
            </a:extLst>
          </p:cNvPr>
          <p:cNvSpPr txBox="1"/>
          <p:nvPr/>
        </p:nvSpPr>
        <p:spPr>
          <a:xfrm>
            <a:off x="2513176" y="549288"/>
            <a:ext cx="6625548" cy="3592814"/>
          </a:xfrm>
          <a:custGeom>
            <a:avLst/>
            <a:gdLst/>
            <a:ahLst/>
            <a:cxnLst/>
            <a:rect l="l" t="t" r="r" b="b"/>
            <a:pathLst>
              <a:path w="6625548" h="3592814">
                <a:moveTo>
                  <a:pt x="3002506" y="2319184"/>
                </a:moveTo>
                <a:lnTo>
                  <a:pt x="3056232" y="2319184"/>
                </a:lnTo>
                <a:lnTo>
                  <a:pt x="3054504" y="2320912"/>
                </a:lnTo>
                <a:cubicBezTo>
                  <a:pt x="2995237" y="2380179"/>
                  <a:pt x="3062124" y="2332765"/>
                  <a:pt x="3018944" y="2361552"/>
                </a:cubicBezTo>
                <a:cubicBezTo>
                  <a:pt x="3015557" y="2356472"/>
                  <a:pt x="3011514" y="2351773"/>
                  <a:pt x="3008784" y="2346312"/>
                </a:cubicBezTo>
                <a:close/>
                <a:moveTo>
                  <a:pt x="1476077" y="1896349"/>
                </a:moveTo>
                <a:cubicBezTo>
                  <a:pt x="1634106" y="1977500"/>
                  <a:pt x="1752628" y="2080005"/>
                  <a:pt x="1831643" y="2203866"/>
                </a:cubicBezTo>
                <a:lnTo>
                  <a:pt x="1849196" y="2236669"/>
                </a:lnTo>
                <a:lnTo>
                  <a:pt x="1845464" y="2239632"/>
                </a:lnTo>
                <a:lnTo>
                  <a:pt x="1769264" y="2244712"/>
                </a:lnTo>
                <a:cubicBezTo>
                  <a:pt x="1746429" y="2242809"/>
                  <a:pt x="1693902" y="2234217"/>
                  <a:pt x="1667664" y="2244712"/>
                </a:cubicBezTo>
                <a:lnTo>
                  <a:pt x="1667550" y="2244838"/>
                </a:lnTo>
                <a:lnTo>
                  <a:pt x="1666353" y="2239743"/>
                </a:lnTo>
                <a:cubicBezTo>
                  <a:pt x="1624069" y="2111611"/>
                  <a:pt x="1560644" y="1997147"/>
                  <a:pt x="1476077" y="1896349"/>
                </a:cubicBezTo>
                <a:close/>
                <a:moveTo>
                  <a:pt x="4049385" y="1788719"/>
                </a:moveTo>
                <a:lnTo>
                  <a:pt x="4105763" y="1788719"/>
                </a:lnTo>
                <a:lnTo>
                  <a:pt x="4042391" y="1948878"/>
                </a:lnTo>
                <a:lnTo>
                  <a:pt x="4030744" y="1947622"/>
                </a:lnTo>
                <a:cubicBezTo>
                  <a:pt x="4018345" y="1946013"/>
                  <a:pt x="4004806" y="1943527"/>
                  <a:pt x="3999384" y="1939912"/>
                </a:cubicBezTo>
                <a:cubicBezTo>
                  <a:pt x="3987650" y="1932089"/>
                  <a:pt x="3981481" y="1920677"/>
                  <a:pt x="3973984" y="1909432"/>
                </a:cubicBezTo>
                <a:lnTo>
                  <a:pt x="3955123" y="1881140"/>
                </a:lnTo>
                <a:lnTo>
                  <a:pt x="4003898" y="1839491"/>
                </a:lnTo>
                <a:cubicBezTo>
                  <a:pt x="4019701" y="1824009"/>
                  <a:pt x="4034863" y="1807084"/>
                  <a:pt x="4049385" y="1788719"/>
                </a:cubicBezTo>
                <a:close/>
                <a:moveTo>
                  <a:pt x="294702" y="1022491"/>
                </a:moveTo>
                <a:lnTo>
                  <a:pt x="1686213" y="1022491"/>
                </a:lnTo>
                <a:lnTo>
                  <a:pt x="1522204" y="1191625"/>
                </a:lnTo>
                <a:lnTo>
                  <a:pt x="476650" y="1191625"/>
                </a:lnTo>
                <a:lnTo>
                  <a:pt x="445898" y="1809220"/>
                </a:lnTo>
                <a:cubicBezTo>
                  <a:pt x="544987" y="1764801"/>
                  <a:pt x="655180" y="1742592"/>
                  <a:pt x="776478" y="1742592"/>
                </a:cubicBezTo>
                <a:cubicBezTo>
                  <a:pt x="988322" y="1742592"/>
                  <a:pt x="1171124" y="1824596"/>
                  <a:pt x="1324882" y="1988604"/>
                </a:cubicBezTo>
                <a:cubicBezTo>
                  <a:pt x="1440200" y="2111611"/>
                  <a:pt x="1512274" y="2263928"/>
                  <a:pt x="1541104" y="2445554"/>
                </a:cubicBezTo>
                <a:lnTo>
                  <a:pt x="1555460" y="2636168"/>
                </a:lnTo>
                <a:lnTo>
                  <a:pt x="1540664" y="2646032"/>
                </a:lnTo>
                <a:cubicBezTo>
                  <a:pt x="1535875" y="2648427"/>
                  <a:pt x="1530504" y="2649419"/>
                  <a:pt x="1525424" y="2651112"/>
                </a:cubicBezTo>
                <a:cubicBezTo>
                  <a:pt x="1514511" y="2654750"/>
                  <a:pt x="1489394" y="2671307"/>
                  <a:pt x="1484784" y="2686672"/>
                </a:cubicBezTo>
                <a:cubicBezTo>
                  <a:pt x="1481343" y="2698141"/>
                  <a:pt x="1481397" y="2710379"/>
                  <a:pt x="1479704" y="2722232"/>
                </a:cubicBezTo>
                <a:cubicBezTo>
                  <a:pt x="1481397" y="2727312"/>
                  <a:pt x="1482389" y="2732683"/>
                  <a:pt x="1484784" y="2737472"/>
                </a:cubicBezTo>
                <a:cubicBezTo>
                  <a:pt x="1492161" y="2752225"/>
                  <a:pt x="1498060" y="2751254"/>
                  <a:pt x="1500024" y="2767952"/>
                </a:cubicBezTo>
                <a:cubicBezTo>
                  <a:pt x="1508662" y="2841371"/>
                  <a:pt x="1511361" y="2820302"/>
                  <a:pt x="1494944" y="2869552"/>
                </a:cubicBezTo>
                <a:cubicBezTo>
                  <a:pt x="1489864" y="2874632"/>
                  <a:pt x="1484303" y="2879273"/>
                  <a:pt x="1479704" y="2884792"/>
                </a:cubicBezTo>
                <a:cubicBezTo>
                  <a:pt x="1466287" y="2900893"/>
                  <a:pt x="1466768" y="2908361"/>
                  <a:pt x="1459384" y="2930512"/>
                </a:cubicBezTo>
                <a:cubicBezTo>
                  <a:pt x="1455523" y="2942096"/>
                  <a:pt x="1441554" y="2949038"/>
                  <a:pt x="1439064" y="2960992"/>
                </a:cubicBezTo>
                <a:cubicBezTo>
                  <a:pt x="1432838" y="2990877"/>
                  <a:pt x="1435677" y="3021952"/>
                  <a:pt x="1433984" y="3052432"/>
                </a:cubicBezTo>
                <a:cubicBezTo>
                  <a:pt x="1433984" y="3052432"/>
                  <a:pt x="1441736" y="3072477"/>
                  <a:pt x="1444144" y="3082912"/>
                </a:cubicBezTo>
                <a:cubicBezTo>
                  <a:pt x="1461455" y="3157925"/>
                  <a:pt x="1440431" y="3093099"/>
                  <a:pt x="1452150" y="3127458"/>
                </a:cubicBezTo>
                <a:lnTo>
                  <a:pt x="1453804" y="3132373"/>
                </a:lnTo>
                <a:lnTo>
                  <a:pt x="1432993" y="3181831"/>
                </a:lnTo>
                <a:cubicBezTo>
                  <a:pt x="1405765" y="3232443"/>
                  <a:pt x="1373999" y="3279745"/>
                  <a:pt x="1337695" y="3323737"/>
                </a:cubicBezTo>
                <a:cubicBezTo>
                  <a:pt x="1192479" y="3503121"/>
                  <a:pt x="995156" y="3592814"/>
                  <a:pt x="745726" y="3592814"/>
                </a:cubicBezTo>
                <a:cubicBezTo>
                  <a:pt x="550966" y="3592814"/>
                  <a:pt x="387811" y="3536436"/>
                  <a:pt x="256263" y="3423680"/>
                </a:cubicBezTo>
                <a:cubicBezTo>
                  <a:pt x="124714" y="3314341"/>
                  <a:pt x="39293" y="3169979"/>
                  <a:pt x="0" y="2990594"/>
                </a:cubicBezTo>
                <a:lnTo>
                  <a:pt x="64065" y="2972656"/>
                </a:lnTo>
                <a:cubicBezTo>
                  <a:pt x="217824" y="3268214"/>
                  <a:pt x="435648" y="3415992"/>
                  <a:pt x="717537" y="3415992"/>
                </a:cubicBezTo>
                <a:cubicBezTo>
                  <a:pt x="914006" y="3415992"/>
                  <a:pt x="1066910" y="3345947"/>
                  <a:pt x="1176249" y="3205856"/>
                </a:cubicBezTo>
                <a:cubicBezTo>
                  <a:pt x="1287296" y="3065765"/>
                  <a:pt x="1342820" y="2880401"/>
                  <a:pt x="1342820" y="2649764"/>
                </a:cubicBezTo>
                <a:cubicBezTo>
                  <a:pt x="1342820" y="2417419"/>
                  <a:pt x="1286442" y="2234617"/>
                  <a:pt x="1173686" y="2101360"/>
                </a:cubicBezTo>
                <a:cubicBezTo>
                  <a:pt x="1057513" y="1969812"/>
                  <a:pt x="914860" y="1904037"/>
                  <a:pt x="745726" y="1904037"/>
                </a:cubicBezTo>
                <a:cubicBezTo>
                  <a:pt x="574884" y="1904037"/>
                  <a:pt x="418563" y="1977500"/>
                  <a:pt x="276764" y="2124424"/>
                </a:cubicBezTo>
                <a:lnTo>
                  <a:pt x="240887" y="2124424"/>
                </a:lnTo>
                <a:close/>
                <a:moveTo>
                  <a:pt x="4680509" y="830294"/>
                </a:moveTo>
                <a:cubicBezTo>
                  <a:pt x="4566045" y="1002844"/>
                  <a:pt x="4508813" y="1254837"/>
                  <a:pt x="4508813" y="1586271"/>
                </a:cubicBezTo>
                <a:cubicBezTo>
                  <a:pt x="4508813" y="1900621"/>
                  <a:pt x="4568607" y="2130404"/>
                  <a:pt x="4688197" y="2275619"/>
                </a:cubicBezTo>
                <a:cubicBezTo>
                  <a:pt x="4425100" y="2111611"/>
                  <a:pt x="4293551" y="1874140"/>
                  <a:pt x="4293551" y="1563207"/>
                </a:cubicBezTo>
                <a:cubicBezTo>
                  <a:pt x="4293551" y="1228356"/>
                  <a:pt x="4422537" y="984052"/>
                  <a:pt x="4680509" y="830294"/>
                </a:cubicBezTo>
                <a:close/>
                <a:moveTo>
                  <a:pt x="6233465" y="817481"/>
                </a:moveTo>
                <a:cubicBezTo>
                  <a:pt x="6494854" y="998573"/>
                  <a:pt x="6625548" y="1238607"/>
                  <a:pt x="6625548" y="1537581"/>
                </a:cubicBezTo>
                <a:cubicBezTo>
                  <a:pt x="6625548" y="1851931"/>
                  <a:pt x="6494854" y="2095381"/>
                  <a:pt x="6233465" y="2267931"/>
                </a:cubicBezTo>
                <a:cubicBezTo>
                  <a:pt x="6351346" y="2098798"/>
                  <a:pt x="6410287" y="1855347"/>
                  <a:pt x="6410287" y="1537581"/>
                </a:cubicBezTo>
                <a:cubicBezTo>
                  <a:pt x="6410287" y="1247149"/>
                  <a:pt x="6351346" y="1007115"/>
                  <a:pt x="6233465" y="817481"/>
                </a:cubicBezTo>
                <a:close/>
                <a:moveTo>
                  <a:pt x="5454425" y="717538"/>
                </a:moveTo>
                <a:cubicBezTo>
                  <a:pt x="5078571" y="717538"/>
                  <a:pt x="4890645" y="1016512"/>
                  <a:pt x="4890645" y="1614460"/>
                </a:cubicBezTo>
                <a:cubicBezTo>
                  <a:pt x="4890645" y="1886099"/>
                  <a:pt x="4945314" y="2081713"/>
                  <a:pt x="5054654" y="2201303"/>
                </a:cubicBezTo>
                <a:cubicBezTo>
                  <a:pt x="5165701" y="2322601"/>
                  <a:pt x="5299812" y="2383250"/>
                  <a:pt x="5456987" y="2383250"/>
                </a:cubicBezTo>
                <a:cubicBezTo>
                  <a:pt x="5615870" y="2383250"/>
                  <a:pt x="5749982" y="2320893"/>
                  <a:pt x="5859321" y="2196178"/>
                </a:cubicBezTo>
                <a:cubicBezTo>
                  <a:pt x="5968660" y="2074880"/>
                  <a:pt x="6023329" y="1860473"/>
                  <a:pt x="6023329" y="1552956"/>
                </a:cubicBezTo>
                <a:cubicBezTo>
                  <a:pt x="6023329" y="996011"/>
                  <a:pt x="5833694" y="717538"/>
                  <a:pt x="5454425" y="717538"/>
                </a:cubicBezTo>
                <a:close/>
                <a:moveTo>
                  <a:pt x="1980916" y="568905"/>
                </a:moveTo>
                <a:lnTo>
                  <a:pt x="2052670" y="568905"/>
                </a:lnTo>
                <a:cubicBezTo>
                  <a:pt x="2004834" y="652618"/>
                  <a:pt x="1956998" y="723517"/>
                  <a:pt x="1909162" y="781604"/>
                </a:cubicBezTo>
                <a:lnTo>
                  <a:pt x="1847659" y="853357"/>
                </a:lnTo>
                <a:lnTo>
                  <a:pt x="304953" y="853357"/>
                </a:lnTo>
                <a:lnTo>
                  <a:pt x="312641" y="684223"/>
                </a:lnTo>
                <a:lnTo>
                  <a:pt x="1599084" y="684223"/>
                </a:lnTo>
                <a:cubicBezTo>
                  <a:pt x="1713548" y="684223"/>
                  <a:pt x="1796406" y="677390"/>
                  <a:pt x="1847659" y="663722"/>
                </a:cubicBezTo>
                <a:cubicBezTo>
                  <a:pt x="1890370" y="651764"/>
                  <a:pt x="1934789" y="620158"/>
                  <a:pt x="1980916" y="568905"/>
                </a:cubicBezTo>
                <a:close/>
                <a:moveTo>
                  <a:pt x="5464675" y="545841"/>
                </a:moveTo>
                <a:cubicBezTo>
                  <a:pt x="5676520" y="545841"/>
                  <a:pt x="5857613" y="625283"/>
                  <a:pt x="6007954" y="784166"/>
                </a:cubicBezTo>
                <a:cubicBezTo>
                  <a:pt x="6158294" y="941341"/>
                  <a:pt x="6233465" y="1197605"/>
                  <a:pt x="6233465" y="1552956"/>
                </a:cubicBezTo>
                <a:cubicBezTo>
                  <a:pt x="6233465" y="1886099"/>
                  <a:pt x="6161712" y="2133820"/>
                  <a:pt x="6018204" y="2296120"/>
                </a:cubicBezTo>
                <a:cubicBezTo>
                  <a:pt x="5874697" y="2460129"/>
                  <a:pt x="5688479" y="2542133"/>
                  <a:pt x="5459550" y="2542133"/>
                </a:cubicBezTo>
                <a:cubicBezTo>
                  <a:pt x="5280165" y="2542133"/>
                  <a:pt x="5129824" y="2496006"/>
                  <a:pt x="5008526" y="2403751"/>
                </a:cubicBezTo>
                <a:cubicBezTo>
                  <a:pt x="4885520" y="2313205"/>
                  <a:pt x="4800099" y="2198740"/>
                  <a:pt x="4752263" y="2060358"/>
                </a:cubicBezTo>
                <a:cubicBezTo>
                  <a:pt x="4701010" y="1923684"/>
                  <a:pt x="4675384" y="1751134"/>
                  <a:pt x="4675384" y="1542706"/>
                </a:cubicBezTo>
                <a:cubicBezTo>
                  <a:pt x="4675384" y="1248858"/>
                  <a:pt x="4746283" y="1008824"/>
                  <a:pt x="4888082" y="822606"/>
                </a:cubicBezTo>
                <a:cubicBezTo>
                  <a:pt x="5029881" y="638096"/>
                  <a:pt x="5222079" y="545841"/>
                  <a:pt x="5464675" y="545841"/>
                </a:cubicBezTo>
                <a:close/>
                <a:moveTo>
                  <a:pt x="2875698" y="317767"/>
                </a:moveTo>
                <a:cubicBezTo>
                  <a:pt x="3068750" y="317767"/>
                  <a:pt x="3233613" y="383541"/>
                  <a:pt x="3370287" y="515090"/>
                </a:cubicBezTo>
                <a:cubicBezTo>
                  <a:pt x="3505252" y="648347"/>
                  <a:pt x="3572735" y="797834"/>
                  <a:pt x="3572735" y="963551"/>
                </a:cubicBezTo>
                <a:cubicBezTo>
                  <a:pt x="3572735" y="1192479"/>
                  <a:pt x="3412997" y="1464119"/>
                  <a:pt x="3093522" y="1778468"/>
                </a:cubicBezTo>
                <a:cubicBezTo>
                  <a:pt x="3084980" y="1787011"/>
                  <a:pt x="3076865" y="1795126"/>
                  <a:pt x="3069177" y="1802813"/>
                </a:cubicBezTo>
                <a:cubicBezTo>
                  <a:pt x="3061489" y="1810501"/>
                  <a:pt x="3053374" y="1818616"/>
                  <a:pt x="3044832" y="1827158"/>
                </a:cubicBezTo>
                <a:lnTo>
                  <a:pt x="2898762" y="1983479"/>
                </a:lnTo>
                <a:lnTo>
                  <a:pt x="3447166" y="1983479"/>
                </a:lnTo>
                <a:lnTo>
                  <a:pt x="3492006" y="1982523"/>
                </a:lnTo>
                <a:lnTo>
                  <a:pt x="3491384" y="1985632"/>
                </a:lnTo>
                <a:cubicBezTo>
                  <a:pt x="3489240" y="1991349"/>
                  <a:pt x="3483954" y="1995411"/>
                  <a:pt x="3481224" y="2000872"/>
                </a:cubicBezTo>
                <a:cubicBezTo>
                  <a:pt x="3478829" y="2005661"/>
                  <a:pt x="3477837" y="2011032"/>
                  <a:pt x="3476144" y="2016112"/>
                </a:cubicBezTo>
                <a:cubicBezTo>
                  <a:pt x="3471064" y="2019499"/>
                  <a:pt x="3465221" y="2021955"/>
                  <a:pt x="3460904" y="2026272"/>
                </a:cubicBezTo>
                <a:cubicBezTo>
                  <a:pt x="3447108" y="2040068"/>
                  <a:pt x="3448632" y="2053884"/>
                  <a:pt x="3440584" y="2071992"/>
                </a:cubicBezTo>
                <a:cubicBezTo>
                  <a:pt x="3414323" y="2131078"/>
                  <a:pt x="3443871" y="2046892"/>
                  <a:pt x="3425344" y="2102472"/>
                </a:cubicBezTo>
                <a:cubicBezTo>
                  <a:pt x="3420264" y="2105859"/>
                  <a:pt x="3414421" y="2108315"/>
                  <a:pt x="3410104" y="2112632"/>
                </a:cubicBezTo>
                <a:cubicBezTo>
                  <a:pt x="3400256" y="2122480"/>
                  <a:pt x="3398996" y="2130717"/>
                  <a:pt x="3394864" y="2143112"/>
                </a:cubicBezTo>
                <a:lnTo>
                  <a:pt x="3394260" y="2144925"/>
                </a:lnTo>
                <a:lnTo>
                  <a:pt x="2624466" y="2144925"/>
                </a:lnTo>
                <a:lnTo>
                  <a:pt x="2622704" y="2143112"/>
                </a:lnTo>
                <a:cubicBezTo>
                  <a:pt x="2599726" y="2120134"/>
                  <a:pt x="2612274" y="2147381"/>
                  <a:pt x="2602384" y="2117712"/>
                </a:cubicBezTo>
                <a:cubicBezTo>
                  <a:pt x="2597304" y="2116019"/>
                  <a:pt x="2591599" y="2115602"/>
                  <a:pt x="2587144" y="2112632"/>
                </a:cubicBezTo>
                <a:lnTo>
                  <a:pt x="2581393" y="2106564"/>
                </a:lnTo>
                <a:lnTo>
                  <a:pt x="2844947" y="1806657"/>
                </a:lnTo>
                <a:cubicBezTo>
                  <a:pt x="2957703" y="1676817"/>
                  <a:pt x="3047395" y="1570041"/>
                  <a:pt x="3114023" y="1486328"/>
                </a:cubicBezTo>
                <a:cubicBezTo>
                  <a:pt x="3180652" y="1402615"/>
                  <a:pt x="3229342" y="1336841"/>
                  <a:pt x="3260094" y="1289005"/>
                </a:cubicBezTo>
                <a:cubicBezTo>
                  <a:pt x="3321597" y="1188208"/>
                  <a:pt x="3352348" y="1083140"/>
                  <a:pt x="3352348" y="973801"/>
                </a:cubicBezTo>
                <a:cubicBezTo>
                  <a:pt x="3352348" y="835419"/>
                  <a:pt x="3299387" y="723517"/>
                  <a:pt x="3193465" y="638096"/>
                </a:cubicBezTo>
                <a:cubicBezTo>
                  <a:pt x="3087543" y="554383"/>
                  <a:pt x="2967099" y="512527"/>
                  <a:pt x="2832134" y="512527"/>
                </a:cubicBezTo>
                <a:cubicBezTo>
                  <a:pt x="2697169" y="512527"/>
                  <a:pt x="2586121" y="556092"/>
                  <a:pt x="2498991" y="643221"/>
                </a:cubicBezTo>
                <a:cubicBezTo>
                  <a:pt x="2411862" y="730351"/>
                  <a:pt x="2368297" y="848232"/>
                  <a:pt x="2368297" y="996865"/>
                </a:cubicBezTo>
                <a:cubicBezTo>
                  <a:pt x="2368297" y="1061785"/>
                  <a:pt x="2376839" y="1127559"/>
                  <a:pt x="2393923" y="1194188"/>
                </a:cubicBezTo>
                <a:lnTo>
                  <a:pt x="2304231" y="1227502"/>
                </a:lnTo>
                <a:cubicBezTo>
                  <a:pt x="2242728" y="1131830"/>
                  <a:pt x="2211976" y="1032742"/>
                  <a:pt x="2211976" y="930237"/>
                </a:cubicBezTo>
                <a:cubicBezTo>
                  <a:pt x="2211976" y="755977"/>
                  <a:pt x="2278605" y="609907"/>
                  <a:pt x="2411862" y="492026"/>
                </a:cubicBezTo>
                <a:cubicBezTo>
                  <a:pt x="2543410" y="375853"/>
                  <a:pt x="2698022" y="317767"/>
                  <a:pt x="2875698" y="317767"/>
                </a:cubicBezTo>
                <a:close/>
                <a:moveTo>
                  <a:pt x="3055083" y="0"/>
                </a:moveTo>
                <a:cubicBezTo>
                  <a:pt x="3263510" y="0"/>
                  <a:pt x="3441186" y="70045"/>
                  <a:pt x="3588111" y="210136"/>
                </a:cubicBezTo>
                <a:cubicBezTo>
                  <a:pt x="3735035" y="351935"/>
                  <a:pt x="3808497" y="519361"/>
                  <a:pt x="3808497" y="712412"/>
                </a:cubicBezTo>
                <a:cubicBezTo>
                  <a:pt x="3808497" y="808084"/>
                  <a:pt x="3781162" y="898631"/>
                  <a:pt x="3726493" y="984052"/>
                </a:cubicBezTo>
                <a:cubicBezTo>
                  <a:pt x="3726493" y="734622"/>
                  <a:pt x="3643634" y="533028"/>
                  <a:pt x="3477917" y="379270"/>
                </a:cubicBezTo>
                <a:cubicBezTo>
                  <a:pt x="3310492" y="227220"/>
                  <a:pt x="3108898" y="151196"/>
                  <a:pt x="2873136" y="151196"/>
                </a:cubicBezTo>
                <a:cubicBezTo>
                  <a:pt x="2763797" y="151196"/>
                  <a:pt x="2651895" y="173405"/>
                  <a:pt x="2537431" y="217824"/>
                </a:cubicBezTo>
                <a:cubicBezTo>
                  <a:pt x="2665562" y="72608"/>
                  <a:pt x="2838113" y="0"/>
                  <a:pt x="3055083" y="0"/>
                </a:cubicBezTo>
                <a:close/>
              </a:path>
            </a:pathLst>
          </a:custGeom>
          <a:solidFill>
            <a:schemeClr val="bg1">
              <a:alpha val="72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1300" dirty="0">
              <a:solidFill>
                <a:schemeClr val="bg1">
                  <a:alpha val="72000"/>
                </a:schemeClr>
              </a:solidFill>
              <a:latin typeface="Colonna MT" panose="04020805060202030203" pitchFamily="82" charset="0"/>
            </a:endParaRPr>
          </a:p>
        </p:txBody>
      </p:sp>
    </p:spTree>
    <p:extLst>
      <p:ext uri="{BB962C8B-B14F-4D97-AF65-F5344CB8AC3E}">
        <p14:creationId xmlns:p14="http://schemas.microsoft.com/office/powerpoint/2010/main" val="1261206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grpSp>
        <p:nvGrpSpPr>
          <p:cNvPr id="86" name="组合 85">
            <a:extLst>
              <a:ext uri="{FF2B5EF4-FFF2-40B4-BE49-F238E27FC236}">
                <a16:creationId xmlns:a16="http://schemas.microsoft.com/office/drawing/2014/main" id="{DC7B329C-204A-4C04-9393-F3DA5B3BF0EB}"/>
              </a:ext>
            </a:extLst>
          </p:cNvPr>
          <p:cNvGrpSpPr/>
          <p:nvPr/>
        </p:nvGrpSpPr>
        <p:grpSpPr>
          <a:xfrm>
            <a:off x="7554501" y="4904965"/>
            <a:ext cx="3784996" cy="681120"/>
            <a:chOff x="7798412" y="4808900"/>
            <a:chExt cx="3784996" cy="681120"/>
          </a:xfrm>
        </p:grpSpPr>
        <p:sp>
          <p:nvSpPr>
            <p:cNvPr id="84" name="任意多边形: 形状 83">
              <a:extLst>
                <a:ext uri="{FF2B5EF4-FFF2-40B4-BE49-F238E27FC236}">
                  <a16:creationId xmlns:a16="http://schemas.microsoft.com/office/drawing/2014/main" id="{4DE38F81-68C2-4B3A-8EFF-F31886E5E113}"/>
                </a:ext>
              </a:extLst>
            </p:cNvPr>
            <p:cNvSpPr/>
            <p:nvPr/>
          </p:nvSpPr>
          <p:spPr>
            <a:xfrm rot="5400000">
              <a:off x="9045711" y="4615901"/>
              <a:ext cx="524826" cy="910827"/>
            </a:xfrm>
            <a:custGeom>
              <a:avLst/>
              <a:gdLst>
                <a:gd name="connsiteX0" fmla="*/ 0 w 524826"/>
                <a:gd name="connsiteY0" fmla="*/ 790753 h 910827"/>
                <a:gd name="connsiteX1" fmla="*/ 0 w 524826"/>
                <a:gd name="connsiteY1" fmla="*/ 641151 h 910827"/>
                <a:gd name="connsiteX2" fmla="*/ 386558 w 524826"/>
                <a:gd name="connsiteY2" fmla="*/ 641151 h 910827"/>
                <a:gd name="connsiteX3" fmla="*/ 0 w 524826"/>
                <a:gd name="connsiteY3" fmla="*/ 358666 h 910827"/>
                <a:gd name="connsiteX4" fmla="*/ 0 w 524826"/>
                <a:gd name="connsiteY4" fmla="*/ 0 h 910827"/>
                <a:gd name="connsiteX5" fmla="*/ 386101 w 524826"/>
                <a:gd name="connsiteY5" fmla="*/ 318473 h 910827"/>
                <a:gd name="connsiteX6" fmla="*/ 432024 w 524826"/>
                <a:gd name="connsiteY6" fmla="*/ 294476 h 910827"/>
                <a:gd name="connsiteX7" fmla="*/ 524826 w 524826"/>
                <a:gd name="connsiteY7" fmla="*/ 910827 h 910827"/>
                <a:gd name="connsiteX8" fmla="*/ 47649 w 524826"/>
                <a:gd name="connsiteY8" fmla="*/ 910827 h 910827"/>
                <a:gd name="connsiteX9" fmla="*/ 0 w 524826"/>
                <a:gd name="connsiteY9" fmla="*/ 790753 h 9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826" h="910827">
                  <a:moveTo>
                    <a:pt x="0" y="790753"/>
                  </a:moveTo>
                  <a:lnTo>
                    <a:pt x="0" y="641151"/>
                  </a:lnTo>
                  <a:lnTo>
                    <a:pt x="386558" y="641151"/>
                  </a:lnTo>
                  <a:lnTo>
                    <a:pt x="0" y="358666"/>
                  </a:lnTo>
                  <a:lnTo>
                    <a:pt x="0" y="0"/>
                  </a:lnTo>
                  <a:lnTo>
                    <a:pt x="386101" y="318473"/>
                  </a:lnTo>
                  <a:lnTo>
                    <a:pt x="432024" y="294476"/>
                  </a:lnTo>
                  <a:lnTo>
                    <a:pt x="524826" y="910827"/>
                  </a:lnTo>
                  <a:lnTo>
                    <a:pt x="47649" y="910827"/>
                  </a:lnTo>
                  <a:lnTo>
                    <a:pt x="0" y="790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3" name="任意多边形: 形状 82">
              <a:extLst>
                <a:ext uri="{FF2B5EF4-FFF2-40B4-BE49-F238E27FC236}">
                  <a16:creationId xmlns:a16="http://schemas.microsoft.com/office/drawing/2014/main" id="{273CD1F6-61E9-448B-8602-B424D4BF6AA3}"/>
                </a:ext>
              </a:extLst>
            </p:cNvPr>
            <p:cNvSpPr/>
            <p:nvPr/>
          </p:nvSpPr>
          <p:spPr>
            <a:xfrm rot="5400000">
              <a:off x="10045634" y="4633366"/>
              <a:ext cx="371641" cy="722710"/>
            </a:xfrm>
            <a:custGeom>
              <a:avLst/>
              <a:gdLst>
                <a:gd name="connsiteX0" fmla="*/ 0 w 371641"/>
                <a:gd name="connsiteY0" fmla="*/ 722710 h 722710"/>
                <a:gd name="connsiteX1" fmla="*/ 0 w 371641"/>
                <a:gd name="connsiteY1" fmla="*/ 0 h 722710"/>
                <a:gd name="connsiteX2" fmla="*/ 218399 w 371641"/>
                <a:gd name="connsiteY2" fmla="*/ 0 h 722710"/>
                <a:gd name="connsiteX3" fmla="*/ 218399 w 371641"/>
                <a:gd name="connsiteY3" fmla="*/ 452438 h 722710"/>
                <a:gd name="connsiteX4" fmla="*/ 330947 w 371641"/>
                <a:gd name="connsiteY4" fmla="*/ 452438 h 722710"/>
                <a:gd name="connsiteX5" fmla="*/ 371641 w 371641"/>
                <a:gd name="connsiteY5" fmla="*/ 722710 h 722710"/>
                <a:gd name="connsiteX6" fmla="*/ 0 w 371641"/>
                <a:gd name="connsiteY6" fmla="*/ 722710 h 72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641" h="722710">
                  <a:moveTo>
                    <a:pt x="0" y="722710"/>
                  </a:moveTo>
                  <a:lnTo>
                    <a:pt x="0" y="0"/>
                  </a:lnTo>
                  <a:lnTo>
                    <a:pt x="218399" y="0"/>
                  </a:lnTo>
                  <a:lnTo>
                    <a:pt x="218399" y="452438"/>
                  </a:lnTo>
                  <a:lnTo>
                    <a:pt x="330947" y="452438"/>
                  </a:lnTo>
                  <a:lnTo>
                    <a:pt x="371641" y="722710"/>
                  </a:lnTo>
                  <a:lnTo>
                    <a:pt x="0" y="7227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2" name="任意多边形: 形状 81">
              <a:extLst>
                <a:ext uri="{FF2B5EF4-FFF2-40B4-BE49-F238E27FC236}">
                  <a16:creationId xmlns:a16="http://schemas.microsoft.com/office/drawing/2014/main" id="{14C2F599-3B97-4404-BB4B-6FEFE471B657}"/>
                </a:ext>
              </a:extLst>
            </p:cNvPr>
            <p:cNvSpPr/>
            <p:nvPr/>
          </p:nvSpPr>
          <p:spPr>
            <a:xfrm rot="5400000">
              <a:off x="10808798" y="4748884"/>
              <a:ext cx="239341" cy="359374"/>
            </a:xfrm>
            <a:custGeom>
              <a:avLst/>
              <a:gdLst>
                <a:gd name="connsiteX0" fmla="*/ 0 w 239341"/>
                <a:gd name="connsiteY0" fmla="*/ 359374 h 359374"/>
                <a:gd name="connsiteX1" fmla="*/ 0 w 239341"/>
                <a:gd name="connsiteY1" fmla="*/ 107557 h 359374"/>
                <a:gd name="connsiteX2" fmla="*/ 185232 w 239341"/>
                <a:gd name="connsiteY2" fmla="*/ 0 h 359374"/>
                <a:gd name="connsiteX3" fmla="*/ 239341 w 239341"/>
                <a:gd name="connsiteY3" fmla="*/ 359374 h 359374"/>
                <a:gd name="connsiteX4" fmla="*/ 0 w 239341"/>
                <a:gd name="connsiteY4" fmla="*/ 359374 h 359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41" h="359374">
                  <a:moveTo>
                    <a:pt x="0" y="359374"/>
                  </a:moveTo>
                  <a:lnTo>
                    <a:pt x="0" y="107557"/>
                  </a:lnTo>
                  <a:lnTo>
                    <a:pt x="185232" y="0"/>
                  </a:lnTo>
                  <a:lnTo>
                    <a:pt x="239341" y="359374"/>
                  </a:lnTo>
                  <a:lnTo>
                    <a:pt x="0" y="3593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形状 80">
              <a:extLst>
                <a:ext uri="{FF2B5EF4-FFF2-40B4-BE49-F238E27FC236}">
                  <a16:creationId xmlns:a16="http://schemas.microsoft.com/office/drawing/2014/main" id="{C9978A05-67B5-4677-8B13-5F4F8B0B2FCC}"/>
                </a:ext>
              </a:extLst>
            </p:cNvPr>
            <p:cNvSpPr/>
            <p:nvPr/>
          </p:nvSpPr>
          <p:spPr>
            <a:xfrm rot="5400000">
              <a:off x="11380335" y="4757776"/>
              <a:ext cx="151948" cy="254199"/>
            </a:xfrm>
            <a:custGeom>
              <a:avLst/>
              <a:gdLst>
                <a:gd name="connsiteX0" fmla="*/ 0 w 151948"/>
                <a:gd name="connsiteY0" fmla="*/ 254199 h 254199"/>
                <a:gd name="connsiteX1" fmla="*/ 0 w 151948"/>
                <a:gd name="connsiteY1" fmla="*/ 0 h 254199"/>
                <a:gd name="connsiteX2" fmla="*/ 113675 w 151948"/>
                <a:gd name="connsiteY2" fmla="*/ 0 h 254199"/>
                <a:gd name="connsiteX3" fmla="*/ 151948 w 151948"/>
                <a:gd name="connsiteY3" fmla="*/ 254199 h 254199"/>
                <a:gd name="connsiteX4" fmla="*/ 0 w 151948"/>
                <a:gd name="connsiteY4" fmla="*/ 254199 h 25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48" h="254199">
                  <a:moveTo>
                    <a:pt x="0" y="254199"/>
                  </a:moveTo>
                  <a:lnTo>
                    <a:pt x="0" y="0"/>
                  </a:lnTo>
                  <a:lnTo>
                    <a:pt x="113675" y="0"/>
                  </a:lnTo>
                  <a:lnTo>
                    <a:pt x="151948" y="254199"/>
                  </a:lnTo>
                  <a:lnTo>
                    <a:pt x="0" y="254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0" name="任意多边形: 形状 79">
              <a:extLst>
                <a:ext uri="{FF2B5EF4-FFF2-40B4-BE49-F238E27FC236}">
                  <a16:creationId xmlns:a16="http://schemas.microsoft.com/office/drawing/2014/main" id="{A113E5CB-2919-41E1-8585-2EF266A7B181}"/>
                </a:ext>
              </a:extLst>
            </p:cNvPr>
            <p:cNvSpPr/>
            <p:nvPr/>
          </p:nvSpPr>
          <p:spPr>
            <a:xfrm rot="5400000">
              <a:off x="8301501" y="4996376"/>
              <a:ext cx="442028" cy="360354"/>
            </a:xfrm>
            <a:custGeom>
              <a:avLst/>
              <a:gdLst>
                <a:gd name="connsiteX0" fmla="*/ 0 w 442028"/>
                <a:gd name="connsiteY0" fmla="*/ 99431 h 360354"/>
                <a:gd name="connsiteX1" fmla="*/ 48451 w 442028"/>
                <a:gd name="connsiteY1" fmla="*/ 66303 h 360354"/>
                <a:gd name="connsiteX2" fmla="*/ 357143 w 442028"/>
                <a:gd name="connsiteY2" fmla="*/ 0 h 360354"/>
                <a:gd name="connsiteX3" fmla="*/ 401024 w 442028"/>
                <a:gd name="connsiteY3" fmla="*/ 1649 h 360354"/>
                <a:gd name="connsiteX4" fmla="*/ 442028 w 442028"/>
                <a:gd name="connsiteY4" fmla="*/ 273983 h 360354"/>
                <a:gd name="connsiteX5" fmla="*/ 432196 w 442028"/>
                <a:gd name="connsiteY5" fmla="*/ 272654 h 360354"/>
                <a:gd name="connsiteX6" fmla="*/ 352957 w 442028"/>
                <a:gd name="connsiteY6" fmla="*/ 269677 h 360354"/>
                <a:gd name="connsiteX7" fmla="*/ 141885 w 442028"/>
                <a:gd name="connsiteY7" fmla="*/ 319385 h 360354"/>
                <a:gd name="connsiteX8" fmla="*/ 112732 w 442028"/>
                <a:gd name="connsiteY8" fmla="*/ 346454 h 360354"/>
                <a:gd name="connsiteX9" fmla="*/ 103542 w 442028"/>
                <a:gd name="connsiteY9" fmla="*/ 360354 h 360354"/>
                <a:gd name="connsiteX10" fmla="*/ 0 w 442028"/>
                <a:gd name="connsiteY10" fmla="*/ 99431 h 36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028" h="360354">
                  <a:moveTo>
                    <a:pt x="0" y="99431"/>
                  </a:moveTo>
                  <a:lnTo>
                    <a:pt x="48451" y="66303"/>
                  </a:lnTo>
                  <a:cubicBezTo>
                    <a:pt x="130742" y="22101"/>
                    <a:pt x="233640" y="0"/>
                    <a:pt x="357143" y="0"/>
                  </a:cubicBezTo>
                  <a:lnTo>
                    <a:pt x="401024" y="1649"/>
                  </a:lnTo>
                  <a:lnTo>
                    <a:pt x="442028" y="273983"/>
                  </a:lnTo>
                  <a:lnTo>
                    <a:pt x="432196" y="272654"/>
                  </a:lnTo>
                  <a:cubicBezTo>
                    <a:pt x="407978" y="270669"/>
                    <a:pt x="381565" y="269677"/>
                    <a:pt x="352957" y="269677"/>
                  </a:cubicBezTo>
                  <a:cubicBezTo>
                    <a:pt x="256666" y="269677"/>
                    <a:pt x="186308" y="286246"/>
                    <a:pt x="141885" y="319385"/>
                  </a:cubicBezTo>
                  <a:cubicBezTo>
                    <a:pt x="130779" y="327670"/>
                    <a:pt x="121061" y="336693"/>
                    <a:pt x="112732" y="346454"/>
                  </a:cubicBezTo>
                  <a:lnTo>
                    <a:pt x="103542" y="360354"/>
                  </a:lnTo>
                  <a:lnTo>
                    <a:pt x="0" y="994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2" name="任意多边形: 形状 71">
              <a:extLst>
                <a:ext uri="{FF2B5EF4-FFF2-40B4-BE49-F238E27FC236}">
                  <a16:creationId xmlns:a16="http://schemas.microsoft.com/office/drawing/2014/main" id="{118ED6A9-7362-4F46-A17E-4D73A30C8AED}"/>
                </a:ext>
              </a:extLst>
            </p:cNvPr>
            <p:cNvSpPr/>
            <p:nvPr/>
          </p:nvSpPr>
          <p:spPr>
            <a:xfrm rot="5400000">
              <a:off x="7778579" y="5179345"/>
              <a:ext cx="330508" cy="290842"/>
            </a:xfrm>
            <a:custGeom>
              <a:avLst/>
              <a:gdLst>
                <a:gd name="connsiteX0" fmla="*/ 0 w 330508"/>
                <a:gd name="connsiteY0" fmla="*/ 0 h 290842"/>
                <a:gd name="connsiteX1" fmla="*/ 28795 w 330508"/>
                <a:gd name="connsiteY1" fmla="*/ 8812 h 290842"/>
                <a:gd name="connsiteX2" fmla="*/ 162939 w 330508"/>
                <a:gd name="connsiteY2" fmla="*/ 21165 h 290842"/>
                <a:gd name="connsiteX3" fmla="*/ 234938 w 330508"/>
                <a:gd name="connsiteY3" fmla="*/ 18095 h 290842"/>
                <a:gd name="connsiteX4" fmla="*/ 290626 w 330508"/>
                <a:gd name="connsiteY4" fmla="*/ 9703 h 290842"/>
                <a:gd name="connsiteX5" fmla="*/ 330508 w 330508"/>
                <a:gd name="connsiteY5" fmla="*/ 274580 h 290842"/>
                <a:gd name="connsiteX6" fmla="*/ 325865 w 330508"/>
                <a:gd name="connsiteY6" fmla="*/ 275810 h 290842"/>
                <a:gd name="connsiteX7" fmla="*/ 161543 w 330508"/>
                <a:gd name="connsiteY7" fmla="*/ 290842 h 290842"/>
                <a:gd name="connsiteX8" fmla="*/ 114234 w 330508"/>
                <a:gd name="connsiteY8" fmla="*/ 287867 h 290842"/>
                <a:gd name="connsiteX9" fmla="*/ 0 w 330508"/>
                <a:gd name="connsiteY9" fmla="*/ 0 h 29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508" h="290842">
                  <a:moveTo>
                    <a:pt x="0" y="0"/>
                  </a:moveTo>
                  <a:lnTo>
                    <a:pt x="28795" y="8812"/>
                  </a:lnTo>
                  <a:cubicBezTo>
                    <a:pt x="66125" y="17048"/>
                    <a:pt x="110839" y="21165"/>
                    <a:pt x="162939" y="21165"/>
                  </a:cubicBezTo>
                  <a:cubicBezTo>
                    <a:pt x="188756" y="21165"/>
                    <a:pt x="212755" y="20142"/>
                    <a:pt x="234938" y="18095"/>
                  </a:cubicBezTo>
                  <a:lnTo>
                    <a:pt x="290626" y="9703"/>
                  </a:lnTo>
                  <a:lnTo>
                    <a:pt x="330508" y="274580"/>
                  </a:lnTo>
                  <a:lnTo>
                    <a:pt x="325865" y="275810"/>
                  </a:lnTo>
                  <a:cubicBezTo>
                    <a:pt x="276091" y="285832"/>
                    <a:pt x="221317" y="290842"/>
                    <a:pt x="161543" y="290842"/>
                  </a:cubicBezTo>
                  <a:lnTo>
                    <a:pt x="114234" y="28786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87" name="组合 86">
            <a:extLst>
              <a:ext uri="{FF2B5EF4-FFF2-40B4-BE49-F238E27FC236}">
                <a16:creationId xmlns:a16="http://schemas.microsoft.com/office/drawing/2014/main" id="{352B733D-4BDC-4540-8FBE-64E5954B86EB}"/>
              </a:ext>
            </a:extLst>
          </p:cNvPr>
          <p:cNvGrpSpPr/>
          <p:nvPr/>
        </p:nvGrpSpPr>
        <p:grpSpPr>
          <a:xfrm>
            <a:off x="919655" y="5216736"/>
            <a:ext cx="5467225" cy="621341"/>
            <a:chOff x="987727" y="5223848"/>
            <a:chExt cx="5467225" cy="621341"/>
          </a:xfrm>
        </p:grpSpPr>
        <p:sp>
          <p:nvSpPr>
            <p:cNvPr id="73" name="任意多边形: 形状 72">
              <a:extLst>
                <a:ext uri="{FF2B5EF4-FFF2-40B4-BE49-F238E27FC236}">
                  <a16:creationId xmlns:a16="http://schemas.microsoft.com/office/drawing/2014/main" id="{C42D1E2F-4DA3-4B5B-BF30-B607413470F0}"/>
                </a:ext>
              </a:extLst>
            </p:cNvPr>
            <p:cNvSpPr/>
            <p:nvPr/>
          </p:nvSpPr>
          <p:spPr>
            <a:xfrm rot="5400000">
              <a:off x="1094668" y="5116907"/>
              <a:ext cx="621341" cy="835223"/>
            </a:xfrm>
            <a:custGeom>
              <a:avLst/>
              <a:gdLst>
                <a:gd name="connsiteX0" fmla="*/ 0 w 621341"/>
                <a:gd name="connsiteY0" fmla="*/ 835223 h 835223"/>
                <a:gd name="connsiteX1" fmla="*/ 13219 w 621341"/>
                <a:gd name="connsiteY1" fmla="*/ 565547 h 835223"/>
                <a:gd name="connsiteX2" fmla="*/ 28346 w 621341"/>
                <a:gd name="connsiteY2" fmla="*/ 565547 h 835223"/>
                <a:gd name="connsiteX3" fmla="*/ 28346 w 621341"/>
                <a:gd name="connsiteY3" fmla="*/ 270867 h 835223"/>
                <a:gd name="connsiteX4" fmla="*/ 27664 w 621341"/>
                <a:gd name="connsiteY4" fmla="*/ 270867 h 835223"/>
                <a:gd name="connsiteX5" fmla="*/ 40942 w 621341"/>
                <a:gd name="connsiteY5" fmla="*/ 0 h 835223"/>
                <a:gd name="connsiteX6" fmla="*/ 580399 w 621341"/>
                <a:gd name="connsiteY6" fmla="*/ 0 h 835223"/>
                <a:gd name="connsiteX7" fmla="*/ 593677 w 621341"/>
                <a:gd name="connsiteY7" fmla="*/ 270867 h 835223"/>
                <a:gd name="connsiteX8" fmla="*/ 279540 w 621341"/>
                <a:gd name="connsiteY8" fmla="*/ 270867 h 835223"/>
                <a:gd name="connsiteX9" fmla="*/ 279540 w 621341"/>
                <a:gd name="connsiteY9" fmla="*/ 565547 h 835223"/>
                <a:gd name="connsiteX10" fmla="*/ 608122 w 621341"/>
                <a:gd name="connsiteY10" fmla="*/ 565547 h 835223"/>
                <a:gd name="connsiteX11" fmla="*/ 621341 w 621341"/>
                <a:gd name="connsiteY11" fmla="*/ 835223 h 835223"/>
                <a:gd name="connsiteX12" fmla="*/ 0 w 621341"/>
                <a:gd name="connsiteY12" fmla="*/ 835223 h 83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341" h="835223">
                  <a:moveTo>
                    <a:pt x="0" y="835223"/>
                  </a:moveTo>
                  <a:lnTo>
                    <a:pt x="13219" y="565547"/>
                  </a:lnTo>
                  <a:lnTo>
                    <a:pt x="28346" y="565547"/>
                  </a:lnTo>
                  <a:lnTo>
                    <a:pt x="28346" y="270867"/>
                  </a:lnTo>
                  <a:lnTo>
                    <a:pt x="27664" y="270867"/>
                  </a:lnTo>
                  <a:lnTo>
                    <a:pt x="40942" y="0"/>
                  </a:lnTo>
                  <a:lnTo>
                    <a:pt x="580399" y="0"/>
                  </a:lnTo>
                  <a:lnTo>
                    <a:pt x="593677" y="270867"/>
                  </a:lnTo>
                  <a:lnTo>
                    <a:pt x="279540" y="270867"/>
                  </a:lnTo>
                  <a:lnTo>
                    <a:pt x="279540" y="565547"/>
                  </a:lnTo>
                  <a:lnTo>
                    <a:pt x="608122" y="565547"/>
                  </a:lnTo>
                  <a:lnTo>
                    <a:pt x="621341" y="835223"/>
                  </a:lnTo>
                  <a:lnTo>
                    <a:pt x="0" y="8352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81C78CE9-70C2-4B43-A4CE-E3A68D523DBF}"/>
                </a:ext>
              </a:extLst>
            </p:cNvPr>
            <p:cNvSpPr/>
            <p:nvPr/>
          </p:nvSpPr>
          <p:spPr>
            <a:xfrm rot="5400000">
              <a:off x="2112221" y="5166615"/>
              <a:ext cx="521597" cy="735806"/>
            </a:xfrm>
            <a:custGeom>
              <a:avLst/>
              <a:gdLst>
                <a:gd name="connsiteX0" fmla="*/ 0 w 521597"/>
                <a:gd name="connsiteY0" fmla="*/ 735806 h 735806"/>
                <a:gd name="connsiteX1" fmla="*/ 33822 w 521597"/>
                <a:gd name="connsiteY1" fmla="*/ 45839 h 735806"/>
                <a:gd name="connsiteX2" fmla="*/ 210130 w 521597"/>
                <a:gd name="connsiteY2" fmla="*/ 45839 h 735806"/>
                <a:gd name="connsiteX3" fmla="*/ 210130 w 521597"/>
                <a:gd name="connsiteY3" fmla="*/ 465534 h 735806"/>
                <a:gd name="connsiteX4" fmla="*/ 411781 w 521597"/>
                <a:gd name="connsiteY4" fmla="*/ 465534 h 735806"/>
                <a:gd name="connsiteX5" fmla="*/ 411781 w 521597"/>
                <a:gd name="connsiteY5" fmla="*/ 0 h 735806"/>
                <a:gd name="connsiteX6" fmla="*/ 485528 w 521597"/>
                <a:gd name="connsiteY6" fmla="*/ 0 h 735806"/>
                <a:gd name="connsiteX7" fmla="*/ 521597 w 521597"/>
                <a:gd name="connsiteY7" fmla="*/ 735806 h 735806"/>
                <a:gd name="connsiteX8" fmla="*/ 0 w 521597"/>
                <a:gd name="connsiteY8" fmla="*/ 735806 h 73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597" h="735806">
                  <a:moveTo>
                    <a:pt x="0" y="735806"/>
                  </a:moveTo>
                  <a:lnTo>
                    <a:pt x="33822" y="45839"/>
                  </a:lnTo>
                  <a:lnTo>
                    <a:pt x="210130" y="45839"/>
                  </a:lnTo>
                  <a:lnTo>
                    <a:pt x="210130" y="465534"/>
                  </a:lnTo>
                  <a:lnTo>
                    <a:pt x="411781" y="465534"/>
                  </a:lnTo>
                  <a:lnTo>
                    <a:pt x="411781" y="0"/>
                  </a:lnTo>
                  <a:lnTo>
                    <a:pt x="485528" y="0"/>
                  </a:lnTo>
                  <a:lnTo>
                    <a:pt x="521597" y="735806"/>
                  </a:lnTo>
                  <a:lnTo>
                    <a:pt x="0" y="73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 name="任意多边形: 形状 69">
              <a:extLst>
                <a:ext uri="{FF2B5EF4-FFF2-40B4-BE49-F238E27FC236}">
                  <a16:creationId xmlns:a16="http://schemas.microsoft.com/office/drawing/2014/main" id="{8026950D-1D42-4359-8EC9-F01FAC86018F}"/>
                </a:ext>
              </a:extLst>
            </p:cNvPr>
            <p:cNvSpPr/>
            <p:nvPr/>
          </p:nvSpPr>
          <p:spPr>
            <a:xfrm rot="5400000">
              <a:off x="3046882" y="5121693"/>
              <a:ext cx="432284" cy="832447"/>
            </a:xfrm>
            <a:custGeom>
              <a:avLst/>
              <a:gdLst>
                <a:gd name="connsiteX0" fmla="*/ 0 w 432284"/>
                <a:gd name="connsiteY0" fmla="*/ 693826 h 832447"/>
                <a:gd name="connsiteX1" fmla="*/ 11558 w 432284"/>
                <a:gd name="connsiteY1" fmla="*/ 458052 h 832447"/>
                <a:gd name="connsiteX2" fmla="*/ 205338 w 432284"/>
                <a:gd name="connsiteY2" fmla="*/ 508287 h 832447"/>
                <a:gd name="connsiteX3" fmla="*/ 205338 w 432284"/>
                <a:gd name="connsiteY3" fmla="*/ 316633 h 832447"/>
                <a:gd name="connsiteX4" fmla="*/ 16059 w 432284"/>
                <a:gd name="connsiteY4" fmla="*/ 366217 h 832447"/>
                <a:gd name="connsiteX5" fmla="*/ 28304 w 432284"/>
                <a:gd name="connsiteY5" fmla="*/ 116433 h 832447"/>
                <a:gd name="connsiteX6" fmla="*/ 391478 w 432284"/>
                <a:gd name="connsiteY6" fmla="*/ 0 h 832447"/>
                <a:gd name="connsiteX7" fmla="*/ 432284 w 432284"/>
                <a:gd name="connsiteY7" fmla="*/ 832447 h 832447"/>
                <a:gd name="connsiteX8" fmla="*/ 0 w 432284"/>
                <a:gd name="connsiteY8" fmla="*/ 693826 h 8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284" h="832447">
                  <a:moveTo>
                    <a:pt x="0" y="693826"/>
                  </a:moveTo>
                  <a:lnTo>
                    <a:pt x="11558" y="458052"/>
                  </a:lnTo>
                  <a:lnTo>
                    <a:pt x="205338" y="508287"/>
                  </a:lnTo>
                  <a:lnTo>
                    <a:pt x="205338" y="316633"/>
                  </a:lnTo>
                  <a:lnTo>
                    <a:pt x="16059" y="366217"/>
                  </a:lnTo>
                  <a:lnTo>
                    <a:pt x="28304" y="116433"/>
                  </a:lnTo>
                  <a:lnTo>
                    <a:pt x="391478" y="0"/>
                  </a:lnTo>
                  <a:lnTo>
                    <a:pt x="432284" y="832447"/>
                  </a:lnTo>
                  <a:lnTo>
                    <a:pt x="0" y="6938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形状 68">
              <a:extLst>
                <a:ext uri="{FF2B5EF4-FFF2-40B4-BE49-F238E27FC236}">
                  <a16:creationId xmlns:a16="http://schemas.microsoft.com/office/drawing/2014/main" id="{3A806AD5-C4E4-49CA-8524-24B61AABC155}"/>
                </a:ext>
              </a:extLst>
            </p:cNvPr>
            <p:cNvSpPr/>
            <p:nvPr/>
          </p:nvSpPr>
          <p:spPr>
            <a:xfrm rot="5400000">
              <a:off x="4041632" y="5160022"/>
              <a:ext cx="341895" cy="748993"/>
            </a:xfrm>
            <a:custGeom>
              <a:avLst/>
              <a:gdLst>
                <a:gd name="connsiteX0" fmla="*/ 0 w 341895"/>
                <a:gd name="connsiteY0" fmla="*/ 748993 h 748993"/>
                <a:gd name="connsiteX1" fmla="*/ 34378 w 341895"/>
                <a:gd name="connsiteY1" fmla="*/ 47680 h 748993"/>
                <a:gd name="connsiteX2" fmla="*/ 61668 w 341895"/>
                <a:gd name="connsiteY2" fmla="*/ 77545 h 748993"/>
                <a:gd name="connsiteX3" fmla="*/ 102137 w 341895"/>
                <a:gd name="connsiteY3" fmla="*/ 172256 h 748993"/>
                <a:gd name="connsiteX4" fmla="*/ 139849 w 341895"/>
                <a:gd name="connsiteY4" fmla="*/ 102056 h 748993"/>
                <a:gd name="connsiteX5" fmla="*/ 193626 w 341895"/>
                <a:gd name="connsiteY5" fmla="*/ 58923 h 748993"/>
                <a:gd name="connsiteX6" fmla="*/ 257181 w 341895"/>
                <a:gd name="connsiteY6" fmla="*/ 21149 h 748993"/>
                <a:gd name="connsiteX7" fmla="*/ 305180 w 341895"/>
                <a:gd name="connsiteY7" fmla="*/ 0 h 748993"/>
                <a:gd name="connsiteX8" fmla="*/ 320031 w 341895"/>
                <a:gd name="connsiteY8" fmla="*/ 302969 h 748993"/>
                <a:gd name="connsiteX9" fmla="*/ 240991 w 341895"/>
                <a:gd name="connsiteY9" fmla="*/ 339418 h 748993"/>
                <a:gd name="connsiteX10" fmla="*/ 162145 w 341895"/>
                <a:gd name="connsiteY10" fmla="*/ 388233 h 748993"/>
                <a:gd name="connsiteX11" fmla="*/ 138421 w 341895"/>
                <a:gd name="connsiteY11" fmla="*/ 454313 h 748993"/>
                <a:gd name="connsiteX12" fmla="*/ 138421 w 341895"/>
                <a:gd name="connsiteY12" fmla="*/ 478126 h 748993"/>
                <a:gd name="connsiteX13" fmla="*/ 328617 w 341895"/>
                <a:gd name="connsiteY13" fmla="*/ 478126 h 748993"/>
                <a:gd name="connsiteX14" fmla="*/ 341895 w 341895"/>
                <a:gd name="connsiteY14" fmla="*/ 748993 h 748993"/>
                <a:gd name="connsiteX15" fmla="*/ 0 w 341895"/>
                <a:gd name="connsiteY15" fmla="*/ 748993 h 74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895" h="748993">
                  <a:moveTo>
                    <a:pt x="0" y="748993"/>
                  </a:moveTo>
                  <a:lnTo>
                    <a:pt x="34378" y="47680"/>
                  </a:lnTo>
                  <a:lnTo>
                    <a:pt x="61668" y="77545"/>
                  </a:lnTo>
                  <a:cubicBezTo>
                    <a:pt x="77949" y="100577"/>
                    <a:pt x="91439" y="132147"/>
                    <a:pt x="102137" y="172256"/>
                  </a:cubicBezTo>
                  <a:cubicBezTo>
                    <a:pt x="114712" y="140134"/>
                    <a:pt x="127282" y="116734"/>
                    <a:pt x="139849" y="102056"/>
                  </a:cubicBezTo>
                  <a:cubicBezTo>
                    <a:pt x="148230" y="92140"/>
                    <a:pt x="166154" y="77763"/>
                    <a:pt x="193626" y="58923"/>
                  </a:cubicBezTo>
                  <a:cubicBezTo>
                    <a:pt x="221096" y="40084"/>
                    <a:pt x="242281" y="27493"/>
                    <a:pt x="257181" y="21149"/>
                  </a:cubicBezTo>
                  <a:lnTo>
                    <a:pt x="305180" y="0"/>
                  </a:lnTo>
                  <a:lnTo>
                    <a:pt x="320031" y="302969"/>
                  </a:lnTo>
                  <a:lnTo>
                    <a:pt x="240991" y="339418"/>
                  </a:lnTo>
                  <a:cubicBezTo>
                    <a:pt x="200521" y="357674"/>
                    <a:pt x="174239" y="373946"/>
                    <a:pt x="162145" y="388233"/>
                  </a:cubicBezTo>
                  <a:cubicBezTo>
                    <a:pt x="146329" y="407680"/>
                    <a:pt x="138421" y="429707"/>
                    <a:pt x="138421" y="454313"/>
                  </a:cubicBezTo>
                  <a:lnTo>
                    <a:pt x="138421" y="478126"/>
                  </a:lnTo>
                  <a:lnTo>
                    <a:pt x="328617" y="478126"/>
                  </a:lnTo>
                  <a:lnTo>
                    <a:pt x="341895" y="748993"/>
                  </a:lnTo>
                  <a:lnTo>
                    <a:pt x="0" y="7489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任意多边形: 形状 67">
              <a:extLst>
                <a:ext uri="{FF2B5EF4-FFF2-40B4-BE49-F238E27FC236}">
                  <a16:creationId xmlns:a16="http://schemas.microsoft.com/office/drawing/2014/main" id="{FB1E61ED-7D41-4096-97B0-332A2DB186E5}"/>
                </a:ext>
              </a:extLst>
            </p:cNvPr>
            <p:cNvSpPr/>
            <p:nvPr/>
          </p:nvSpPr>
          <p:spPr>
            <a:xfrm rot="5400000">
              <a:off x="5011621" y="5399680"/>
              <a:ext cx="228843" cy="269676"/>
            </a:xfrm>
            <a:custGeom>
              <a:avLst/>
              <a:gdLst>
                <a:gd name="connsiteX0" fmla="*/ 0 w 228843"/>
                <a:gd name="connsiteY0" fmla="*/ 269676 h 269676"/>
                <a:gd name="connsiteX1" fmla="*/ 13219 w 228843"/>
                <a:gd name="connsiteY1" fmla="*/ 0 h 269676"/>
                <a:gd name="connsiteX2" fmla="*/ 215624 w 228843"/>
                <a:gd name="connsiteY2" fmla="*/ 0 h 269676"/>
                <a:gd name="connsiteX3" fmla="*/ 228843 w 228843"/>
                <a:gd name="connsiteY3" fmla="*/ 269676 h 269676"/>
                <a:gd name="connsiteX4" fmla="*/ 0 w 228843"/>
                <a:gd name="connsiteY4" fmla="*/ 269676 h 26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43" h="269676">
                  <a:moveTo>
                    <a:pt x="0" y="269676"/>
                  </a:moveTo>
                  <a:lnTo>
                    <a:pt x="13219" y="0"/>
                  </a:lnTo>
                  <a:lnTo>
                    <a:pt x="215624" y="0"/>
                  </a:lnTo>
                  <a:lnTo>
                    <a:pt x="228843" y="269676"/>
                  </a:lnTo>
                  <a:lnTo>
                    <a:pt x="0" y="269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任意多边形: 形状 66">
              <a:extLst>
                <a:ext uri="{FF2B5EF4-FFF2-40B4-BE49-F238E27FC236}">
                  <a16:creationId xmlns:a16="http://schemas.microsoft.com/office/drawing/2014/main" id="{0EF6282F-EF00-4CA6-BC45-2C45C058D9B1}"/>
                </a:ext>
              </a:extLst>
            </p:cNvPr>
            <p:cNvSpPr/>
            <p:nvPr/>
          </p:nvSpPr>
          <p:spPr>
            <a:xfrm rot="5400000">
              <a:off x="5972753" y="5134233"/>
              <a:ext cx="163827" cy="800571"/>
            </a:xfrm>
            <a:custGeom>
              <a:avLst/>
              <a:gdLst>
                <a:gd name="connsiteX0" fmla="*/ 0 w 163827"/>
                <a:gd name="connsiteY0" fmla="*/ 800571 h 800571"/>
                <a:gd name="connsiteX1" fmla="*/ 37964 w 163827"/>
                <a:gd name="connsiteY1" fmla="*/ 26122 h 800571"/>
                <a:gd name="connsiteX2" fmla="*/ 84188 w 163827"/>
                <a:gd name="connsiteY2" fmla="*/ 5010 h 800571"/>
                <a:gd name="connsiteX3" fmla="*/ 124583 w 163827"/>
                <a:gd name="connsiteY3" fmla="*/ 0 h 800571"/>
                <a:gd name="connsiteX4" fmla="*/ 137538 w 163827"/>
                <a:gd name="connsiteY4" fmla="*/ 264274 h 800571"/>
                <a:gd name="connsiteX5" fmla="*/ 97096 w 163827"/>
                <a:gd name="connsiteY5" fmla="*/ 271263 h 800571"/>
                <a:gd name="connsiteX6" fmla="*/ 65087 w 163827"/>
                <a:gd name="connsiteY6" fmla="*/ 292472 h 800571"/>
                <a:gd name="connsiteX7" fmla="*/ 37525 w 163827"/>
                <a:gd name="connsiteY7" fmla="*/ 391591 h 800571"/>
                <a:gd name="connsiteX8" fmla="*/ 37525 w 163827"/>
                <a:gd name="connsiteY8" fmla="*/ 528513 h 800571"/>
                <a:gd name="connsiteX9" fmla="*/ 150491 w 163827"/>
                <a:gd name="connsiteY9" fmla="*/ 528513 h 800571"/>
                <a:gd name="connsiteX10" fmla="*/ 163827 w 163827"/>
                <a:gd name="connsiteY10" fmla="*/ 800571 h 800571"/>
                <a:gd name="connsiteX11" fmla="*/ 0 w 163827"/>
                <a:gd name="connsiteY11" fmla="*/ 800571 h 8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27" h="800571">
                  <a:moveTo>
                    <a:pt x="0" y="800571"/>
                  </a:moveTo>
                  <a:lnTo>
                    <a:pt x="37964" y="26122"/>
                  </a:lnTo>
                  <a:lnTo>
                    <a:pt x="84188" y="5010"/>
                  </a:lnTo>
                  <a:lnTo>
                    <a:pt x="124583" y="0"/>
                  </a:lnTo>
                  <a:lnTo>
                    <a:pt x="137538" y="264274"/>
                  </a:lnTo>
                  <a:lnTo>
                    <a:pt x="97096" y="271263"/>
                  </a:lnTo>
                  <a:cubicBezTo>
                    <a:pt x="84943" y="275976"/>
                    <a:pt x="74273" y="283046"/>
                    <a:pt x="65087" y="292472"/>
                  </a:cubicBezTo>
                  <a:cubicBezTo>
                    <a:pt x="46712" y="311323"/>
                    <a:pt x="37525" y="344363"/>
                    <a:pt x="37525" y="391591"/>
                  </a:cubicBezTo>
                  <a:lnTo>
                    <a:pt x="37525" y="528513"/>
                  </a:lnTo>
                  <a:lnTo>
                    <a:pt x="150491" y="528513"/>
                  </a:lnTo>
                  <a:lnTo>
                    <a:pt x="163827" y="800571"/>
                  </a:lnTo>
                  <a:lnTo>
                    <a:pt x="0" y="8005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4" name="任意多边形: 形状 63">
            <a:extLst>
              <a:ext uri="{FF2B5EF4-FFF2-40B4-BE49-F238E27FC236}">
                <a16:creationId xmlns:a16="http://schemas.microsoft.com/office/drawing/2014/main" id="{2EB057CA-F160-4609-8500-F10C080B581C}"/>
              </a:ext>
            </a:extLst>
          </p:cNvPr>
          <p:cNvSpPr/>
          <p:nvPr/>
        </p:nvSpPr>
        <p:spPr>
          <a:xfrm rot="5400000">
            <a:off x="6710215" y="5399086"/>
            <a:ext cx="70152" cy="270867"/>
          </a:xfrm>
          <a:custGeom>
            <a:avLst/>
            <a:gdLst>
              <a:gd name="connsiteX0" fmla="*/ 0 w 70152"/>
              <a:gd name="connsiteY0" fmla="*/ 270867 h 270867"/>
              <a:gd name="connsiteX1" fmla="*/ 13277 w 70152"/>
              <a:gd name="connsiteY1" fmla="*/ 0 h 270867"/>
              <a:gd name="connsiteX2" fmla="*/ 56874 w 70152"/>
              <a:gd name="connsiteY2" fmla="*/ 0 h 270867"/>
              <a:gd name="connsiteX3" fmla="*/ 70152 w 70152"/>
              <a:gd name="connsiteY3" fmla="*/ 270867 h 270867"/>
              <a:gd name="connsiteX4" fmla="*/ 0 w 70152"/>
              <a:gd name="connsiteY4" fmla="*/ 270867 h 27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52" h="270867">
                <a:moveTo>
                  <a:pt x="0" y="270867"/>
                </a:moveTo>
                <a:lnTo>
                  <a:pt x="13277" y="0"/>
                </a:lnTo>
                <a:lnTo>
                  <a:pt x="56874" y="0"/>
                </a:lnTo>
                <a:lnTo>
                  <a:pt x="70152" y="270867"/>
                </a:lnTo>
                <a:lnTo>
                  <a:pt x="0" y="2708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任意多边形: 形状 62">
            <a:extLst>
              <a:ext uri="{FF2B5EF4-FFF2-40B4-BE49-F238E27FC236}">
                <a16:creationId xmlns:a16="http://schemas.microsoft.com/office/drawing/2014/main" id="{503FBF01-2154-4238-85A6-AA435006F00D}"/>
              </a:ext>
            </a:extLst>
          </p:cNvPr>
          <p:cNvSpPr/>
          <p:nvPr/>
        </p:nvSpPr>
        <p:spPr>
          <a:xfrm rot="5400000">
            <a:off x="7200421" y="5465232"/>
            <a:ext cx="14330" cy="73470"/>
          </a:xfrm>
          <a:custGeom>
            <a:avLst/>
            <a:gdLst>
              <a:gd name="connsiteX0" fmla="*/ 0 w 14330"/>
              <a:gd name="connsiteY0" fmla="*/ 73470 h 73470"/>
              <a:gd name="connsiteX1" fmla="*/ 0 w 14330"/>
              <a:gd name="connsiteY1" fmla="*/ 49658 h 73470"/>
              <a:gd name="connsiteX2" fmla="*/ 5931 w 14330"/>
              <a:gd name="connsiteY2" fmla="*/ 14683 h 73470"/>
              <a:gd name="connsiteX3" fmla="*/ 14330 w 14330"/>
              <a:gd name="connsiteY3" fmla="*/ 0 h 73470"/>
              <a:gd name="connsiteX4" fmla="*/ 10728 w 14330"/>
              <a:gd name="connsiteY4" fmla="*/ 73470 h 73470"/>
              <a:gd name="connsiteX5" fmla="*/ 0 w 14330"/>
              <a:gd name="connsiteY5" fmla="*/ 73470 h 7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30" h="73470">
                <a:moveTo>
                  <a:pt x="0" y="73470"/>
                </a:moveTo>
                <a:lnTo>
                  <a:pt x="0" y="49658"/>
                </a:lnTo>
                <a:cubicBezTo>
                  <a:pt x="0" y="37354"/>
                  <a:pt x="1977" y="25696"/>
                  <a:pt x="5931" y="14683"/>
                </a:cubicBezTo>
                <a:lnTo>
                  <a:pt x="14330" y="0"/>
                </a:lnTo>
                <a:lnTo>
                  <a:pt x="10728" y="73470"/>
                </a:lnTo>
                <a:lnTo>
                  <a:pt x="0" y="7347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任意多边形: 形状 60">
            <a:extLst>
              <a:ext uri="{FF2B5EF4-FFF2-40B4-BE49-F238E27FC236}">
                <a16:creationId xmlns:a16="http://schemas.microsoft.com/office/drawing/2014/main" id="{4B08B783-25BC-441C-BDC2-447D48471861}"/>
              </a:ext>
            </a:extLst>
          </p:cNvPr>
          <p:cNvSpPr/>
          <p:nvPr/>
        </p:nvSpPr>
        <p:spPr>
          <a:xfrm rot="5400000">
            <a:off x="7301524" y="5512625"/>
            <a:ext cx="4130" cy="43641"/>
          </a:xfrm>
          <a:custGeom>
            <a:avLst/>
            <a:gdLst>
              <a:gd name="connsiteX0" fmla="*/ 0 w 4130"/>
              <a:gd name="connsiteY0" fmla="*/ 43641 h 43641"/>
              <a:gd name="connsiteX1" fmla="*/ 2139 w 4130"/>
              <a:gd name="connsiteY1" fmla="*/ 0 h 43641"/>
              <a:gd name="connsiteX2" fmla="*/ 4130 w 4130"/>
              <a:gd name="connsiteY2" fmla="*/ 40619 h 43641"/>
              <a:gd name="connsiteX3" fmla="*/ 0 w 4130"/>
              <a:gd name="connsiteY3" fmla="*/ 43641 h 43641"/>
            </a:gdLst>
            <a:ahLst/>
            <a:cxnLst>
              <a:cxn ang="0">
                <a:pos x="connsiteX0" y="connsiteY0"/>
              </a:cxn>
              <a:cxn ang="0">
                <a:pos x="connsiteX1" y="connsiteY1"/>
              </a:cxn>
              <a:cxn ang="0">
                <a:pos x="connsiteX2" y="connsiteY2"/>
              </a:cxn>
              <a:cxn ang="0">
                <a:pos x="connsiteX3" y="connsiteY3"/>
              </a:cxn>
            </a:cxnLst>
            <a:rect l="l" t="t" r="r" b="b"/>
            <a:pathLst>
              <a:path w="4130" h="43641">
                <a:moveTo>
                  <a:pt x="0" y="43641"/>
                </a:moveTo>
                <a:lnTo>
                  <a:pt x="2139" y="0"/>
                </a:lnTo>
                <a:lnTo>
                  <a:pt x="4130" y="40619"/>
                </a:lnTo>
                <a:lnTo>
                  <a:pt x="0" y="436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0" name="任意多边形: 形状 59">
            <a:extLst>
              <a:ext uri="{FF2B5EF4-FFF2-40B4-BE49-F238E27FC236}">
                <a16:creationId xmlns:a16="http://schemas.microsoft.com/office/drawing/2014/main" id="{A02BE5DD-B587-4CF1-B414-7C9D1DA9F46A}"/>
              </a:ext>
            </a:extLst>
          </p:cNvPr>
          <p:cNvSpPr/>
          <p:nvPr/>
        </p:nvSpPr>
        <p:spPr>
          <a:xfrm rot="5400000">
            <a:off x="7107518" y="5426416"/>
            <a:ext cx="111516" cy="331705"/>
          </a:xfrm>
          <a:custGeom>
            <a:avLst/>
            <a:gdLst>
              <a:gd name="connsiteX0" fmla="*/ 0 w 111516"/>
              <a:gd name="connsiteY0" fmla="*/ 44338 h 331705"/>
              <a:gd name="connsiteX1" fmla="*/ 20687 w 111516"/>
              <a:gd name="connsiteY1" fmla="*/ 29202 h 331705"/>
              <a:gd name="connsiteX2" fmla="*/ 57178 w 111516"/>
              <a:gd name="connsiteY2" fmla="*/ 5629 h 331705"/>
              <a:gd name="connsiteX3" fmla="*/ 67904 w 111516"/>
              <a:gd name="connsiteY3" fmla="*/ 0 h 331705"/>
              <a:gd name="connsiteX4" fmla="*/ 111516 w 111516"/>
              <a:gd name="connsiteY4" fmla="*/ 289653 h 331705"/>
              <a:gd name="connsiteX5" fmla="*/ 68052 w 111516"/>
              <a:gd name="connsiteY5" fmla="*/ 309696 h 331705"/>
              <a:gd name="connsiteX6" fmla="*/ 25501 w 111516"/>
              <a:gd name="connsiteY6" fmla="*/ 331705 h 331705"/>
              <a:gd name="connsiteX7" fmla="*/ 12478 w 111516"/>
              <a:gd name="connsiteY7" fmla="*/ 298886 h 331705"/>
              <a:gd name="connsiteX8" fmla="*/ 0 w 111516"/>
              <a:gd name="connsiteY8" fmla="*/ 44338 h 33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16" h="331705">
                <a:moveTo>
                  <a:pt x="0" y="44338"/>
                </a:moveTo>
                <a:lnTo>
                  <a:pt x="20687" y="29202"/>
                </a:lnTo>
                <a:cubicBezTo>
                  <a:pt x="34422" y="19782"/>
                  <a:pt x="46586" y="11925"/>
                  <a:pt x="57178" y="5629"/>
                </a:cubicBezTo>
                <a:lnTo>
                  <a:pt x="67904" y="0"/>
                </a:lnTo>
                <a:lnTo>
                  <a:pt x="111516" y="289653"/>
                </a:lnTo>
                <a:lnTo>
                  <a:pt x="68052" y="309696"/>
                </a:lnTo>
                <a:lnTo>
                  <a:pt x="25501" y="331705"/>
                </a:lnTo>
                <a:lnTo>
                  <a:pt x="12478" y="298886"/>
                </a:lnTo>
                <a:lnTo>
                  <a:pt x="0" y="4433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任意多边形: 形状 56">
            <a:extLst>
              <a:ext uri="{FF2B5EF4-FFF2-40B4-BE49-F238E27FC236}">
                <a16:creationId xmlns:a16="http://schemas.microsoft.com/office/drawing/2014/main" id="{E1010EB4-9FEF-47C9-93AB-AE356D526A56}"/>
              </a:ext>
            </a:extLst>
          </p:cNvPr>
          <p:cNvSpPr/>
          <p:nvPr/>
        </p:nvSpPr>
        <p:spPr>
          <a:xfrm rot="5400000">
            <a:off x="6700332" y="5530425"/>
            <a:ext cx="102497" cy="258289"/>
          </a:xfrm>
          <a:custGeom>
            <a:avLst/>
            <a:gdLst>
              <a:gd name="connsiteX0" fmla="*/ 0 w 102497"/>
              <a:gd name="connsiteY0" fmla="*/ 0 h 258289"/>
              <a:gd name="connsiteX1" fmla="*/ 63607 w 102497"/>
              <a:gd name="connsiteY1" fmla="*/ 0 h 258289"/>
              <a:gd name="connsiteX2" fmla="*/ 102497 w 102497"/>
              <a:gd name="connsiteY2" fmla="*/ 258289 h 258289"/>
              <a:gd name="connsiteX3" fmla="*/ 0 w 102497"/>
              <a:gd name="connsiteY3" fmla="*/ 0 h 258289"/>
            </a:gdLst>
            <a:ahLst/>
            <a:cxnLst>
              <a:cxn ang="0">
                <a:pos x="connsiteX0" y="connsiteY0"/>
              </a:cxn>
              <a:cxn ang="0">
                <a:pos x="connsiteX1" y="connsiteY1"/>
              </a:cxn>
              <a:cxn ang="0">
                <a:pos x="connsiteX2" y="connsiteY2"/>
              </a:cxn>
              <a:cxn ang="0">
                <a:pos x="connsiteX3" y="connsiteY3"/>
              </a:cxn>
            </a:cxnLst>
            <a:rect l="l" t="t" r="r" b="b"/>
            <a:pathLst>
              <a:path w="102497" h="258289">
                <a:moveTo>
                  <a:pt x="0" y="0"/>
                </a:moveTo>
                <a:lnTo>
                  <a:pt x="63607" y="0"/>
                </a:lnTo>
                <a:lnTo>
                  <a:pt x="102497" y="25828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a:extLst>
              <a:ext uri="{FF2B5EF4-FFF2-40B4-BE49-F238E27FC236}">
                <a16:creationId xmlns:a16="http://schemas.microsoft.com/office/drawing/2014/main" id="{338C9421-C186-4737-B23E-A7A07A224511}"/>
              </a:ext>
            </a:extLst>
          </p:cNvPr>
          <p:cNvSpPr/>
          <p:nvPr/>
        </p:nvSpPr>
        <p:spPr>
          <a:xfrm rot="5400000">
            <a:off x="7668572" y="4680432"/>
            <a:ext cx="482289" cy="801874"/>
          </a:xfrm>
          <a:custGeom>
            <a:avLst/>
            <a:gdLst>
              <a:gd name="connsiteX0" fmla="*/ 0 w 482289"/>
              <a:gd name="connsiteY0" fmla="*/ 354197 h 801874"/>
              <a:gd name="connsiteX1" fmla="*/ 137110 w 482289"/>
              <a:gd name="connsiteY1" fmla="*/ 18441 h 801874"/>
              <a:gd name="connsiteX2" fmla="*/ 164082 w 482289"/>
              <a:gd name="connsiteY2" fmla="*/ 0 h 801874"/>
              <a:gd name="connsiteX3" fmla="*/ 267624 w 482289"/>
              <a:gd name="connsiteY3" fmla="*/ 260923 h 801874"/>
              <a:gd name="connsiteX4" fmla="*/ 255990 w 482289"/>
              <a:gd name="connsiteY4" fmla="*/ 278519 h 801874"/>
              <a:gd name="connsiteX5" fmla="*/ 239331 w 482289"/>
              <a:gd name="connsiteY5" fmla="*/ 354793 h 801874"/>
              <a:gd name="connsiteX6" fmla="*/ 307014 w 482289"/>
              <a:gd name="connsiteY6" fmla="*/ 485761 h 801874"/>
              <a:gd name="connsiteX7" fmla="*/ 346394 w 482289"/>
              <a:gd name="connsiteY7" fmla="*/ 507378 h 801874"/>
              <a:gd name="connsiteX8" fmla="*/ 368055 w 482289"/>
              <a:gd name="connsiteY8" fmla="*/ 514007 h 801874"/>
              <a:gd name="connsiteX9" fmla="*/ 482289 w 482289"/>
              <a:gd name="connsiteY9" fmla="*/ 801874 h 801874"/>
              <a:gd name="connsiteX10" fmla="*/ 411284 w 482289"/>
              <a:gd name="connsiteY10" fmla="*/ 797408 h 801874"/>
              <a:gd name="connsiteX11" fmla="*/ 139552 w 482289"/>
              <a:gd name="connsiteY11" fmla="*/ 685786 h 801874"/>
              <a:gd name="connsiteX12" fmla="*/ 0 w 482289"/>
              <a:gd name="connsiteY12" fmla="*/ 354197 h 80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2289" h="801874">
                <a:moveTo>
                  <a:pt x="0" y="354197"/>
                </a:moveTo>
                <a:cubicBezTo>
                  <a:pt x="0" y="208941"/>
                  <a:pt x="45703" y="97022"/>
                  <a:pt x="137110" y="18441"/>
                </a:cubicBezTo>
                <a:lnTo>
                  <a:pt x="164082" y="0"/>
                </a:lnTo>
                <a:lnTo>
                  <a:pt x="267624" y="260923"/>
                </a:lnTo>
                <a:lnTo>
                  <a:pt x="255990" y="278519"/>
                </a:lnTo>
                <a:cubicBezTo>
                  <a:pt x="244884" y="300992"/>
                  <a:pt x="239331" y="326417"/>
                  <a:pt x="239331" y="354793"/>
                </a:cubicBezTo>
                <a:cubicBezTo>
                  <a:pt x="239331" y="409164"/>
                  <a:pt x="261892" y="452821"/>
                  <a:pt x="307014" y="485761"/>
                </a:cubicBezTo>
                <a:cubicBezTo>
                  <a:pt x="318294" y="493996"/>
                  <a:pt x="331421" y="501202"/>
                  <a:pt x="346394" y="507378"/>
                </a:cubicBezTo>
                <a:lnTo>
                  <a:pt x="368055" y="514007"/>
                </a:lnTo>
                <a:lnTo>
                  <a:pt x="482289" y="801874"/>
                </a:lnTo>
                <a:lnTo>
                  <a:pt x="411284" y="797408"/>
                </a:lnTo>
                <a:cubicBezTo>
                  <a:pt x="299905" y="782525"/>
                  <a:pt x="209327" y="745317"/>
                  <a:pt x="139552" y="685786"/>
                </a:cubicBezTo>
                <a:cubicBezTo>
                  <a:pt x="46518" y="606412"/>
                  <a:pt x="0" y="495882"/>
                  <a:pt x="0" y="3541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8" name="组合 87">
            <a:extLst>
              <a:ext uri="{FF2B5EF4-FFF2-40B4-BE49-F238E27FC236}">
                <a16:creationId xmlns:a16="http://schemas.microsoft.com/office/drawing/2014/main" id="{F0A84351-F6BC-4695-83EC-CBF868FD4DA4}"/>
              </a:ext>
            </a:extLst>
          </p:cNvPr>
          <p:cNvGrpSpPr/>
          <p:nvPr/>
        </p:nvGrpSpPr>
        <p:grpSpPr>
          <a:xfrm>
            <a:off x="987728" y="4837347"/>
            <a:ext cx="5441102" cy="596326"/>
            <a:chOff x="987728" y="4857667"/>
            <a:chExt cx="5441102" cy="596326"/>
          </a:xfrm>
        </p:grpSpPr>
        <p:sp>
          <p:nvSpPr>
            <p:cNvPr id="54" name="任意多边形: 形状 53">
              <a:extLst>
                <a:ext uri="{FF2B5EF4-FFF2-40B4-BE49-F238E27FC236}">
                  <a16:creationId xmlns:a16="http://schemas.microsoft.com/office/drawing/2014/main" id="{728B954A-3BCC-4585-B942-BB429B42A91B}"/>
                </a:ext>
              </a:extLst>
            </p:cNvPr>
            <p:cNvSpPr/>
            <p:nvPr/>
          </p:nvSpPr>
          <p:spPr>
            <a:xfrm rot="5400000">
              <a:off x="951154" y="4894241"/>
              <a:ext cx="342823" cy="269676"/>
            </a:xfrm>
            <a:custGeom>
              <a:avLst/>
              <a:gdLst>
                <a:gd name="connsiteX0" fmla="*/ 0 w 342823"/>
                <a:gd name="connsiteY0" fmla="*/ 269676 h 269676"/>
                <a:gd name="connsiteX1" fmla="*/ 0 w 342823"/>
                <a:gd name="connsiteY1" fmla="*/ 0 h 269676"/>
                <a:gd name="connsiteX2" fmla="*/ 342823 w 342823"/>
                <a:gd name="connsiteY2" fmla="*/ 0 h 269676"/>
                <a:gd name="connsiteX3" fmla="*/ 329604 w 342823"/>
                <a:gd name="connsiteY3" fmla="*/ 269676 h 269676"/>
                <a:gd name="connsiteX4" fmla="*/ 0 w 342823"/>
                <a:gd name="connsiteY4" fmla="*/ 269676 h 26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23" h="269676">
                  <a:moveTo>
                    <a:pt x="0" y="269676"/>
                  </a:moveTo>
                  <a:lnTo>
                    <a:pt x="0" y="0"/>
                  </a:lnTo>
                  <a:lnTo>
                    <a:pt x="342823" y="0"/>
                  </a:lnTo>
                  <a:lnTo>
                    <a:pt x="329604" y="269676"/>
                  </a:lnTo>
                  <a:lnTo>
                    <a:pt x="0" y="269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a:extLst>
                <a:ext uri="{FF2B5EF4-FFF2-40B4-BE49-F238E27FC236}">
                  <a16:creationId xmlns:a16="http://schemas.microsoft.com/office/drawing/2014/main" id="{8DB937F2-74F2-43B5-94D4-0394EF4701BA}"/>
                </a:ext>
              </a:extLst>
            </p:cNvPr>
            <p:cNvSpPr/>
            <p:nvPr/>
          </p:nvSpPr>
          <p:spPr>
            <a:xfrm rot="5400000">
              <a:off x="1502243" y="4907508"/>
              <a:ext cx="370546" cy="270867"/>
            </a:xfrm>
            <a:custGeom>
              <a:avLst/>
              <a:gdLst>
                <a:gd name="connsiteX0" fmla="*/ 0 w 370546"/>
                <a:gd name="connsiteY0" fmla="*/ 270867 h 270867"/>
                <a:gd name="connsiteX1" fmla="*/ 0 w 370546"/>
                <a:gd name="connsiteY1" fmla="*/ 0 h 270867"/>
                <a:gd name="connsiteX2" fmla="*/ 370546 w 370546"/>
                <a:gd name="connsiteY2" fmla="*/ 0 h 270867"/>
                <a:gd name="connsiteX3" fmla="*/ 357268 w 370546"/>
                <a:gd name="connsiteY3" fmla="*/ 270867 h 270867"/>
                <a:gd name="connsiteX4" fmla="*/ 0 w 370546"/>
                <a:gd name="connsiteY4" fmla="*/ 270867 h 27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46" h="270867">
                  <a:moveTo>
                    <a:pt x="0" y="270867"/>
                  </a:moveTo>
                  <a:lnTo>
                    <a:pt x="0" y="0"/>
                  </a:lnTo>
                  <a:lnTo>
                    <a:pt x="370546" y="0"/>
                  </a:lnTo>
                  <a:lnTo>
                    <a:pt x="357268" y="270867"/>
                  </a:lnTo>
                  <a:lnTo>
                    <a:pt x="0" y="2708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 name="任意多边形: 形状 51">
              <a:extLst>
                <a:ext uri="{FF2B5EF4-FFF2-40B4-BE49-F238E27FC236}">
                  <a16:creationId xmlns:a16="http://schemas.microsoft.com/office/drawing/2014/main" id="{18361495-E820-4DFE-B6CF-68AAA3440FF7}"/>
                </a:ext>
              </a:extLst>
            </p:cNvPr>
            <p:cNvSpPr/>
            <p:nvPr/>
          </p:nvSpPr>
          <p:spPr>
            <a:xfrm rot="5400000">
              <a:off x="2159821" y="4702963"/>
              <a:ext cx="413298" cy="722709"/>
            </a:xfrm>
            <a:custGeom>
              <a:avLst/>
              <a:gdLst>
                <a:gd name="connsiteX0" fmla="*/ 0 w 413298"/>
                <a:gd name="connsiteY0" fmla="*/ 722709 h 722709"/>
                <a:gd name="connsiteX1" fmla="*/ 0 w 413298"/>
                <a:gd name="connsiteY1" fmla="*/ 0 h 722709"/>
                <a:gd name="connsiteX2" fmla="*/ 218399 w 413298"/>
                <a:gd name="connsiteY2" fmla="*/ 0 h 722709"/>
                <a:gd name="connsiteX3" fmla="*/ 218399 w 413298"/>
                <a:gd name="connsiteY3" fmla="*/ 452437 h 722709"/>
                <a:gd name="connsiteX4" fmla="*/ 380977 w 413298"/>
                <a:gd name="connsiteY4" fmla="*/ 452437 h 722709"/>
                <a:gd name="connsiteX5" fmla="*/ 380977 w 413298"/>
                <a:gd name="connsiteY5" fmla="*/ 32742 h 722709"/>
                <a:gd name="connsiteX6" fmla="*/ 413298 w 413298"/>
                <a:gd name="connsiteY6" fmla="*/ 32742 h 722709"/>
                <a:gd name="connsiteX7" fmla="*/ 379476 w 413298"/>
                <a:gd name="connsiteY7" fmla="*/ 722709 h 722709"/>
                <a:gd name="connsiteX8" fmla="*/ 0 w 413298"/>
                <a:gd name="connsiteY8" fmla="*/ 722709 h 72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98" h="722709">
                  <a:moveTo>
                    <a:pt x="0" y="722709"/>
                  </a:moveTo>
                  <a:lnTo>
                    <a:pt x="0" y="0"/>
                  </a:lnTo>
                  <a:lnTo>
                    <a:pt x="218399" y="0"/>
                  </a:lnTo>
                  <a:lnTo>
                    <a:pt x="218399" y="452437"/>
                  </a:lnTo>
                  <a:lnTo>
                    <a:pt x="380977" y="452437"/>
                  </a:lnTo>
                  <a:lnTo>
                    <a:pt x="380977" y="32742"/>
                  </a:lnTo>
                  <a:lnTo>
                    <a:pt x="413298" y="32742"/>
                  </a:lnTo>
                  <a:lnTo>
                    <a:pt x="379476" y="722709"/>
                  </a:lnTo>
                  <a:lnTo>
                    <a:pt x="0" y="7227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 name="任意多边形: 形状 50">
              <a:extLst>
                <a:ext uri="{FF2B5EF4-FFF2-40B4-BE49-F238E27FC236}">
                  <a16:creationId xmlns:a16="http://schemas.microsoft.com/office/drawing/2014/main" id="{91AA65D1-2856-47E0-A4D4-221265395D1B}"/>
                </a:ext>
              </a:extLst>
            </p:cNvPr>
            <p:cNvSpPr/>
            <p:nvPr/>
          </p:nvSpPr>
          <p:spPr>
            <a:xfrm rot="5400000">
              <a:off x="3046201" y="4796889"/>
              <a:ext cx="455834" cy="577393"/>
            </a:xfrm>
            <a:custGeom>
              <a:avLst/>
              <a:gdLst>
                <a:gd name="connsiteX0" fmla="*/ 0 w 455834"/>
                <a:gd name="connsiteY0" fmla="*/ 440297 h 577393"/>
                <a:gd name="connsiteX1" fmla="*/ 0 w 455834"/>
                <a:gd name="connsiteY1" fmla="*/ 146139 h 577393"/>
                <a:gd name="connsiteX2" fmla="*/ 455834 w 455834"/>
                <a:gd name="connsiteY2" fmla="*/ 0 h 577393"/>
                <a:gd name="connsiteX3" fmla="*/ 443589 w 455834"/>
                <a:gd name="connsiteY3" fmla="*/ 249784 h 577393"/>
                <a:gd name="connsiteX4" fmla="*/ 265149 w 455834"/>
                <a:gd name="connsiteY4" fmla="*/ 296529 h 577393"/>
                <a:gd name="connsiteX5" fmla="*/ 439088 w 455834"/>
                <a:gd name="connsiteY5" fmla="*/ 341619 h 577393"/>
                <a:gd name="connsiteX6" fmla="*/ 427530 w 455834"/>
                <a:gd name="connsiteY6" fmla="*/ 577393 h 577393"/>
                <a:gd name="connsiteX7" fmla="*/ 0 w 455834"/>
                <a:gd name="connsiteY7" fmla="*/ 440297 h 57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834" h="577393">
                  <a:moveTo>
                    <a:pt x="0" y="440297"/>
                  </a:moveTo>
                  <a:lnTo>
                    <a:pt x="0" y="146139"/>
                  </a:lnTo>
                  <a:lnTo>
                    <a:pt x="455834" y="0"/>
                  </a:lnTo>
                  <a:lnTo>
                    <a:pt x="443589" y="249784"/>
                  </a:lnTo>
                  <a:lnTo>
                    <a:pt x="265149" y="296529"/>
                  </a:lnTo>
                  <a:lnTo>
                    <a:pt x="439088" y="341619"/>
                  </a:lnTo>
                  <a:lnTo>
                    <a:pt x="427530" y="577393"/>
                  </a:lnTo>
                  <a:lnTo>
                    <a:pt x="0" y="4402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a:extLst>
                <a:ext uri="{FF2B5EF4-FFF2-40B4-BE49-F238E27FC236}">
                  <a16:creationId xmlns:a16="http://schemas.microsoft.com/office/drawing/2014/main" id="{C39CF0A4-2834-4C80-A205-F34B863AD442}"/>
                </a:ext>
              </a:extLst>
            </p:cNvPr>
            <p:cNvSpPr/>
            <p:nvPr/>
          </p:nvSpPr>
          <p:spPr>
            <a:xfrm rot="5400000">
              <a:off x="3980030" y="4715721"/>
              <a:ext cx="503705" cy="787598"/>
            </a:xfrm>
            <a:custGeom>
              <a:avLst/>
              <a:gdLst>
                <a:gd name="connsiteX0" fmla="*/ 0 w 503705"/>
                <a:gd name="connsiteY0" fmla="*/ 787598 h 787598"/>
                <a:gd name="connsiteX1" fmla="*/ 0 w 503705"/>
                <a:gd name="connsiteY1" fmla="*/ 338137 h 787598"/>
                <a:gd name="connsiteX2" fmla="*/ 25119 w 503705"/>
                <a:gd name="connsiteY2" fmla="*/ 147042 h 787598"/>
                <a:gd name="connsiteX3" fmla="*/ 118271 w 503705"/>
                <a:gd name="connsiteY3" fmla="*/ 40481 h 787598"/>
                <a:gd name="connsiteX4" fmla="*/ 283988 w 503705"/>
                <a:gd name="connsiteY4" fmla="*/ 0 h 787598"/>
                <a:gd name="connsiteX5" fmla="*/ 430867 w 503705"/>
                <a:gd name="connsiteY5" fmla="*/ 30974 h 787598"/>
                <a:gd name="connsiteX6" fmla="*/ 486774 w 503705"/>
                <a:gd name="connsiteY6" fmla="*/ 67756 h 787598"/>
                <a:gd name="connsiteX7" fmla="*/ 503705 w 503705"/>
                <a:gd name="connsiteY7" fmla="*/ 86285 h 787598"/>
                <a:gd name="connsiteX8" fmla="*/ 469327 w 503705"/>
                <a:gd name="connsiteY8" fmla="*/ 787598 h 787598"/>
                <a:gd name="connsiteX9" fmla="*/ 0 w 503705"/>
                <a:gd name="connsiteY9" fmla="*/ 787598 h 787598"/>
                <a:gd name="connsiteX10" fmla="*/ 206537 w 503705"/>
                <a:gd name="connsiteY10" fmla="*/ 516731 h 787598"/>
                <a:gd name="connsiteX11" fmla="*/ 414470 w 503705"/>
                <a:gd name="connsiteY11" fmla="*/ 516731 h 787598"/>
                <a:gd name="connsiteX12" fmla="*/ 414470 w 503705"/>
                <a:gd name="connsiteY12" fmla="*/ 403026 h 787598"/>
                <a:gd name="connsiteX13" fmla="*/ 400513 w 503705"/>
                <a:gd name="connsiteY13" fmla="*/ 331589 h 787598"/>
                <a:gd name="connsiteX14" fmla="*/ 368417 w 503705"/>
                <a:gd name="connsiteY14" fmla="*/ 287833 h 787598"/>
                <a:gd name="connsiteX15" fmla="*/ 309108 w 503705"/>
                <a:gd name="connsiteY15" fmla="*/ 270867 h 787598"/>
                <a:gd name="connsiteX16" fmla="*/ 233052 w 503705"/>
                <a:gd name="connsiteY16" fmla="*/ 297656 h 787598"/>
                <a:gd name="connsiteX17" fmla="*/ 206537 w 503705"/>
                <a:gd name="connsiteY17" fmla="*/ 398263 h 787598"/>
                <a:gd name="connsiteX18" fmla="*/ 206537 w 503705"/>
                <a:gd name="connsiteY18" fmla="*/ 516731 h 7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3705" h="787598">
                  <a:moveTo>
                    <a:pt x="0" y="787598"/>
                  </a:moveTo>
                  <a:lnTo>
                    <a:pt x="0" y="338137"/>
                  </a:lnTo>
                  <a:cubicBezTo>
                    <a:pt x="0" y="254793"/>
                    <a:pt x="8374" y="191095"/>
                    <a:pt x="25119" y="147042"/>
                  </a:cubicBezTo>
                  <a:cubicBezTo>
                    <a:pt x="41866" y="102988"/>
                    <a:pt x="72916" y="67468"/>
                    <a:pt x="118271" y="40481"/>
                  </a:cubicBezTo>
                  <a:cubicBezTo>
                    <a:pt x="163625" y="13493"/>
                    <a:pt x="218864" y="0"/>
                    <a:pt x="283988" y="0"/>
                  </a:cubicBezTo>
                  <a:cubicBezTo>
                    <a:pt x="340739" y="0"/>
                    <a:pt x="389699" y="10324"/>
                    <a:pt x="430867" y="30974"/>
                  </a:cubicBezTo>
                  <a:cubicBezTo>
                    <a:pt x="451450" y="41299"/>
                    <a:pt x="470086" y="53560"/>
                    <a:pt x="486774" y="67756"/>
                  </a:cubicBezTo>
                  <a:lnTo>
                    <a:pt x="503705" y="86285"/>
                  </a:lnTo>
                  <a:lnTo>
                    <a:pt x="469327" y="787598"/>
                  </a:lnTo>
                  <a:lnTo>
                    <a:pt x="0" y="787598"/>
                  </a:lnTo>
                  <a:close/>
                  <a:moveTo>
                    <a:pt x="206537" y="516731"/>
                  </a:moveTo>
                  <a:lnTo>
                    <a:pt x="414470" y="516731"/>
                  </a:lnTo>
                  <a:lnTo>
                    <a:pt x="414470" y="403026"/>
                  </a:lnTo>
                  <a:cubicBezTo>
                    <a:pt x="414470" y="390723"/>
                    <a:pt x="409818" y="366910"/>
                    <a:pt x="400513" y="331589"/>
                  </a:cubicBezTo>
                  <a:cubicBezTo>
                    <a:pt x="396328" y="313729"/>
                    <a:pt x="385628" y="299144"/>
                    <a:pt x="368417" y="287833"/>
                  </a:cubicBezTo>
                  <a:cubicBezTo>
                    <a:pt x="351206" y="276522"/>
                    <a:pt x="331437" y="270867"/>
                    <a:pt x="309108" y="270867"/>
                  </a:cubicBezTo>
                  <a:cubicBezTo>
                    <a:pt x="276080" y="270867"/>
                    <a:pt x="250729" y="279796"/>
                    <a:pt x="233052" y="297656"/>
                  </a:cubicBezTo>
                  <a:cubicBezTo>
                    <a:pt x="215375" y="315515"/>
                    <a:pt x="206537" y="349051"/>
                    <a:pt x="206537" y="398263"/>
                  </a:cubicBezTo>
                  <a:lnTo>
                    <a:pt x="206537" y="516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形状 48">
              <a:extLst>
                <a:ext uri="{FF2B5EF4-FFF2-40B4-BE49-F238E27FC236}">
                  <a16:creationId xmlns:a16="http://schemas.microsoft.com/office/drawing/2014/main" id="{B2A7C76F-C855-46C4-84EC-1E897FF5DA97}"/>
                </a:ext>
              </a:extLst>
            </p:cNvPr>
            <p:cNvSpPr/>
            <p:nvPr/>
          </p:nvSpPr>
          <p:spPr>
            <a:xfrm rot="5400000">
              <a:off x="4856505" y="4717332"/>
              <a:ext cx="539072" cy="819745"/>
            </a:xfrm>
            <a:custGeom>
              <a:avLst/>
              <a:gdLst>
                <a:gd name="connsiteX0" fmla="*/ 0 w 539072"/>
                <a:gd name="connsiteY0" fmla="*/ 819745 h 819745"/>
                <a:gd name="connsiteX1" fmla="*/ 0 w 539072"/>
                <a:gd name="connsiteY1" fmla="*/ 0 h 819745"/>
                <a:gd name="connsiteX2" fmla="*/ 252589 w 539072"/>
                <a:gd name="connsiteY2" fmla="*/ 0 h 819745"/>
                <a:gd name="connsiteX3" fmla="*/ 252589 w 539072"/>
                <a:gd name="connsiteY3" fmla="*/ 275034 h 819745"/>
                <a:gd name="connsiteX4" fmla="*/ 539072 w 539072"/>
                <a:gd name="connsiteY4" fmla="*/ 275034 h 819745"/>
                <a:gd name="connsiteX5" fmla="*/ 525853 w 539072"/>
                <a:gd name="connsiteY5" fmla="*/ 544710 h 819745"/>
                <a:gd name="connsiteX6" fmla="*/ 252589 w 539072"/>
                <a:gd name="connsiteY6" fmla="*/ 544710 h 819745"/>
                <a:gd name="connsiteX7" fmla="*/ 252589 w 539072"/>
                <a:gd name="connsiteY7" fmla="*/ 819745 h 819745"/>
                <a:gd name="connsiteX8" fmla="*/ 0 w 539072"/>
                <a:gd name="connsiteY8" fmla="*/ 819745 h 81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072" h="819745">
                  <a:moveTo>
                    <a:pt x="0" y="819745"/>
                  </a:moveTo>
                  <a:lnTo>
                    <a:pt x="0" y="0"/>
                  </a:lnTo>
                  <a:lnTo>
                    <a:pt x="252589" y="0"/>
                  </a:lnTo>
                  <a:lnTo>
                    <a:pt x="252589" y="275034"/>
                  </a:lnTo>
                  <a:lnTo>
                    <a:pt x="539072" y="275034"/>
                  </a:lnTo>
                  <a:lnTo>
                    <a:pt x="525853" y="544710"/>
                  </a:lnTo>
                  <a:lnTo>
                    <a:pt x="252589" y="544710"/>
                  </a:lnTo>
                  <a:lnTo>
                    <a:pt x="252589" y="819745"/>
                  </a:lnTo>
                  <a:lnTo>
                    <a:pt x="0" y="8197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a:extLst>
                <a:ext uri="{FF2B5EF4-FFF2-40B4-BE49-F238E27FC236}">
                  <a16:creationId xmlns:a16="http://schemas.microsoft.com/office/drawing/2014/main" id="{CF7FAF48-BCB1-4F1E-BD75-53657E7C365D}"/>
                </a:ext>
              </a:extLst>
            </p:cNvPr>
            <p:cNvSpPr/>
            <p:nvPr/>
          </p:nvSpPr>
          <p:spPr>
            <a:xfrm rot="5400000">
              <a:off x="5743443" y="4768606"/>
              <a:ext cx="596325" cy="774449"/>
            </a:xfrm>
            <a:custGeom>
              <a:avLst/>
              <a:gdLst>
                <a:gd name="connsiteX0" fmla="*/ 0 w 596325"/>
                <a:gd name="connsiteY0" fmla="*/ 774449 h 774449"/>
                <a:gd name="connsiteX1" fmla="*/ 0 w 596325"/>
                <a:gd name="connsiteY1" fmla="*/ 269624 h 774449"/>
                <a:gd name="connsiteX2" fmla="*/ 73265 w 596325"/>
                <a:gd name="connsiteY2" fmla="*/ 75850 h 774449"/>
                <a:gd name="connsiteX3" fmla="*/ 254683 w 596325"/>
                <a:gd name="connsiteY3" fmla="*/ 8282 h 774449"/>
                <a:gd name="connsiteX4" fmla="*/ 410283 w 596325"/>
                <a:gd name="connsiteY4" fmla="*/ 56502 h 774449"/>
                <a:gd name="connsiteX5" fmla="*/ 478662 w 596325"/>
                <a:gd name="connsiteY5" fmla="*/ 150561 h 774449"/>
                <a:gd name="connsiteX6" fmla="*/ 569720 w 596325"/>
                <a:gd name="connsiteY6" fmla="*/ 12151 h 774449"/>
                <a:gd name="connsiteX7" fmla="*/ 596325 w 596325"/>
                <a:gd name="connsiteY7" fmla="*/ 0 h 774449"/>
                <a:gd name="connsiteX8" fmla="*/ 558361 w 596325"/>
                <a:gd name="connsiteY8" fmla="*/ 774449 h 774449"/>
                <a:gd name="connsiteX9" fmla="*/ 0 w 596325"/>
                <a:gd name="connsiteY9" fmla="*/ 774449 h 774449"/>
                <a:gd name="connsiteX10" fmla="*/ 207234 w 596325"/>
                <a:gd name="connsiteY10" fmla="*/ 502391 h 774449"/>
                <a:gd name="connsiteX11" fmla="*/ 401212 w 596325"/>
                <a:gd name="connsiteY11" fmla="*/ 502391 h 774449"/>
                <a:gd name="connsiteX12" fmla="*/ 401212 w 596325"/>
                <a:gd name="connsiteY12" fmla="*/ 385114 h 774449"/>
                <a:gd name="connsiteX13" fmla="*/ 375744 w 596325"/>
                <a:gd name="connsiteY13" fmla="*/ 297306 h 774449"/>
                <a:gd name="connsiteX14" fmla="*/ 302130 w 596325"/>
                <a:gd name="connsiteY14" fmla="*/ 272600 h 774449"/>
                <a:gd name="connsiteX15" fmla="*/ 232354 w 596325"/>
                <a:gd name="connsiteY15" fmla="*/ 297306 h 774449"/>
                <a:gd name="connsiteX16" fmla="*/ 207234 w 596325"/>
                <a:gd name="connsiteY16" fmla="*/ 383328 h 774449"/>
                <a:gd name="connsiteX17" fmla="*/ 207234 w 596325"/>
                <a:gd name="connsiteY17" fmla="*/ 502391 h 77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6325" h="774449">
                  <a:moveTo>
                    <a:pt x="0" y="774449"/>
                  </a:moveTo>
                  <a:lnTo>
                    <a:pt x="0" y="269624"/>
                  </a:lnTo>
                  <a:cubicBezTo>
                    <a:pt x="0" y="185486"/>
                    <a:pt x="24422" y="120895"/>
                    <a:pt x="73265" y="75850"/>
                  </a:cubicBezTo>
                  <a:cubicBezTo>
                    <a:pt x="122108" y="30804"/>
                    <a:pt x="182581" y="8282"/>
                    <a:pt x="254683" y="8282"/>
                  </a:cubicBezTo>
                  <a:cubicBezTo>
                    <a:pt x="315155" y="8282"/>
                    <a:pt x="367021" y="24355"/>
                    <a:pt x="410283" y="56502"/>
                  </a:cubicBezTo>
                  <a:cubicBezTo>
                    <a:pt x="439123" y="77933"/>
                    <a:pt x="461917" y="109286"/>
                    <a:pt x="478662" y="150561"/>
                  </a:cubicBezTo>
                  <a:cubicBezTo>
                    <a:pt x="496340" y="87855"/>
                    <a:pt x="526692" y="41719"/>
                    <a:pt x="569720" y="12151"/>
                  </a:cubicBezTo>
                  <a:lnTo>
                    <a:pt x="596325" y="0"/>
                  </a:lnTo>
                  <a:lnTo>
                    <a:pt x="558361" y="774449"/>
                  </a:lnTo>
                  <a:lnTo>
                    <a:pt x="0" y="774449"/>
                  </a:lnTo>
                  <a:close/>
                  <a:moveTo>
                    <a:pt x="207234" y="502391"/>
                  </a:moveTo>
                  <a:lnTo>
                    <a:pt x="401212" y="502391"/>
                  </a:lnTo>
                  <a:lnTo>
                    <a:pt x="401212" y="385114"/>
                  </a:lnTo>
                  <a:cubicBezTo>
                    <a:pt x="401212" y="343045"/>
                    <a:pt x="392723" y="313776"/>
                    <a:pt x="375744" y="297306"/>
                  </a:cubicBezTo>
                  <a:cubicBezTo>
                    <a:pt x="358765" y="280835"/>
                    <a:pt x="334227" y="272600"/>
                    <a:pt x="302130" y="272600"/>
                  </a:cubicBezTo>
                  <a:cubicBezTo>
                    <a:pt x="272359" y="272600"/>
                    <a:pt x="249101" y="280835"/>
                    <a:pt x="232354" y="297306"/>
                  </a:cubicBezTo>
                  <a:cubicBezTo>
                    <a:pt x="215608" y="313776"/>
                    <a:pt x="207234" y="342450"/>
                    <a:pt x="207234" y="383328"/>
                  </a:cubicBezTo>
                  <a:lnTo>
                    <a:pt x="207234" y="5023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7" name="任意多边形: 形状 46">
            <a:extLst>
              <a:ext uri="{FF2B5EF4-FFF2-40B4-BE49-F238E27FC236}">
                <a16:creationId xmlns:a16="http://schemas.microsoft.com/office/drawing/2014/main" id="{01277E88-F23B-4019-B8E6-D177877225B3}"/>
              </a:ext>
            </a:extLst>
          </p:cNvPr>
          <p:cNvSpPr/>
          <p:nvPr/>
        </p:nvSpPr>
        <p:spPr>
          <a:xfrm rot="5400000">
            <a:off x="6689164" y="4778362"/>
            <a:ext cx="628987" cy="787599"/>
          </a:xfrm>
          <a:custGeom>
            <a:avLst/>
            <a:gdLst>
              <a:gd name="connsiteX0" fmla="*/ 0 w 628987"/>
              <a:gd name="connsiteY0" fmla="*/ 787599 h 787599"/>
              <a:gd name="connsiteX1" fmla="*/ 0 w 628987"/>
              <a:gd name="connsiteY1" fmla="*/ 338138 h 787599"/>
              <a:gd name="connsiteX2" fmla="*/ 25119 w 628987"/>
              <a:gd name="connsiteY2" fmla="*/ 147043 h 787599"/>
              <a:gd name="connsiteX3" fmla="*/ 118271 w 628987"/>
              <a:gd name="connsiteY3" fmla="*/ 40481 h 787599"/>
              <a:gd name="connsiteX4" fmla="*/ 283988 w 628987"/>
              <a:gd name="connsiteY4" fmla="*/ 0 h 787599"/>
              <a:gd name="connsiteX5" fmla="*/ 430867 w 628987"/>
              <a:gd name="connsiteY5" fmla="*/ 30975 h 787599"/>
              <a:gd name="connsiteX6" fmla="*/ 530995 w 628987"/>
              <a:gd name="connsiteY6" fmla="*/ 116152 h 787599"/>
              <a:gd name="connsiteX7" fmla="*/ 571464 w 628987"/>
              <a:gd name="connsiteY7" fmla="*/ 210862 h 787599"/>
              <a:gd name="connsiteX8" fmla="*/ 582782 w 628987"/>
              <a:gd name="connsiteY8" fmla="*/ 185871 h 787599"/>
              <a:gd name="connsiteX9" fmla="*/ 628987 w 628987"/>
              <a:gd name="connsiteY9" fmla="*/ 302309 h 787599"/>
              <a:gd name="connsiteX10" fmla="*/ 622078 w 628987"/>
              <a:gd name="connsiteY10" fmla="*/ 443262 h 787599"/>
              <a:gd name="connsiteX11" fmla="*/ 613679 w 628987"/>
              <a:gd name="connsiteY11" fmla="*/ 457945 h 787599"/>
              <a:gd name="connsiteX12" fmla="*/ 607748 w 628987"/>
              <a:gd name="connsiteY12" fmla="*/ 492920 h 787599"/>
              <a:gd name="connsiteX13" fmla="*/ 607748 w 628987"/>
              <a:gd name="connsiteY13" fmla="*/ 516732 h 787599"/>
              <a:gd name="connsiteX14" fmla="*/ 618476 w 628987"/>
              <a:gd name="connsiteY14" fmla="*/ 516732 h 787599"/>
              <a:gd name="connsiteX15" fmla="*/ 605199 w 628987"/>
              <a:gd name="connsiteY15" fmla="*/ 787599 h 787599"/>
              <a:gd name="connsiteX16" fmla="*/ 0 w 628987"/>
              <a:gd name="connsiteY16" fmla="*/ 787599 h 787599"/>
              <a:gd name="connsiteX17" fmla="*/ 206537 w 628987"/>
              <a:gd name="connsiteY17" fmla="*/ 516732 h 787599"/>
              <a:gd name="connsiteX18" fmla="*/ 414470 w 628987"/>
              <a:gd name="connsiteY18" fmla="*/ 516732 h 787599"/>
              <a:gd name="connsiteX19" fmla="*/ 414470 w 628987"/>
              <a:gd name="connsiteY19" fmla="*/ 403027 h 787599"/>
              <a:gd name="connsiteX20" fmla="*/ 400513 w 628987"/>
              <a:gd name="connsiteY20" fmla="*/ 331590 h 787599"/>
              <a:gd name="connsiteX21" fmla="*/ 368417 w 628987"/>
              <a:gd name="connsiteY21" fmla="*/ 287834 h 787599"/>
              <a:gd name="connsiteX22" fmla="*/ 309108 w 628987"/>
              <a:gd name="connsiteY22" fmla="*/ 270868 h 787599"/>
              <a:gd name="connsiteX23" fmla="*/ 233052 w 628987"/>
              <a:gd name="connsiteY23" fmla="*/ 297657 h 787599"/>
              <a:gd name="connsiteX24" fmla="*/ 206537 w 628987"/>
              <a:gd name="connsiteY24" fmla="*/ 398265 h 787599"/>
              <a:gd name="connsiteX25" fmla="*/ 206537 w 628987"/>
              <a:gd name="connsiteY25" fmla="*/ 516732 h 78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8987" h="787599">
                <a:moveTo>
                  <a:pt x="0" y="787599"/>
                </a:moveTo>
                <a:lnTo>
                  <a:pt x="0" y="338138"/>
                </a:lnTo>
                <a:cubicBezTo>
                  <a:pt x="0" y="254795"/>
                  <a:pt x="8374" y="191096"/>
                  <a:pt x="25119" y="147043"/>
                </a:cubicBezTo>
                <a:cubicBezTo>
                  <a:pt x="41866" y="102990"/>
                  <a:pt x="72916" y="67468"/>
                  <a:pt x="118271" y="40481"/>
                </a:cubicBezTo>
                <a:cubicBezTo>
                  <a:pt x="163625" y="13494"/>
                  <a:pt x="218864" y="0"/>
                  <a:pt x="283988" y="0"/>
                </a:cubicBezTo>
                <a:cubicBezTo>
                  <a:pt x="340739" y="0"/>
                  <a:pt x="389699" y="10325"/>
                  <a:pt x="430867" y="30975"/>
                </a:cubicBezTo>
                <a:cubicBezTo>
                  <a:pt x="472034" y="51625"/>
                  <a:pt x="505410" y="80017"/>
                  <a:pt x="530995" y="116152"/>
                </a:cubicBezTo>
                <a:cubicBezTo>
                  <a:pt x="547276" y="139183"/>
                  <a:pt x="560766" y="170753"/>
                  <a:pt x="571464" y="210862"/>
                </a:cubicBezTo>
                <a:lnTo>
                  <a:pt x="582782" y="185871"/>
                </a:lnTo>
                <a:lnTo>
                  <a:pt x="628987" y="302309"/>
                </a:lnTo>
                <a:lnTo>
                  <a:pt x="622078" y="443262"/>
                </a:lnTo>
                <a:lnTo>
                  <a:pt x="613679" y="457945"/>
                </a:lnTo>
                <a:cubicBezTo>
                  <a:pt x="609725" y="468958"/>
                  <a:pt x="607748" y="480616"/>
                  <a:pt x="607748" y="492920"/>
                </a:cubicBezTo>
                <a:lnTo>
                  <a:pt x="607748" y="516732"/>
                </a:lnTo>
                <a:lnTo>
                  <a:pt x="618476" y="516732"/>
                </a:lnTo>
                <a:lnTo>
                  <a:pt x="605199" y="787599"/>
                </a:lnTo>
                <a:lnTo>
                  <a:pt x="0" y="787599"/>
                </a:lnTo>
                <a:close/>
                <a:moveTo>
                  <a:pt x="206537" y="516732"/>
                </a:moveTo>
                <a:lnTo>
                  <a:pt x="414470" y="516732"/>
                </a:lnTo>
                <a:lnTo>
                  <a:pt x="414470" y="403027"/>
                </a:lnTo>
                <a:cubicBezTo>
                  <a:pt x="414470" y="390724"/>
                  <a:pt x="409818" y="366912"/>
                  <a:pt x="400513" y="331590"/>
                </a:cubicBezTo>
                <a:cubicBezTo>
                  <a:pt x="396328" y="313730"/>
                  <a:pt x="385628" y="299145"/>
                  <a:pt x="368417" y="287834"/>
                </a:cubicBezTo>
                <a:cubicBezTo>
                  <a:pt x="351206" y="276523"/>
                  <a:pt x="331437" y="270868"/>
                  <a:pt x="309108" y="270868"/>
                </a:cubicBezTo>
                <a:cubicBezTo>
                  <a:pt x="276080" y="270868"/>
                  <a:pt x="250729" y="279798"/>
                  <a:pt x="233052" y="297657"/>
                </a:cubicBezTo>
                <a:cubicBezTo>
                  <a:pt x="215375" y="315516"/>
                  <a:pt x="206537" y="349052"/>
                  <a:pt x="206537" y="398265"/>
                </a:cubicBezTo>
                <a:lnTo>
                  <a:pt x="206537" y="51673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任意多边形: 形状 45">
            <a:extLst>
              <a:ext uri="{FF2B5EF4-FFF2-40B4-BE49-F238E27FC236}">
                <a16:creationId xmlns:a16="http://schemas.microsoft.com/office/drawing/2014/main" id="{0C09678D-0DAA-4A62-974B-60A3DADEEC00}"/>
              </a:ext>
            </a:extLst>
          </p:cNvPr>
          <p:cNvSpPr/>
          <p:nvPr/>
        </p:nvSpPr>
        <p:spPr>
          <a:xfrm rot="5400000">
            <a:off x="8596316" y="4858032"/>
            <a:ext cx="47649" cy="120074"/>
          </a:xfrm>
          <a:custGeom>
            <a:avLst/>
            <a:gdLst>
              <a:gd name="connsiteX0" fmla="*/ 0 w 47649"/>
              <a:gd name="connsiteY0" fmla="*/ 120074 h 120074"/>
              <a:gd name="connsiteX1" fmla="*/ 0 w 47649"/>
              <a:gd name="connsiteY1" fmla="*/ 0 h 120074"/>
              <a:gd name="connsiteX2" fmla="*/ 47649 w 47649"/>
              <a:gd name="connsiteY2" fmla="*/ 120074 h 120074"/>
              <a:gd name="connsiteX3" fmla="*/ 0 w 47649"/>
              <a:gd name="connsiteY3" fmla="*/ 120074 h 120074"/>
            </a:gdLst>
            <a:ahLst/>
            <a:cxnLst>
              <a:cxn ang="0">
                <a:pos x="connsiteX0" y="connsiteY0"/>
              </a:cxn>
              <a:cxn ang="0">
                <a:pos x="connsiteX1" y="connsiteY1"/>
              </a:cxn>
              <a:cxn ang="0">
                <a:pos x="connsiteX2" y="connsiteY2"/>
              </a:cxn>
              <a:cxn ang="0">
                <a:pos x="connsiteX3" y="connsiteY3"/>
              </a:cxn>
            </a:cxnLst>
            <a:rect l="l" t="t" r="r" b="b"/>
            <a:pathLst>
              <a:path w="47649" h="120074">
                <a:moveTo>
                  <a:pt x="0" y="120074"/>
                </a:moveTo>
                <a:lnTo>
                  <a:pt x="0" y="0"/>
                </a:lnTo>
                <a:lnTo>
                  <a:pt x="47649" y="120074"/>
                </a:lnTo>
                <a:lnTo>
                  <a:pt x="0" y="120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a:extLst>
              <a:ext uri="{FF2B5EF4-FFF2-40B4-BE49-F238E27FC236}">
                <a16:creationId xmlns:a16="http://schemas.microsoft.com/office/drawing/2014/main" id="{168C7A5C-BEE5-4C43-83F9-9AEF5C922FD2}"/>
              </a:ext>
            </a:extLst>
          </p:cNvPr>
          <p:cNvSpPr/>
          <p:nvPr/>
        </p:nvSpPr>
        <p:spPr>
          <a:xfrm rot="5400000">
            <a:off x="1397180" y="5097290"/>
            <a:ext cx="15127" cy="294680"/>
          </a:xfrm>
          <a:custGeom>
            <a:avLst/>
            <a:gdLst>
              <a:gd name="connsiteX0" fmla="*/ 0 w 15127"/>
              <a:gd name="connsiteY0" fmla="*/ 294680 h 294680"/>
              <a:gd name="connsiteX1" fmla="*/ 14445 w 15127"/>
              <a:gd name="connsiteY1" fmla="*/ 0 h 294680"/>
              <a:gd name="connsiteX2" fmla="*/ 15127 w 15127"/>
              <a:gd name="connsiteY2" fmla="*/ 0 h 294680"/>
              <a:gd name="connsiteX3" fmla="*/ 15127 w 15127"/>
              <a:gd name="connsiteY3" fmla="*/ 294680 h 294680"/>
              <a:gd name="connsiteX4" fmla="*/ 0 w 15127"/>
              <a:gd name="connsiteY4" fmla="*/ 294680 h 294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7" h="294680">
                <a:moveTo>
                  <a:pt x="0" y="294680"/>
                </a:moveTo>
                <a:lnTo>
                  <a:pt x="14445" y="0"/>
                </a:lnTo>
                <a:lnTo>
                  <a:pt x="15127" y="0"/>
                </a:lnTo>
                <a:lnTo>
                  <a:pt x="15127" y="294680"/>
                </a:lnTo>
                <a:lnTo>
                  <a:pt x="0" y="2946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494001E1-A489-44B7-AF17-153DD910AD82}"/>
              </a:ext>
            </a:extLst>
          </p:cNvPr>
          <p:cNvSpPr/>
          <p:nvPr/>
        </p:nvSpPr>
        <p:spPr>
          <a:xfrm rot="5400000">
            <a:off x="7003957" y="5535724"/>
            <a:ext cx="13023" cy="39550"/>
          </a:xfrm>
          <a:custGeom>
            <a:avLst/>
            <a:gdLst>
              <a:gd name="connsiteX0" fmla="*/ 0 w 13023"/>
              <a:gd name="connsiteY0" fmla="*/ 0 h 39550"/>
              <a:gd name="connsiteX1" fmla="*/ 13023 w 13023"/>
              <a:gd name="connsiteY1" fmla="*/ 32819 h 39550"/>
              <a:gd name="connsiteX2" fmla="*/ 5510 w 13023"/>
              <a:gd name="connsiteY2" fmla="*/ 36706 h 39550"/>
              <a:gd name="connsiteX3" fmla="*/ 1938 w 13023"/>
              <a:gd name="connsiteY3" fmla="*/ 39550 h 39550"/>
              <a:gd name="connsiteX4" fmla="*/ 0 w 13023"/>
              <a:gd name="connsiteY4" fmla="*/ 0 h 3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3" h="39550">
                <a:moveTo>
                  <a:pt x="0" y="0"/>
                </a:moveTo>
                <a:lnTo>
                  <a:pt x="13023" y="32819"/>
                </a:lnTo>
                <a:lnTo>
                  <a:pt x="5510" y="36706"/>
                </a:lnTo>
                <a:lnTo>
                  <a:pt x="1938" y="395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E26960CD-9DB4-4E81-A318-5DCF6635E9DB}"/>
              </a:ext>
            </a:extLst>
          </p:cNvPr>
          <p:cNvSpPr/>
          <p:nvPr/>
        </p:nvSpPr>
        <p:spPr>
          <a:xfrm rot="5400000">
            <a:off x="5867401" y="5384488"/>
            <a:ext cx="339969" cy="806649"/>
          </a:xfrm>
          <a:custGeom>
            <a:avLst/>
            <a:gdLst>
              <a:gd name="connsiteX0" fmla="*/ 0 w 339969"/>
              <a:gd name="connsiteY0" fmla="*/ 6078 h 806649"/>
              <a:gd name="connsiteX1" fmla="*/ 49005 w 339969"/>
              <a:gd name="connsiteY1" fmla="*/ 0 h 806649"/>
              <a:gd name="connsiteX2" fmla="*/ 192045 w 339969"/>
              <a:gd name="connsiteY2" fmla="*/ 31552 h 806649"/>
              <a:gd name="connsiteX3" fmla="*/ 292522 w 339969"/>
              <a:gd name="connsiteY3" fmla="*/ 117872 h 806649"/>
              <a:gd name="connsiteX4" fmla="*/ 326014 w 339969"/>
              <a:gd name="connsiteY4" fmla="*/ 220266 h 806649"/>
              <a:gd name="connsiteX5" fmla="*/ 339969 w 339969"/>
              <a:gd name="connsiteY5" fmla="*/ 341114 h 806649"/>
              <a:gd name="connsiteX6" fmla="*/ 339969 w 339969"/>
              <a:gd name="connsiteY6" fmla="*/ 806649 h 806649"/>
              <a:gd name="connsiteX7" fmla="*/ 39244 w 339969"/>
              <a:gd name="connsiteY7" fmla="*/ 806649 h 806649"/>
              <a:gd name="connsiteX8" fmla="*/ 25908 w 339969"/>
              <a:gd name="connsiteY8" fmla="*/ 534591 h 806649"/>
              <a:gd name="connsiteX9" fmla="*/ 120176 w 339969"/>
              <a:gd name="connsiteY9" fmla="*/ 534591 h 806649"/>
              <a:gd name="connsiteX10" fmla="*/ 120176 w 339969"/>
              <a:gd name="connsiteY10" fmla="*/ 397074 h 806649"/>
              <a:gd name="connsiteX11" fmla="*/ 91219 w 339969"/>
              <a:gd name="connsiteY11" fmla="*/ 298847 h 806649"/>
              <a:gd name="connsiteX12" fmla="*/ 13419 w 339969"/>
              <a:gd name="connsiteY12" fmla="*/ 270272 h 806649"/>
              <a:gd name="connsiteX13" fmla="*/ 12955 w 339969"/>
              <a:gd name="connsiteY13" fmla="*/ 270352 h 806649"/>
              <a:gd name="connsiteX14" fmla="*/ 0 w 339969"/>
              <a:gd name="connsiteY14" fmla="*/ 6078 h 80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9969" h="806649">
                <a:moveTo>
                  <a:pt x="0" y="6078"/>
                </a:moveTo>
                <a:lnTo>
                  <a:pt x="49005" y="0"/>
                </a:lnTo>
                <a:cubicBezTo>
                  <a:pt x="102035" y="0"/>
                  <a:pt x="149714" y="10518"/>
                  <a:pt x="192045" y="31552"/>
                </a:cubicBezTo>
                <a:cubicBezTo>
                  <a:pt x="234376" y="52586"/>
                  <a:pt x="267868" y="81360"/>
                  <a:pt x="292522" y="117872"/>
                </a:cubicBezTo>
                <a:cubicBezTo>
                  <a:pt x="307873" y="140494"/>
                  <a:pt x="319037" y="174625"/>
                  <a:pt x="326014" y="220266"/>
                </a:cubicBezTo>
                <a:cubicBezTo>
                  <a:pt x="335317" y="280988"/>
                  <a:pt x="339969" y="321271"/>
                  <a:pt x="339969" y="341114"/>
                </a:cubicBezTo>
                <a:lnTo>
                  <a:pt x="339969" y="806649"/>
                </a:lnTo>
                <a:lnTo>
                  <a:pt x="39244" y="806649"/>
                </a:lnTo>
                <a:lnTo>
                  <a:pt x="25908" y="534591"/>
                </a:lnTo>
                <a:lnTo>
                  <a:pt x="120176" y="534591"/>
                </a:lnTo>
                <a:lnTo>
                  <a:pt x="120176" y="397074"/>
                </a:lnTo>
                <a:cubicBezTo>
                  <a:pt x="120176" y="350639"/>
                  <a:pt x="110524" y="317897"/>
                  <a:pt x="91219" y="298847"/>
                </a:cubicBezTo>
                <a:cubicBezTo>
                  <a:pt x="71914" y="279797"/>
                  <a:pt x="45981" y="270272"/>
                  <a:pt x="13419" y="270272"/>
                </a:cubicBezTo>
                <a:lnTo>
                  <a:pt x="12955" y="270352"/>
                </a:lnTo>
                <a:lnTo>
                  <a:pt x="0" y="60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5" name="组合 84">
            <a:extLst>
              <a:ext uri="{FF2B5EF4-FFF2-40B4-BE49-F238E27FC236}">
                <a16:creationId xmlns:a16="http://schemas.microsoft.com/office/drawing/2014/main" id="{136EF44B-FD8E-44D5-BC38-B31B91677E79}"/>
              </a:ext>
            </a:extLst>
          </p:cNvPr>
          <p:cNvGrpSpPr/>
          <p:nvPr/>
        </p:nvGrpSpPr>
        <p:grpSpPr>
          <a:xfrm rot="60000">
            <a:off x="6640337" y="5079878"/>
            <a:ext cx="4680945" cy="926683"/>
            <a:chOff x="6640337" y="5062783"/>
            <a:chExt cx="4680945" cy="926683"/>
          </a:xfrm>
        </p:grpSpPr>
        <p:sp>
          <p:nvSpPr>
            <p:cNvPr id="44" name="任意多边形: 形状 43">
              <a:extLst>
                <a:ext uri="{FF2B5EF4-FFF2-40B4-BE49-F238E27FC236}">
                  <a16:creationId xmlns:a16="http://schemas.microsoft.com/office/drawing/2014/main" id="{8ED0DA12-221E-4D31-913A-63F09A2EE666}"/>
                </a:ext>
              </a:extLst>
            </p:cNvPr>
            <p:cNvSpPr/>
            <p:nvPr/>
          </p:nvSpPr>
          <p:spPr>
            <a:xfrm rot="5400000">
              <a:off x="10449349" y="5100088"/>
              <a:ext cx="909237" cy="834628"/>
            </a:xfrm>
            <a:custGeom>
              <a:avLst/>
              <a:gdLst>
                <a:gd name="connsiteX0" fmla="*/ 0 w 909237"/>
                <a:gd name="connsiteY0" fmla="*/ 0 h 834628"/>
                <a:gd name="connsiteX1" fmla="*/ 909237 w 909237"/>
                <a:gd name="connsiteY1" fmla="*/ 0 h 834628"/>
                <a:gd name="connsiteX2" fmla="*/ 909237 w 909237"/>
                <a:gd name="connsiteY2" fmla="*/ 254199 h 834628"/>
                <a:gd name="connsiteX3" fmla="*/ 347587 w 909237"/>
                <a:gd name="connsiteY3" fmla="*/ 581025 h 834628"/>
                <a:gd name="connsiteX4" fmla="*/ 909237 w 909237"/>
                <a:gd name="connsiteY4" fmla="*/ 581025 h 834628"/>
                <a:gd name="connsiteX5" fmla="*/ 909237 w 909237"/>
                <a:gd name="connsiteY5" fmla="*/ 834628 h 834628"/>
                <a:gd name="connsiteX6" fmla="*/ 125666 w 909237"/>
                <a:gd name="connsiteY6" fmla="*/ 834628 h 834628"/>
                <a:gd name="connsiteX7" fmla="*/ 71557 w 909237"/>
                <a:gd name="connsiteY7" fmla="*/ 475254 h 834628"/>
                <a:gd name="connsiteX8" fmla="*/ 452250 w 909237"/>
                <a:gd name="connsiteY8" fmla="*/ 254199 h 834628"/>
                <a:gd name="connsiteX9" fmla="*/ 38273 w 909237"/>
                <a:gd name="connsiteY9" fmla="*/ 254199 h 834628"/>
                <a:gd name="connsiteX10" fmla="*/ 0 w 909237"/>
                <a:gd name="connsiteY10" fmla="*/ 0 h 83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9237" h="834628">
                  <a:moveTo>
                    <a:pt x="0" y="0"/>
                  </a:moveTo>
                  <a:lnTo>
                    <a:pt x="909237" y="0"/>
                  </a:lnTo>
                  <a:lnTo>
                    <a:pt x="909237" y="254199"/>
                  </a:lnTo>
                  <a:lnTo>
                    <a:pt x="347587" y="581025"/>
                  </a:lnTo>
                  <a:lnTo>
                    <a:pt x="909237" y="581025"/>
                  </a:lnTo>
                  <a:lnTo>
                    <a:pt x="909237" y="834628"/>
                  </a:lnTo>
                  <a:lnTo>
                    <a:pt x="125666" y="834628"/>
                  </a:lnTo>
                  <a:lnTo>
                    <a:pt x="71557" y="475254"/>
                  </a:lnTo>
                  <a:lnTo>
                    <a:pt x="452250" y="254199"/>
                  </a:lnTo>
                  <a:lnTo>
                    <a:pt x="38273" y="25419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2FBFCCBD-91D7-4656-B55C-B904C184DB21}"/>
                </a:ext>
              </a:extLst>
            </p:cNvPr>
            <p:cNvSpPr/>
            <p:nvPr/>
          </p:nvSpPr>
          <p:spPr>
            <a:xfrm rot="5400000">
              <a:off x="9629892" y="5258135"/>
              <a:ext cx="691965" cy="735807"/>
            </a:xfrm>
            <a:custGeom>
              <a:avLst/>
              <a:gdLst>
                <a:gd name="connsiteX0" fmla="*/ 0 w 691965"/>
                <a:gd name="connsiteY0" fmla="*/ 465535 h 735807"/>
                <a:gd name="connsiteX1" fmla="*/ 50029 w 691965"/>
                <a:gd name="connsiteY1" fmla="*/ 465535 h 735807"/>
                <a:gd name="connsiteX2" fmla="*/ 50029 w 691965"/>
                <a:gd name="connsiteY2" fmla="*/ 45839 h 735807"/>
                <a:gd name="connsiteX3" fmla="*/ 258658 w 691965"/>
                <a:gd name="connsiteY3" fmla="*/ 45839 h 735807"/>
                <a:gd name="connsiteX4" fmla="*/ 258658 w 691965"/>
                <a:gd name="connsiteY4" fmla="*/ 465535 h 735807"/>
                <a:gd name="connsiteX5" fmla="*/ 460309 w 691965"/>
                <a:gd name="connsiteY5" fmla="*/ 465535 h 735807"/>
                <a:gd name="connsiteX6" fmla="*/ 460309 w 691965"/>
                <a:gd name="connsiteY6" fmla="*/ 0 h 735807"/>
                <a:gd name="connsiteX7" fmla="*/ 691965 w 691965"/>
                <a:gd name="connsiteY7" fmla="*/ 0 h 735807"/>
                <a:gd name="connsiteX8" fmla="*/ 691965 w 691965"/>
                <a:gd name="connsiteY8" fmla="*/ 735807 h 735807"/>
                <a:gd name="connsiteX9" fmla="*/ 40694 w 691965"/>
                <a:gd name="connsiteY9" fmla="*/ 735807 h 735807"/>
                <a:gd name="connsiteX10" fmla="*/ 0 w 691965"/>
                <a:gd name="connsiteY10" fmla="*/ 465535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965" h="735807">
                  <a:moveTo>
                    <a:pt x="0" y="465535"/>
                  </a:moveTo>
                  <a:lnTo>
                    <a:pt x="50029" y="465535"/>
                  </a:lnTo>
                  <a:lnTo>
                    <a:pt x="50029" y="45839"/>
                  </a:lnTo>
                  <a:lnTo>
                    <a:pt x="258658" y="45839"/>
                  </a:lnTo>
                  <a:lnTo>
                    <a:pt x="258658" y="465535"/>
                  </a:lnTo>
                  <a:lnTo>
                    <a:pt x="460309" y="465535"/>
                  </a:lnTo>
                  <a:lnTo>
                    <a:pt x="460309" y="0"/>
                  </a:lnTo>
                  <a:lnTo>
                    <a:pt x="691965" y="0"/>
                  </a:lnTo>
                  <a:lnTo>
                    <a:pt x="691965" y="735807"/>
                  </a:lnTo>
                  <a:lnTo>
                    <a:pt x="40694" y="735807"/>
                  </a:lnTo>
                  <a:lnTo>
                    <a:pt x="0" y="4655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a:extLst>
                <a:ext uri="{FF2B5EF4-FFF2-40B4-BE49-F238E27FC236}">
                  <a16:creationId xmlns:a16="http://schemas.microsoft.com/office/drawing/2014/main" id="{B8534122-F86E-4923-B848-E3A87577F4D0}"/>
                </a:ext>
              </a:extLst>
            </p:cNvPr>
            <p:cNvSpPr/>
            <p:nvPr/>
          </p:nvSpPr>
          <p:spPr>
            <a:xfrm rot="5400000">
              <a:off x="8757696" y="5214020"/>
              <a:ext cx="590888" cy="925115"/>
            </a:xfrm>
            <a:custGeom>
              <a:avLst/>
              <a:gdLst>
                <a:gd name="connsiteX0" fmla="*/ 0 w 590888"/>
                <a:gd name="connsiteY0" fmla="*/ 308764 h 925115"/>
                <a:gd name="connsiteX1" fmla="*/ 590888 w 590888"/>
                <a:gd name="connsiteY1" fmla="*/ 0 h 925115"/>
                <a:gd name="connsiteX2" fmla="*/ 590888 w 590888"/>
                <a:gd name="connsiteY2" fmla="*/ 332101 h 925115"/>
                <a:gd name="connsiteX3" fmla="*/ 170217 w 590888"/>
                <a:gd name="connsiteY3" fmla="*/ 516108 h 925115"/>
                <a:gd name="connsiteX4" fmla="*/ 341277 w 590888"/>
                <a:gd name="connsiteY4" fmla="*/ 655439 h 925115"/>
                <a:gd name="connsiteX5" fmla="*/ 590888 w 590888"/>
                <a:gd name="connsiteY5" fmla="*/ 655439 h 925115"/>
                <a:gd name="connsiteX6" fmla="*/ 590888 w 590888"/>
                <a:gd name="connsiteY6" fmla="*/ 925115 h 925115"/>
                <a:gd name="connsiteX7" fmla="*/ 92802 w 590888"/>
                <a:gd name="connsiteY7" fmla="*/ 925115 h 925115"/>
                <a:gd name="connsiteX8" fmla="*/ 0 w 590888"/>
                <a:gd name="connsiteY8" fmla="*/ 308764 h 9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888" h="925115">
                  <a:moveTo>
                    <a:pt x="0" y="308764"/>
                  </a:moveTo>
                  <a:lnTo>
                    <a:pt x="590888" y="0"/>
                  </a:lnTo>
                  <a:lnTo>
                    <a:pt x="590888" y="332101"/>
                  </a:lnTo>
                  <a:lnTo>
                    <a:pt x="170217" y="516108"/>
                  </a:lnTo>
                  <a:lnTo>
                    <a:pt x="341277" y="655439"/>
                  </a:lnTo>
                  <a:lnTo>
                    <a:pt x="590888" y="655439"/>
                  </a:lnTo>
                  <a:lnTo>
                    <a:pt x="590888" y="925115"/>
                  </a:lnTo>
                  <a:lnTo>
                    <a:pt x="92802" y="925115"/>
                  </a:lnTo>
                  <a:lnTo>
                    <a:pt x="0" y="3087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a:extLst>
                <a:ext uri="{FF2B5EF4-FFF2-40B4-BE49-F238E27FC236}">
                  <a16:creationId xmlns:a16="http://schemas.microsoft.com/office/drawing/2014/main" id="{BFCF7648-E755-4697-9C6B-75425457A707}"/>
                </a:ext>
              </a:extLst>
            </p:cNvPr>
            <p:cNvSpPr/>
            <p:nvPr/>
          </p:nvSpPr>
          <p:spPr>
            <a:xfrm rot="5400000">
              <a:off x="7749383" y="5299934"/>
              <a:ext cx="492694" cy="886369"/>
            </a:xfrm>
            <a:custGeom>
              <a:avLst/>
              <a:gdLst>
                <a:gd name="connsiteX0" fmla="*/ 0 w 492694"/>
                <a:gd name="connsiteY0" fmla="*/ 0 h 886369"/>
                <a:gd name="connsiteX1" fmla="*/ 41747 w 492694"/>
                <a:gd name="connsiteY1" fmla="*/ 1569 h 886369"/>
                <a:gd name="connsiteX2" fmla="*/ 250224 w 492694"/>
                <a:gd name="connsiteY2" fmla="*/ 49846 h 886369"/>
                <a:gd name="connsiteX3" fmla="*/ 428850 w 492694"/>
                <a:gd name="connsiteY3" fmla="*/ 198674 h 886369"/>
                <a:gd name="connsiteX4" fmla="*/ 492694 w 492694"/>
                <a:gd name="connsiteY4" fmla="*/ 441264 h 886369"/>
                <a:gd name="connsiteX5" fmla="*/ 437571 w 492694"/>
                <a:gd name="connsiteY5" fmla="*/ 685640 h 886369"/>
                <a:gd name="connsiteX6" fmla="*/ 263132 w 492694"/>
                <a:gd name="connsiteY6" fmla="*/ 842504 h 886369"/>
                <a:gd name="connsiteX7" fmla="*/ 199723 w 492694"/>
                <a:gd name="connsiteY7" fmla="*/ 868810 h 886369"/>
                <a:gd name="connsiteX8" fmla="*/ 133457 w 492694"/>
                <a:gd name="connsiteY8" fmla="*/ 886369 h 886369"/>
                <a:gd name="connsiteX9" fmla="*/ 93575 w 492694"/>
                <a:gd name="connsiteY9" fmla="*/ 621492 h 886369"/>
                <a:gd name="connsiteX10" fmla="*/ 98985 w 492694"/>
                <a:gd name="connsiteY10" fmla="*/ 620676 h 886369"/>
                <a:gd name="connsiteX11" fmla="*/ 188472 w 492694"/>
                <a:gd name="connsiteY11" fmla="*/ 583841 h 886369"/>
                <a:gd name="connsiteX12" fmla="*/ 256155 w 492694"/>
                <a:gd name="connsiteY12" fmla="*/ 450193 h 886369"/>
                <a:gd name="connsiteX13" fmla="*/ 189867 w 492694"/>
                <a:gd name="connsiteY13" fmla="*/ 315653 h 886369"/>
                <a:gd name="connsiteX14" fmla="*/ 97240 w 492694"/>
                <a:gd name="connsiteY14" fmla="*/ 279934 h 886369"/>
                <a:gd name="connsiteX15" fmla="*/ 41004 w 492694"/>
                <a:gd name="connsiteY15" fmla="*/ 272334 h 886369"/>
                <a:gd name="connsiteX16" fmla="*/ 0 w 492694"/>
                <a:gd name="connsiteY16" fmla="*/ 0 h 88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694" h="886369">
                  <a:moveTo>
                    <a:pt x="0" y="0"/>
                  </a:moveTo>
                  <a:lnTo>
                    <a:pt x="41747" y="1569"/>
                  </a:lnTo>
                  <a:cubicBezTo>
                    <a:pt x="123341" y="8006"/>
                    <a:pt x="192833" y="24099"/>
                    <a:pt x="250224" y="49846"/>
                  </a:cubicBezTo>
                  <a:cubicBezTo>
                    <a:pt x="326745" y="84176"/>
                    <a:pt x="386286" y="133785"/>
                    <a:pt x="428850" y="198674"/>
                  </a:cubicBezTo>
                  <a:cubicBezTo>
                    <a:pt x="471413" y="263563"/>
                    <a:pt x="492694" y="344426"/>
                    <a:pt x="492694" y="441264"/>
                  </a:cubicBezTo>
                  <a:cubicBezTo>
                    <a:pt x="492694" y="539689"/>
                    <a:pt x="474319" y="621148"/>
                    <a:pt x="437571" y="685640"/>
                  </a:cubicBezTo>
                  <a:cubicBezTo>
                    <a:pt x="400823" y="750132"/>
                    <a:pt x="342677" y="802420"/>
                    <a:pt x="263132" y="842504"/>
                  </a:cubicBezTo>
                  <a:cubicBezTo>
                    <a:pt x="243246" y="852525"/>
                    <a:pt x="222110" y="861294"/>
                    <a:pt x="199723" y="868810"/>
                  </a:cubicBezTo>
                  <a:lnTo>
                    <a:pt x="133457" y="886369"/>
                  </a:lnTo>
                  <a:lnTo>
                    <a:pt x="93575" y="621492"/>
                  </a:lnTo>
                  <a:lnTo>
                    <a:pt x="98985" y="620676"/>
                  </a:lnTo>
                  <a:cubicBezTo>
                    <a:pt x="136082" y="612490"/>
                    <a:pt x="165911" y="600212"/>
                    <a:pt x="188472" y="583841"/>
                  </a:cubicBezTo>
                  <a:cubicBezTo>
                    <a:pt x="233594" y="551099"/>
                    <a:pt x="256155" y="506550"/>
                    <a:pt x="256155" y="450193"/>
                  </a:cubicBezTo>
                  <a:cubicBezTo>
                    <a:pt x="256155" y="392250"/>
                    <a:pt x="234060" y="347403"/>
                    <a:pt x="189867" y="315653"/>
                  </a:cubicBezTo>
                  <a:cubicBezTo>
                    <a:pt x="167771" y="299778"/>
                    <a:pt x="136896" y="287872"/>
                    <a:pt x="97240" y="279934"/>
                  </a:cubicBezTo>
                  <a:lnTo>
                    <a:pt x="41004" y="27233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DB6D5935-9942-4935-9B76-07DD16EFEC2E}"/>
                </a:ext>
              </a:extLst>
            </p:cNvPr>
            <p:cNvSpPr/>
            <p:nvPr/>
          </p:nvSpPr>
          <p:spPr>
            <a:xfrm rot="5400000">
              <a:off x="6595351" y="5656168"/>
              <a:ext cx="360840" cy="270867"/>
            </a:xfrm>
            <a:custGeom>
              <a:avLst/>
              <a:gdLst>
                <a:gd name="connsiteX0" fmla="*/ 0 w 360840"/>
                <a:gd name="connsiteY0" fmla="*/ 0 h 270867"/>
                <a:gd name="connsiteX1" fmla="*/ 52004 w 360840"/>
                <a:gd name="connsiteY1" fmla="*/ 0 h 270867"/>
                <a:gd name="connsiteX2" fmla="*/ 154501 w 360840"/>
                <a:gd name="connsiteY2" fmla="*/ 258289 h 270867"/>
                <a:gd name="connsiteX3" fmla="*/ 115611 w 360840"/>
                <a:gd name="connsiteY3" fmla="*/ 0 h 270867"/>
                <a:gd name="connsiteX4" fmla="*/ 360840 w 360840"/>
                <a:gd name="connsiteY4" fmla="*/ 0 h 270867"/>
                <a:gd name="connsiteX5" fmla="*/ 360840 w 360840"/>
                <a:gd name="connsiteY5" fmla="*/ 270867 h 270867"/>
                <a:gd name="connsiteX6" fmla="*/ 13278 w 360840"/>
                <a:gd name="connsiteY6" fmla="*/ 270867 h 270867"/>
                <a:gd name="connsiteX7" fmla="*/ 0 w 360840"/>
                <a:gd name="connsiteY7" fmla="*/ 0 h 2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40" h="270867">
                  <a:moveTo>
                    <a:pt x="0" y="0"/>
                  </a:moveTo>
                  <a:lnTo>
                    <a:pt x="52004" y="0"/>
                  </a:lnTo>
                  <a:lnTo>
                    <a:pt x="154501" y="258289"/>
                  </a:lnTo>
                  <a:lnTo>
                    <a:pt x="115611" y="0"/>
                  </a:lnTo>
                  <a:lnTo>
                    <a:pt x="360840" y="0"/>
                  </a:lnTo>
                  <a:lnTo>
                    <a:pt x="360840" y="270867"/>
                  </a:lnTo>
                  <a:lnTo>
                    <a:pt x="13278" y="27086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73DE0982-F7D5-4C23-92E7-8C0E223691EB}"/>
                </a:ext>
              </a:extLst>
            </p:cNvPr>
            <p:cNvSpPr/>
            <p:nvPr/>
          </p:nvSpPr>
          <p:spPr>
            <a:xfrm rot="5400000">
              <a:off x="7127996" y="5601238"/>
              <a:ext cx="312743" cy="428823"/>
            </a:xfrm>
            <a:custGeom>
              <a:avLst/>
              <a:gdLst>
                <a:gd name="connsiteX0" fmla="*/ 0 w 312743"/>
                <a:gd name="connsiteY0" fmla="*/ 139170 h 428823"/>
                <a:gd name="connsiteX1" fmla="*/ 16338 w 312743"/>
                <a:gd name="connsiteY1" fmla="*/ 130596 h 428823"/>
                <a:gd name="connsiteX2" fmla="*/ 312743 w 312743"/>
                <a:gd name="connsiteY2" fmla="*/ 0 h 428823"/>
                <a:gd name="connsiteX3" fmla="*/ 312743 w 312743"/>
                <a:gd name="connsiteY3" fmla="*/ 304717 h 428823"/>
                <a:gd name="connsiteX4" fmla="*/ 43612 w 312743"/>
                <a:gd name="connsiteY4" fmla="*/ 428823 h 428823"/>
                <a:gd name="connsiteX5" fmla="*/ 0 w 312743"/>
                <a:gd name="connsiteY5" fmla="*/ 139170 h 42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43" h="428823">
                  <a:moveTo>
                    <a:pt x="0" y="139170"/>
                  </a:moveTo>
                  <a:lnTo>
                    <a:pt x="16338" y="130596"/>
                  </a:lnTo>
                  <a:lnTo>
                    <a:pt x="312743" y="0"/>
                  </a:lnTo>
                  <a:lnTo>
                    <a:pt x="312743" y="304717"/>
                  </a:lnTo>
                  <a:lnTo>
                    <a:pt x="43612" y="428823"/>
                  </a:lnTo>
                  <a:lnTo>
                    <a:pt x="0" y="13917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9" name="任意多边形: 形状 18">
            <a:extLst>
              <a:ext uri="{FF2B5EF4-FFF2-40B4-BE49-F238E27FC236}">
                <a16:creationId xmlns:a16="http://schemas.microsoft.com/office/drawing/2014/main" id="{C08F8764-1E0F-4889-8D70-958AB7C8E534}"/>
              </a:ext>
            </a:extLst>
          </p:cNvPr>
          <p:cNvSpPr/>
          <p:nvPr/>
        </p:nvSpPr>
        <p:spPr>
          <a:xfrm rot="5400000">
            <a:off x="4965004" y="5682241"/>
            <a:ext cx="281436" cy="269676"/>
          </a:xfrm>
          <a:custGeom>
            <a:avLst/>
            <a:gdLst>
              <a:gd name="connsiteX0" fmla="*/ 0 w 281436"/>
              <a:gd name="connsiteY0" fmla="*/ 0 h 269676"/>
              <a:gd name="connsiteX1" fmla="*/ 281436 w 281436"/>
              <a:gd name="connsiteY1" fmla="*/ 0 h 269676"/>
              <a:gd name="connsiteX2" fmla="*/ 281436 w 281436"/>
              <a:gd name="connsiteY2" fmla="*/ 269676 h 269676"/>
              <a:gd name="connsiteX3" fmla="*/ 13219 w 281436"/>
              <a:gd name="connsiteY3" fmla="*/ 269676 h 269676"/>
              <a:gd name="connsiteX4" fmla="*/ 0 w 281436"/>
              <a:gd name="connsiteY4" fmla="*/ 0 h 26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436" h="269676">
                <a:moveTo>
                  <a:pt x="0" y="0"/>
                </a:moveTo>
                <a:lnTo>
                  <a:pt x="281436" y="0"/>
                </a:lnTo>
                <a:lnTo>
                  <a:pt x="281436" y="269676"/>
                </a:lnTo>
                <a:lnTo>
                  <a:pt x="13219" y="2696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6137DAAC-867E-4C9B-A22B-3A5E9404249E}"/>
              </a:ext>
            </a:extLst>
          </p:cNvPr>
          <p:cNvSpPr/>
          <p:nvPr/>
        </p:nvSpPr>
        <p:spPr>
          <a:xfrm rot="5400000">
            <a:off x="4345792" y="5627386"/>
            <a:ext cx="248406" cy="412417"/>
          </a:xfrm>
          <a:custGeom>
            <a:avLst/>
            <a:gdLst>
              <a:gd name="connsiteX0" fmla="*/ 0 w 248406"/>
              <a:gd name="connsiteY0" fmla="*/ 109448 h 412417"/>
              <a:gd name="connsiteX1" fmla="*/ 248406 w 248406"/>
              <a:gd name="connsiteY1" fmla="*/ 0 h 412417"/>
              <a:gd name="connsiteX2" fmla="*/ 248406 w 248406"/>
              <a:gd name="connsiteY2" fmla="*/ 304716 h 412417"/>
              <a:gd name="connsiteX3" fmla="*/ 14851 w 248406"/>
              <a:gd name="connsiteY3" fmla="*/ 412417 h 412417"/>
              <a:gd name="connsiteX4" fmla="*/ 0 w 248406"/>
              <a:gd name="connsiteY4" fmla="*/ 109448 h 412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06" h="412417">
                <a:moveTo>
                  <a:pt x="0" y="109448"/>
                </a:moveTo>
                <a:lnTo>
                  <a:pt x="248406" y="0"/>
                </a:lnTo>
                <a:lnTo>
                  <a:pt x="248406" y="304716"/>
                </a:lnTo>
                <a:lnTo>
                  <a:pt x="14851" y="412417"/>
                </a:lnTo>
                <a:lnTo>
                  <a:pt x="0" y="1094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a:extLst>
              <a:ext uri="{FF2B5EF4-FFF2-40B4-BE49-F238E27FC236}">
                <a16:creationId xmlns:a16="http://schemas.microsoft.com/office/drawing/2014/main" id="{3235420F-D806-44C8-B4D9-D8D2B9CF2851}"/>
              </a:ext>
            </a:extLst>
          </p:cNvPr>
          <p:cNvSpPr/>
          <p:nvPr/>
        </p:nvSpPr>
        <p:spPr>
          <a:xfrm rot="5400000">
            <a:off x="3840712" y="5709879"/>
            <a:ext cx="224969" cy="270867"/>
          </a:xfrm>
          <a:custGeom>
            <a:avLst/>
            <a:gdLst>
              <a:gd name="connsiteX0" fmla="*/ 0 w 224969"/>
              <a:gd name="connsiteY0" fmla="*/ 0 h 270867"/>
              <a:gd name="connsiteX1" fmla="*/ 224969 w 224969"/>
              <a:gd name="connsiteY1" fmla="*/ 0 h 270867"/>
              <a:gd name="connsiteX2" fmla="*/ 224969 w 224969"/>
              <a:gd name="connsiteY2" fmla="*/ 270867 h 270867"/>
              <a:gd name="connsiteX3" fmla="*/ 13278 w 224969"/>
              <a:gd name="connsiteY3" fmla="*/ 270867 h 270867"/>
              <a:gd name="connsiteX4" fmla="*/ 0 w 224969"/>
              <a:gd name="connsiteY4" fmla="*/ 0 h 27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69" h="270867">
                <a:moveTo>
                  <a:pt x="0" y="0"/>
                </a:moveTo>
                <a:lnTo>
                  <a:pt x="224969" y="0"/>
                </a:lnTo>
                <a:lnTo>
                  <a:pt x="224969" y="270867"/>
                </a:lnTo>
                <a:lnTo>
                  <a:pt x="13278" y="27086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a:extLst>
              <a:ext uri="{FF2B5EF4-FFF2-40B4-BE49-F238E27FC236}">
                <a16:creationId xmlns:a16="http://schemas.microsoft.com/office/drawing/2014/main" id="{9E86E35E-2633-4D93-84A2-F07329B03FE9}"/>
              </a:ext>
            </a:extLst>
          </p:cNvPr>
          <p:cNvSpPr/>
          <p:nvPr/>
        </p:nvSpPr>
        <p:spPr>
          <a:xfrm rot="5400000">
            <a:off x="3147287" y="5380785"/>
            <a:ext cx="203905" cy="950119"/>
          </a:xfrm>
          <a:custGeom>
            <a:avLst/>
            <a:gdLst>
              <a:gd name="connsiteX0" fmla="*/ 0 w 203905"/>
              <a:gd name="connsiteY0" fmla="*/ 65371 h 950119"/>
              <a:gd name="connsiteX1" fmla="*/ 203905 w 203905"/>
              <a:gd name="connsiteY1" fmla="*/ 0 h 950119"/>
              <a:gd name="connsiteX2" fmla="*/ 203905 w 203905"/>
              <a:gd name="connsiteY2" fmla="*/ 282401 h 950119"/>
              <a:gd name="connsiteX3" fmla="*/ 35049 w 203905"/>
              <a:gd name="connsiteY3" fmla="*/ 326063 h 950119"/>
              <a:gd name="connsiteX4" fmla="*/ 35049 w 203905"/>
              <a:gd name="connsiteY4" fmla="*/ 632231 h 950119"/>
              <a:gd name="connsiteX5" fmla="*/ 203905 w 203905"/>
              <a:gd name="connsiteY5" fmla="*/ 674768 h 950119"/>
              <a:gd name="connsiteX6" fmla="*/ 203905 w 203905"/>
              <a:gd name="connsiteY6" fmla="*/ 950119 h 950119"/>
              <a:gd name="connsiteX7" fmla="*/ 40806 w 203905"/>
              <a:gd name="connsiteY7" fmla="*/ 897818 h 950119"/>
              <a:gd name="connsiteX8" fmla="*/ 0 w 203905"/>
              <a:gd name="connsiteY8" fmla="*/ 65371 h 95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05" h="950119">
                <a:moveTo>
                  <a:pt x="0" y="65371"/>
                </a:moveTo>
                <a:lnTo>
                  <a:pt x="203905" y="0"/>
                </a:lnTo>
                <a:lnTo>
                  <a:pt x="203905" y="282401"/>
                </a:lnTo>
                <a:lnTo>
                  <a:pt x="35049" y="326063"/>
                </a:lnTo>
                <a:lnTo>
                  <a:pt x="35049" y="632231"/>
                </a:lnTo>
                <a:lnTo>
                  <a:pt x="203905" y="674768"/>
                </a:lnTo>
                <a:lnTo>
                  <a:pt x="203905" y="950119"/>
                </a:lnTo>
                <a:lnTo>
                  <a:pt x="40806" y="897818"/>
                </a:lnTo>
                <a:lnTo>
                  <a:pt x="0" y="653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a:extLst>
              <a:ext uri="{FF2B5EF4-FFF2-40B4-BE49-F238E27FC236}">
                <a16:creationId xmlns:a16="http://schemas.microsoft.com/office/drawing/2014/main" id="{065AB2A6-45F1-4118-9D2A-F9A5AE26AAAE}"/>
              </a:ext>
            </a:extLst>
          </p:cNvPr>
          <p:cNvSpPr/>
          <p:nvPr/>
        </p:nvSpPr>
        <p:spPr>
          <a:xfrm rot="5400000">
            <a:off x="2273745" y="5510939"/>
            <a:ext cx="157909" cy="735806"/>
          </a:xfrm>
          <a:custGeom>
            <a:avLst/>
            <a:gdLst>
              <a:gd name="connsiteX0" fmla="*/ 0 w 157909"/>
              <a:gd name="connsiteY0" fmla="*/ 0 h 735806"/>
              <a:gd name="connsiteX1" fmla="*/ 157909 w 157909"/>
              <a:gd name="connsiteY1" fmla="*/ 0 h 735806"/>
              <a:gd name="connsiteX2" fmla="*/ 157909 w 157909"/>
              <a:gd name="connsiteY2" fmla="*/ 735806 h 735806"/>
              <a:gd name="connsiteX3" fmla="*/ 36069 w 157909"/>
              <a:gd name="connsiteY3" fmla="*/ 735806 h 735806"/>
              <a:gd name="connsiteX4" fmla="*/ 0 w 157909"/>
              <a:gd name="connsiteY4" fmla="*/ 0 h 735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09" h="735806">
                <a:moveTo>
                  <a:pt x="0" y="0"/>
                </a:moveTo>
                <a:lnTo>
                  <a:pt x="157909" y="0"/>
                </a:lnTo>
                <a:lnTo>
                  <a:pt x="157909" y="735806"/>
                </a:lnTo>
                <a:lnTo>
                  <a:pt x="36069" y="73580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a:extLst>
              <a:ext uri="{FF2B5EF4-FFF2-40B4-BE49-F238E27FC236}">
                <a16:creationId xmlns:a16="http://schemas.microsoft.com/office/drawing/2014/main" id="{9BED9A68-9494-410B-B3AD-5E0BA958BDEB}"/>
              </a:ext>
            </a:extLst>
          </p:cNvPr>
          <p:cNvSpPr/>
          <p:nvPr/>
        </p:nvSpPr>
        <p:spPr>
          <a:xfrm rot="5400000">
            <a:off x="1610741" y="5765909"/>
            <a:ext cx="112910" cy="270867"/>
          </a:xfrm>
          <a:custGeom>
            <a:avLst/>
            <a:gdLst>
              <a:gd name="connsiteX0" fmla="*/ 0 w 112910"/>
              <a:gd name="connsiteY0" fmla="*/ 0 h 270867"/>
              <a:gd name="connsiteX1" fmla="*/ 112910 w 112910"/>
              <a:gd name="connsiteY1" fmla="*/ 0 h 270867"/>
              <a:gd name="connsiteX2" fmla="*/ 112910 w 112910"/>
              <a:gd name="connsiteY2" fmla="*/ 270867 h 270867"/>
              <a:gd name="connsiteX3" fmla="*/ 13278 w 112910"/>
              <a:gd name="connsiteY3" fmla="*/ 270867 h 270867"/>
              <a:gd name="connsiteX4" fmla="*/ 0 w 112910"/>
              <a:gd name="connsiteY4" fmla="*/ 0 h 27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10" h="270867">
                <a:moveTo>
                  <a:pt x="0" y="0"/>
                </a:moveTo>
                <a:lnTo>
                  <a:pt x="112910" y="0"/>
                </a:lnTo>
                <a:lnTo>
                  <a:pt x="112910" y="270867"/>
                </a:lnTo>
                <a:lnTo>
                  <a:pt x="13278" y="27086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5AC525BA-662C-442D-8902-4996972E370B}"/>
              </a:ext>
            </a:extLst>
          </p:cNvPr>
          <p:cNvSpPr/>
          <p:nvPr/>
        </p:nvSpPr>
        <p:spPr>
          <a:xfrm rot="5400000">
            <a:off x="1059652" y="5780365"/>
            <a:ext cx="85187" cy="269676"/>
          </a:xfrm>
          <a:custGeom>
            <a:avLst/>
            <a:gdLst>
              <a:gd name="connsiteX0" fmla="*/ 0 w 85187"/>
              <a:gd name="connsiteY0" fmla="*/ 0 h 269676"/>
              <a:gd name="connsiteX1" fmla="*/ 85187 w 85187"/>
              <a:gd name="connsiteY1" fmla="*/ 0 h 269676"/>
              <a:gd name="connsiteX2" fmla="*/ 85187 w 85187"/>
              <a:gd name="connsiteY2" fmla="*/ 269676 h 269676"/>
              <a:gd name="connsiteX3" fmla="*/ 13219 w 85187"/>
              <a:gd name="connsiteY3" fmla="*/ 269676 h 269676"/>
              <a:gd name="connsiteX4" fmla="*/ 0 w 85187"/>
              <a:gd name="connsiteY4" fmla="*/ 0 h 26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87" h="269676">
                <a:moveTo>
                  <a:pt x="0" y="0"/>
                </a:moveTo>
                <a:lnTo>
                  <a:pt x="85187" y="0"/>
                </a:lnTo>
                <a:lnTo>
                  <a:pt x="85187" y="269676"/>
                </a:lnTo>
                <a:lnTo>
                  <a:pt x="13219" y="2696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498653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6C04585D-E0D2-42AF-844D-4F3CC1E49C4E}"/>
              </a:ext>
            </a:extLst>
          </p:cNvPr>
          <p:cNvSpPr/>
          <p:nvPr/>
        </p:nvSpPr>
        <p:spPr>
          <a:xfrm>
            <a:off x="-1" y="0"/>
            <a:ext cx="92978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773A0C06-CAC2-4115-8F96-4F52E46A8508}"/>
              </a:ext>
            </a:extLst>
          </p:cNvPr>
          <p:cNvGrpSpPr/>
          <p:nvPr/>
        </p:nvGrpSpPr>
        <p:grpSpPr>
          <a:xfrm>
            <a:off x="10167086" y="432435"/>
            <a:ext cx="1125754" cy="5993130"/>
            <a:chOff x="1754606" y="102870"/>
            <a:chExt cx="1125754" cy="5993130"/>
          </a:xfrm>
        </p:grpSpPr>
        <p:sp>
          <p:nvSpPr>
            <p:cNvPr id="47" name="任意多边形: 形状 46">
              <a:extLst>
                <a:ext uri="{FF2B5EF4-FFF2-40B4-BE49-F238E27FC236}">
                  <a16:creationId xmlns:a16="http://schemas.microsoft.com/office/drawing/2014/main" id="{11582BB2-080C-43AD-9D9B-939190130DA7}"/>
                </a:ext>
              </a:extLst>
            </p:cNvPr>
            <p:cNvSpPr/>
            <p:nvPr/>
          </p:nvSpPr>
          <p:spPr>
            <a:xfrm>
              <a:off x="2234029" y="1432561"/>
              <a:ext cx="12139" cy="11051"/>
            </a:xfrm>
            <a:custGeom>
              <a:avLst/>
              <a:gdLst/>
              <a:ahLst/>
              <a:cxnLst/>
              <a:rect l="l" t="t" r="r" b="b"/>
              <a:pathLst>
                <a:path w="12139" h="11051">
                  <a:moveTo>
                    <a:pt x="0" y="0"/>
                  </a:moveTo>
                  <a:lnTo>
                    <a:pt x="12139" y="0"/>
                  </a:lnTo>
                  <a:lnTo>
                    <a:pt x="0" y="11051"/>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任意多边形: 形状 45">
              <a:extLst>
                <a:ext uri="{FF2B5EF4-FFF2-40B4-BE49-F238E27FC236}">
                  <a16:creationId xmlns:a16="http://schemas.microsoft.com/office/drawing/2014/main" id="{78DA0EF5-BC48-4A26-A26E-B522C522EAAF}"/>
                </a:ext>
              </a:extLst>
            </p:cNvPr>
            <p:cNvSpPr/>
            <p:nvPr/>
          </p:nvSpPr>
          <p:spPr>
            <a:xfrm>
              <a:off x="2234029" y="1432561"/>
              <a:ext cx="364990" cy="70485"/>
            </a:xfrm>
            <a:custGeom>
              <a:avLst/>
              <a:gdLst/>
              <a:ahLst/>
              <a:cxnLst/>
              <a:rect l="l" t="t" r="r" b="b"/>
              <a:pathLst>
                <a:path w="364990" h="70485">
                  <a:moveTo>
                    <a:pt x="260141" y="0"/>
                  </a:moveTo>
                  <a:lnTo>
                    <a:pt x="303149" y="0"/>
                  </a:lnTo>
                  <a:lnTo>
                    <a:pt x="364990" y="70485"/>
                  </a:lnTo>
                  <a:lnTo>
                    <a:pt x="0" y="70485"/>
                  </a:lnTo>
                  <a:lnTo>
                    <a:pt x="0" y="31641"/>
                  </a:lnTo>
                  <a:lnTo>
                    <a:pt x="223064" y="31641"/>
                  </a:lnTo>
                  <a:lnTo>
                    <a:pt x="26014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45" name="任意多边形: 形状 44">
              <a:extLst>
                <a:ext uri="{FF2B5EF4-FFF2-40B4-BE49-F238E27FC236}">
                  <a16:creationId xmlns:a16="http://schemas.microsoft.com/office/drawing/2014/main" id="{DA743DB3-9443-4961-A243-182E8173FA62}"/>
                </a:ext>
              </a:extLst>
            </p:cNvPr>
            <p:cNvSpPr/>
            <p:nvPr/>
          </p:nvSpPr>
          <p:spPr>
            <a:xfrm>
              <a:off x="2220791" y="1443611"/>
              <a:ext cx="13238" cy="20590"/>
            </a:xfrm>
            <a:custGeom>
              <a:avLst/>
              <a:gdLst/>
              <a:ahLst/>
              <a:cxnLst/>
              <a:rect l="l" t="t" r="r" b="b"/>
              <a:pathLst>
                <a:path w="13238" h="20590">
                  <a:moveTo>
                    <a:pt x="13238" y="0"/>
                  </a:moveTo>
                  <a:lnTo>
                    <a:pt x="13238" y="20590"/>
                  </a:lnTo>
                  <a:lnTo>
                    <a:pt x="0" y="20590"/>
                  </a:lnTo>
                  <a:lnTo>
                    <a:pt x="0" y="12051"/>
                  </a:lnTo>
                  <a:lnTo>
                    <a:pt x="13238"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任意多边形: 形状 43">
              <a:extLst>
                <a:ext uri="{FF2B5EF4-FFF2-40B4-BE49-F238E27FC236}">
                  <a16:creationId xmlns:a16="http://schemas.microsoft.com/office/drawing/2014/main" id="{D248DAD4-9AD1-4892-9F77-4CFE25FBC149}"/>
                </a:ext>
              </a:extLst>
            </p:cNvPr>
            <p:cNvSpPr/>
            <p:nvPr/>
          </p:nvSpPr>
          <p:spPr>
            <a:xfrm>
              <a:off x="2234029" y="1882855"/>
              <a:ext cx="372022" cy="842963"/>
            </a:xfrm>
            <a:custGeom>
              <a:avLst/>
              <a:gdLst/>
              <a:ahLst/>
              <a:cxnLst/>
              <a:rect l="l" t="t" r="r" b="b"/>
              <a:pathLst>
                <a:path w="372022" h="842963">
                  <a:moveTo>
                    <a:pt x="195215" y="0"/>
                  </a:moveTo>
                  <a:lnTo>
                    <a:pt x="291432" y="68313"/>
                  </a:lnTo>
                  <a:cubicBezTo>
                    <a:pt x="265387" y="78321"/>
                    <a:pt x="241370" y="98785"/>
                    <a:pt x="219380" y="129704"/>
                  </a:cubicBezTo>
                  <a:cubicBezTo>
                    <a:pt x="196647" y="161702"/>
                    <a:pt x="172816" y="190036"/>
                    <a:pt x="147887" y="214704"/>
                  </a:cubicBezTo>
                  <a:lnTo>
                    <a:pt x="215641" y="214704"/>
                  </a:lnTo>
                  <a:lnTo>
                    <a:pt x="266596" y="165590"/>
                  </a:lnTo>
                  <a:lnTo>
                    <a:pt x="344005" y="253604"/>
                  </a:lnTo>
                  <a:lnTo>
                    <a:pt x="210897" y="253604"/>
                  </a:lnTo>
                  <a:lnTo>
                    <a:pt x="210897" y="446876"/>
                  </a:lnTo>
                  <a:lnTo>
                    <a:pt x="243658" y="446876"/>
                  </a:lnTo>
                  <a:lnTo>
                    <a:pt x="294613" y="397818"/>
                  </a:lnTo>
                  <a:lnTo>
                    <a:pt x="372022" y="485776"/>
                  </a:lnTo>
                  <a:lnTo>
                    <a:pt x="210897" y="485776"/>
                  </a:lnTo>
                  <a:lnTo>
                    <a:pt x="210897" y="713203"/>
                  </a:lnTo>
                  <a:cubicBezTo>
                    <a:pt x="210897" y="738020"/>
                    <a:pt x="212069" y="770558"/>
                    <a:pt x="214413" y="810816"/>
                  </a:cubicBezTo>
                  <a:lnTo>
                    <a:pt x="136948" y="842963"/>
                  </a:lnTo>
                  <a:cubicBezTo>
                    <a:pt x="139292" y="763451"/>
                    <a:pt x="140464" y="710859"/>
                    <a:pt x="140464" y="685186"/>
                  </a:cubicBezTo>
                  <a:lnTo>
                    <a:pt x="140464" y="485776"/>
                  </a:lnTo>
                  <a:lnTo>
                    <a:pt x="7356" y="485776"/>
                  </a:lnTo>
                  <a:lnTo>
                    <a:pt x="0" y="539728"/>
                  </a:lnTo>
                  <a:lnTo>
                    <a:pt x="0" y="214704"/>
                  </a:lnTo>
                  <a:lnTo>
                    <a:pt x="108820" y="214704"/>
                  </a:lnTo>
                  <a:cubicBezTo>
                    <a:pt x="123182" y="189961"/>
                    <a:pt x="139627" y="157238"/>
                    <a:pt x="158156" y="116533"/>
                  </a:cubicBezTo>
                  <a:cubicBezTo>
                    <a:pt x="176685" y="75828"/>
                    <a:pt x="189038" y="36984"/>
                    <a:pt x="195215" y="0"/>
                  </a:cubicBezTo>
                  <a:close/>
                  <a:moveTo>
                    <a:pt x="7803" y="253604"/>
                  </a:moveTo>
                  <a:lnTo>
                    <a:pt x="7803" y="446876"/>
                  </a:lnTo>
                  <a:lnTo>
                    <a:pt x="140464" y="446876"/>
                  </a:lnTo>
                  <a:lnTo>
                    <a:pt x="140464" y="253604"/>
                  </a:lnTo>
                  <a:lnTo>
                    <a:pt x="7803" y="253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54C3E44C-225F-496C-8F2B-FAA312FC8E85}"/>
                </a:ext>
              </a:extLst>
            </p:cNvPr>
            <p:cNvSpPr/>
            <p:nvPr/>
          </p:nvSpPr>
          <p:spPr>
            <a:xfrm>
              <a:off x="2234029" y="1954002"/>
              <a:ext cx="37691" cy="127693"/>
            </a:xfrm>
            <a:custGeom>
              <a:avLst/>
              <a:gdLst/>
              <a:ahLst/>
              <a:cxnLst/>
              <a:rect l="l" t="t" r="r" b="b"/>
              <a:pathLst>
                <a:path w="37691" h="127693">
                  <a:moveTo>
                    <a:pt x="0" y="0"/>
                  </a:moveTo>
                  <a:lnTo>
                    <a:pt x="15667" y="14696"/>
                  </a:lnTo>
                  <a:cubicBezTo>
                    <a:pt x="21405" y="20883"/>
                    <a:pt x="25509" y="26341"/>
                    <a:pt x="27978" y="31071"/>
                  </a:cubicBezTo>
                  <a:cubicBezTo>
                    <a:pt x="35387" y="45260"/>
                    <a:pt x="38558" y="58660"/>
                    <a:pt x="37490" y="71270"/>
                  </a:cubicBezTo>
                  <a:cubicBezTo>
                    <a:pt x="37135" y="75473"/>
                    <a:pt x="36308" y="79588"/>
                    <a:pt x="35010" y="83616"/>
                  </a:cubicBezTo>
                  <a:cubicBezTo>
                    <a:pt x="29820" y="99727"/>
                    <a:pt x="22276" y="112052"/>
                    <a:pt x="12379" y="120591"/>
                  </a:cubicBezTo>
                  <a:lnTo>
                    <a:pt x="0" y="1276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任意多边形: 形状 41">
              <a:extLst>
                <a:ext uri="{FF2B5EF4-FFF2-40B4-BE49-F238E27FC236}">
                  <a16:creationId xmlns:a16="http://schemas.microsoft.com/office/drawing/2014/main" id="{46B03AD5-3EE4-4CDB-ABEA-F66191F4BEE6}"/>
                </a:ext>
              </a:extLst>
            </p:cNvPr>
            <p:cNvSpPr/>
            <p:nvPr/>
          </p:nvSpPr>
          <p:spPr>
            <a:xfrm>
              <a:off x="2234029" y="2812733"/>
              <a:ext cx="340489" cy="197848"/>
            </a:xfrm>
            <a:custGeom>
              <a:avLst/>
              <a:gdLst/>
              <a:ahLst/>
              <a:cxnLst/>
              <a:rect l="l" t="t" r="r" b="b"/>
              <a:pathLst>
                <a:path w="340489" h="197848">
                  <a:moveTo>
                    <a:pt x="258113" y="0"/>
                  </a:moveTo>
                  <a:lnTo>
                    <a:pt x="340489" y="88013"/>
                  </a:lnTo>
                  <a:cubicBezTo>
                    <a:pt x="297329" y="90989"/>
                    <a:pt x="249053" y="127601"/>
                    <a:pt x="195661" y="197848"/>
                  </a:cubicBezTo>
                  <a:lnTo>
                    <a:pt x="171942" y="184398"/>
                  </a:lnTo>
                  <a:lnTo>
                    <a:pt x="217483" y="89296"/>
                  </a:lnTo>
                  <a:lnTo>
                    <a:pt x="0" y="89296"/>
                  </a:lnTo>
                  <a:lnTo>
                    <a:pt x="0" y="50396"/>
                  </a:lnTo>
                  <a:lnTo>
                    <a:pt x="218153" y="50396"/>
                  </a:lnTo>
                  <a:lnTo>
                    <a:pt x="25811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0C68D57C-0921-42E5-B0E3-CCF2728B450E}"/>
                </a:ext>
              </a:extLst>
            </p:cNvPr>
            <p:cNvSpPr/>
            <p:nvPr/>
          </p:nvSpPr>
          <p:spPr>
            <a:xfrm>
              <a:off x="2234029" y="3014098"/>
              <a:ext cx="270447" cy="87957"/>
            </a:xfrm>
            <a:custGeom>
              <a:avLst/>
              <a:gdLst/>
              <a:ahLst/>
              <a:cxnLst/>
              <a:rect l="l" t="t" r="r" b="b"/>
              <a:pathLst>
                <a:path w="270447" h="87957">
                  <a:moveTo>
                    <a:pt x="193094" y="0"/>
                  </a:moveTo>
                  <a:lnTo>
                    <a:pt x="270447" y="87957"/>
                  </a:lnTo>
                  <a:lnTo>
                    <a:pt x="0" y="87957"/>
                  </a:lnTo>
                  <a:lnTo>
                    <a:pt x="0" y="49113"/>
                  </a:lnTo>
                  <a:lnTo>
                    <a:pt x="142083" y="49113"/>
                  </a:lnTo>
                  <a:lnTo>
                    <a:pt x="19309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554A2F28-1019-4AB9-85ED-E798553B45AE}"/>
                </a:ext>
              </a:extLst>
            </p:cNvPr>
            <p:cNvSpPr/>
            <p:nvPr/>
          </p:nvSpPr>
          <p:spPr>
            <a:xfrm>
              <a:off x="2234029" y="3171092"/>
              <a:ext cx="301980" cy="452456"/>
            </a:xfrm>
            <a:custGeom>
              <a:avLst/>
              <a:gdLst/>
              <a:ahLst/>
              <a:cxnLst/>
              <a:rect l="l" t="t" r="r" b="b"/>
              <a:pathLst>
                <a:path w="301980" h="452456">
                  <a:moveTo>
                    <a:pt x="233166" y="0"/>
                  </a:moveTo>
                  <a:lnTo>
                    <a:pt x="301980" y="62117"/>
                  </a:lnTo>
                  <a:lnTo>
                    <a:pt x="269833" y="87009"/>
                  </a:lnTo>
                  <a:cubicBezTo>
                    <a:pt x="253574" y="268281"/>
                    <a:pt x="232998" y="372610"/>
                    <a:pt x="208107" y="399994"/>
                  </a:cubicBezTo>
                  <a:cubicBezTo>
                    <a:pt x="183215" y="427379"/>
                    <a:pt x="146659" y="444866"/>
                    <a:pt x="98439" y="452456"/>
                  </a:cubicBezTo>
                  <a:cubicBezTo>
                    <a:pt x="98439" y="423435"/>
                    <a:pt x="76767" y="400702"/>
                    <a:pt x="33423" y="384259"/>
                  </a:cubicBezTo>
                  <a:lnTo>
                    <a:pt x="0" y="374776"/>
                  </a:lnTo>
                  <a:lnTo>
                    <a:pt x="0" y="335248"/>
                  </a:lnTo>
                  <a:lnTo>
                    <a:pt x="48531" y="341867"/>
                  </a:lnTo>
                  <a:cubicBezTo>
                    <a:pt x="68204" y="344249"/>
                    <a:pt x="85659" y="346025"/>
                    <a:pt x="100895" y="347197"/>
                  </a:cubicBezTo>
                  <a:cubicBezTo>
                    <a:pt x="124930" y="349355"/>
                    <a:pt x="141106" y="347663"/>
                    <a:pt x="149422" y="342119"/>
                  </a:cubicBezTo>
                  <a:cubicBezTo>
                    <a:pt x="157738" y="336575"/>
                    <a:pt x="166500" y="312520"/>
                    <a:pt x="175709" y="269956"/>
                  </a:cubicBezTo>
                  <a:cubicBezTo>
                    <a:pt x="184917" y="227391"/>
                    <a:pt x="193001" y="164399"/>
                    <a:pt x="199958" y="80981"/>
                  </a:cubicBezTo>
                  <a:lnTo>
                    <a:pt x="0" y="80981"/>
                  </a:lnTo>
                  <a:lnTo>
                    <a:pt x="0" y="42081"/>
                  </a:lnTo>
                  <a:lnTo>
                    <a:pt x="200684" y="42081"/>
                  </a:lnTo>
                  <a:lnTo>
                    <a:pt x="23316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a:extLst>
                <a:ext uri="{FF2B5EF4-FFF2-40B4-BE49-F238E27FC236}">
                  <a16:creationId xmlns:a16="http://schemas.microsoft.com/office/drawing/2014/main" id="{AF76FEBE-FD1E-464D-80B2-53F82433CA93}"/>
                </a:ext>
              </a:extLst>
            </p:cNvPr>
            <p:cNvSpPr/>
            <p:nvPr/>
          </p:nvSpPr>
          <p:spPr>
            <a:xfrm>
              <a:off x="2234029" y="3324907"/>
              <a:ext cx="154863" cy="91473"/>
            </a:xfrm>
            <a:custGeom>
              <a:avLst/>
              <a:gdLst/>
              <a:ahLst/>
              <a:cxnLst/>
              <a:rect l="l" t="t" r="r" b="b"/>
              <a:pathLst>
                <a:path w="154863" h="91473">
                  <a:moveTo>
                    <a:pt x="73994" y="0"/>
                  </a:moveTo>
                  <a:lnTo>
                    <a:pt x="154863" y="91473"/>
                  </a:lnTo>
                  <a:lnTo>
                    <a:pt x="0" y="91473"/>
                  </a:lnTo>
                  <a:lnTo>
                    <a:pt x="0" y="52573"/>
                  </a:lnTo>
                  <a:lnTo>
                    <a:pt x="19523" y="52573"/>
                  </a:lnTo>
                  <a:lnTo>
                    <a:pt x="7399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a:extLst>
                <a:ext uri="{FF2B5EF4-FFF2-40B4-BE49-F238E27FC236}">
                  <a16:creationId xmlns:a16="http://schemas.microsoft.com/office/drawing/2014/main" id="{969AF25A-6957-4FA5-8452-BBE2ED1B0CF7}"/>
                </a:ext>
              </a:extLst>
            </p:cNvPr>
            <p:cNvSpPr/>
            <p:nvPr/>
          </p:nvSpPr>
          <p:spPr>
            <a:xfrm>
              <a:off x="2234029" y="3737179"/>
              <a:ext cx="771" cy="1283"/>
            </a:xfrm>
            <a:custGeom>
              <a:avLst/>
              <a:gdLst/>
              <a:ahLst/>
              <a:cxnLst/>
              <a:rect l="l" t="t" r="r" b="b"/>
              <a:pathLst>
                <a:path w="771" h="1283">
                  <a:moveTo>
                    <a:pt x="0" y="0"/>
                  </a:moveTo>
                  <a:lnTo>
                    <a:pt x="771" y="354"/>
                  </a:lnTo>
                  <a:lnTo>
                    <a:pt x="0" y="1283"/>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a:extLst>
                <a:ext uri="{FF2B5EF4-FFF2-40B4-BE49-F238E27FC236}">
                  <a16:creationId xmlns:a16="http://schemas.microsoft.com/office/drawing/2014/main" id="{2399F5C6-DA76-43C1-8175-C5E7E6D85263}"/>
                </a:ext>
              </a:extLst>
            </p:cNvPr>
            <p:cNvSpPr/>
            <p:nvPr/>
          </p:nvSpPr>
          <p:spPr>
            <a:xfrm>
              <a:off x="2234029" y="3883476"/>
              <a:ext cx="364990" cy="98450"/>
            </a:xfrm>
            <a:custGeom>
              <a:avLst/>
              <a:gdLst/>
              <a:ahLst/>
              <a:cxnLst/>
              <a:rect l="l" t="t" r="r" b="b"/>
              <a:pathLst>
                <a:path w="364990" h="98450">
                  <a:moveTo>
                    <a:pt x="277144" y="0"/>
                  </a:moveTo>
                  <a:lnTo>
                    <a:pt x="364990" y="98450"/>
                  </a:lnTo>
                  <a:lnTo>
                    <a:pt x="0" y="98450"/>
                  </a:lnTo>
                  <a:lnTo>
                    <a:pt x="0" y="59606"/>
                  </a:lnTo>
                  <a:lnTo>
                    <a:pt x="215641" y="59606"/>
                  </a:lnTo>
                  <a:lnTo>
                    <a:pt x="27714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任意多边形: 形状 32">
              <a:extLst>
                <a:ext uri="{FF2B5EF4-FFF2-40B4-BE49-F238E27FC236}">
                  <a16:creationId xmlns:a16="http://schemas.microsoft.com/office/drawing/2014/main" id="{0247AA6E-D43C-4D0A-B883-07854778E1B1}"/>
                </a:ext>
              </a:extLst>
            </p:cNvPr>
            <p:cNvSpPr/>
            <p:nvPr/>
          </p:nvSpPr>
          <p:spPr>
            <a:xfrm>
              <a:off x="2234029" y="4070890"/>
              <a:ext cx="361474" cy="436660"/>
            </a:xfrm>
            <a:custGeom>
              <a:avLst/>
              <a:gdLst/>
              <a:ahLst/>
              <a:cxnLst/>
              <a:rect l="l" t="t" r="r" b="b"/>
              <a:pathLst>
                <a:path w="361474" h="436660">
                  <a:moveTo>
                    <a:pt x="0" y="0"/>
                  </a:moveTo>
                  <a:lnTo>
                    <a:pt x="21511" y="56534"/>
                  </a:lnTo>
                  <a:cubicBezTo>
                    <a:pt x="42520" y="99416"/>
                    <a:pt x="68283" y="142464"/>
                    <a:pt x="98802" y="185680"/>
                  </a:cubicBezTo>
                  <a:cubicBezTo>
                    <a:pt x="159840" y="272112"/>
                    <a:pt x="247397" y="330788"/>
                    <a:pt x="361474" y="361707"/>
                  </a:cubicBezTo>
                  <a:lnTo>
                    <a:pt x="361474" y="390449"/>
                  </a:lnTo>
                  <a:cubicBezTo>
                    <a:pt x="323597" y="392942"/>
                    <a:pt x="295599" y="408346"/>
                    <a:pt x="277479" y="436660"/>
                  </a:cubicBezTo>
                  <a:cubicBezTo>
                    <a:pt x="192833" y="388142"/>
                    <a:pt x="122121" y="322444"/>
                    <a:pt x="65343" y="239565"/>
                  </a:cubicBezTo>
                  <a:cubicBezTo>
                    <a:pt x="51149" y="218846"/>
                    <a:pt x="38266" y="198067"/>
                    <a:pt x="26694" y="177230"/>
                  </a:cubicBezTo>
                  <a:lnTo>
                    <a:pt x="0" y="1228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a:extLst>
                <a:ext uri="{FF2B5EF4-FFF2-40B4-BE49-F238E27FC236}">
                  <a16:creationId xmlns:a16="http://schemas.microsoft.com/office/drawing/2014/main" id="{7EEB7636-ECE3-4C88-BB1C-871AC8B26EA9}"/>
                </a:ext>
              </a:extLst>
            </p:cNvPr>
            <p:cNvSpPr/>
            <p:nvPr/>
          </p:nvSpPr>
          <p:spPr>
            <a:xfrm>
              <a:off x="2234029" y="4713745"/>
              <a:ext cx="368506" cy="280735"/>
            </a:xfrm>
            <a:custGeom>
              <a:avLst/>
              <a:gdLst/>
              <a:ahLst/>
              <a:cxnLst/>
              <a:rect l="l" t="t" r="r" b="b"/>
              <a:pathLst>
                <a:path w="368506" h="280735">
                  <a:moveTo>
                    <a:pt x="0" y="0"/>
                  </a:moveTo>
                  <a:lnTo>
                    <a:pt x="26681" y="31561"/>
                  </a:lnTo>
                  <a:cubicBezTo>
                    <a:pt x="52642" y="56895"/>
                    <a:pt x="83092" y="82161"/>
                    <a:pt x="118029" y="107359"/>
                  </a:cubicBezTo>
                  <a:cubicBezTo>
                    <a:pt x="187903" y="157756"/>
                    <a:pt x="271396" y="190247"/>
                    <a:pt x="368506" y="204832"/>
                  </a:cubicBezTo>
                  <a:lnTo>
                    <a:pt x="368506" y="234133"/>
                  </a:lnTo>
                  <a:cubicBezTo>
                    <a:pt x="324490" y="239007"/>
                    <a:pt x="297366" y="254541"/>
                    <a:pt x="287134" y="280735"/>
                  </a:cubicBezTo>
                  <a:cubicBezTo>
                    <a:pt x="225631" y="261350"/>
                    <a:pt x="163421" y="226124"/>
                    <a:pt x="100504" y="175057"/>
                  </a:cubicBezTo>
                  <a:cubicBezTo>
                    <a:pt x="69046" y="149524"/>
                    <a:pt x="39726" y="120463"/>
                    <a:pt x="12547" y="87874"/>
                  </a:cubicBezTo>
                  <a:lnTo>
                    <a:pt x="0" y="6977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a:extLst>
                <a:ext uri="{FF2B5EF4-FFF2-40B4-BE49-F238E27FC236}">
                  <a16:creationId xmlns:a16="http://schemas.microsoft.com/office/drawing/2014/main" id="{587E56CD-8311-4782-A243-6D916A48F2AC}"/>
                </a:ext>
              </a:extLst>
            </p:cNvPr>
            <p:cNvSpPr/>
            <p:nvPr/>
          </p:nvSpPr>
          <p:spPr>
            <a:xfrm>
              <a:off x="2234029" y="4882077"/>
              <a:ext cx="154863" cy="84497"/>
            </a:xfrm>
            <a:custGeom>
              <a:avLst/>
              <a:gdLst/>
              <a:ahLst/>
              <a:cxnLst/>
              <a:rect l="l" t="t" r="r" b="b"/>
              <a:pathLst>
                <a:path w="154863" h="84497">
                  <a:moveTo>
                    <a:pt x="81082" y="0"/>
                  </a:moveTo>
                  <a:lnTo>
                    <a:pt x="154863" y="84497"/>
                  </a:lnTo>
                  <a:lnTo>
                    <a:pt x="0" y="84497"/>
                  </a:lnTo>
                  <a:lnTo>
                    <a:pt x="0" y="45597"/>
                  </a:lnTo>
                  <a:lnTo>
                    <a:pt x="33531" y="45597"/>
                  </a:lnTo>
                  <a:lnTo>
                    <a:pt x="8108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79B1D995-92C0-4452-A3AE-36BD807B357C}"/>
                </a:ext>
              </a:extLst>
            </p:cNvPr>
            <p:cNvSpPr/>
            <p:nvPr/>
          </p:nvSpPr>
          <p:spPr>
            <a:xfrm>
              <a:off x="2234029" y="5025120"/>
              <a:ext cx="322965" cy="91473"/>
            </a:xfrm>
            <a:custGeom>
              <a:avLst/>
              <a:gdLst/>
              <a:ahLst/>
              <a:cxnLst/>
              <a:rect l="l" t="t" r="r" b="b"/>
              <a:pathLst>
                <a:path w="322965" h="91473">
                  <a:moveTo>
                    <a:pt x="242095" y="0"/>
                  </a:moveTo>
                  <a:lnTo>
                    <a:pt x="322965" y="91473"/>
                  </a:lnTo>
                  <a:lnTo>
                    <a:pt x="0" y="91473"/>
                  </a:lnTo>
                  <a:lnTo>
                    <a:pt x="0" y="52573"/>
                  </a:lnTo>
                  <a:lnTo>
                    <a:pt x="187624" y="52573"/>
                  </a:lnTo>
                  <a:lnTo>
                    <a:pt x="24209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82CFA7BC-6152-4ED6-95DF-7B2EEA3E5FE1}"/>
                </a:ext>
              </a:extLst>
            </p:cNvPr>
            <p:cNvSpPr/>
            <p:nvPr/>
          </p:nvSpPr>
          <p:spPr>
            <a:xfrm>
              <a:off x="2234029" y="5178989"/>
              <a:ext cx="242430" cy="255501"/>
            </a:xfrm>
            <a:custGeom>
              <a:avLst/>
              <a:gdLst/>
              <a:ahLst/>
              <a:cxnLst/>
              <a:rect l="l" t="t" r="r" b="b"/>
              <a:pathLst>
                <a:path w="242430" h="255501">
                  <a:moveTo>
                    <a:pt x="15895" y="0"/>
                  </a:moveTo>
                  <a:cubicBezTo>
                    <a:pt x="101546" y="50341"/>
                    <a:pt x="160714" y="88804"/>
                    <a:pt x="193401" y="115389"/>
                  </a:cubicBezTo>
                  <a:cubicBezTo>
                    <a:pt x="226087" y="141973"/>
                    <a:pt x="242430" y="166483"/>
                    <a:pt x="242430" y="188919"/>
                  </a:cubicBezTo>
                  <a:cubicBezTo>
                    <a:pt x="242430" y="200193"/>
                    <a:pt x="237593" y="214108"/>
                    <a:pt x="227919" y="230665"/>
                  </a:cubicBezTo>
                  <a:cubicBezTo>
                    <a:pt x="218246" y="247222"/>
                    <a:pt x="209000" y="255501"/>
                    <a:pt x="200182" y="255501"/>
                  </a:cubicBezTo>
                  <a:cubicBezTo>
                    <a:pt x="191029" y="255501"/>
                    <a:pt x="183122" y="248878"/>
                    <a:pt x="176462" y="235632"/>
                  </a:cubicBezTo>
                  <a:cubicBezTo>
                    <a:pt x="167272" y="217289"/>
                    <a:pt x="155924" y="198239"/>
                    <a:pt x="142418" y="178482"/>
                  </a:cubicBezTo>
                  <a:lnTo>
                    <a:pt x="0" y="194167"/>
                  </a:lnTo>
                  <a:lnTo>
                    <a:pt x="0" y="147929"/>
                  </a:lnTo>
                  <a:lnTo>
                    <a:pt x="122940" y="144047"/>
                  </a:lnTo>
                  <a:cubicBezTo>
                    <a:pt x="108764" y="128941"/>
                    <a:pt x="91170" y="111300"/>
                    <a:pt x="70157" y="91125"/>
                  </a:cubicBezTo>
                  <a:lnTo>
                    <a:pt x="0" y="25909"/>
                  </a:lnTo>
                  <a:lnTo>
                    <a:pt x="0" y="19205"/>
                  </a:lnTo>
                  <a:lnTo>
                    <a:pt x="1589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1539350F-4142-4F4B-A824-409D8E5561CC}"/>
                </a:ext>
              </a:extLst>
            </p:cNvPr>
            <p:cNvSpPr/>
            <p:nvPr/>
          </p:nvSpPr>
          <p:spPr>
            <a:xfrm>
              <a:off x="1845633" y="102870"/>
              <a:ext cx="144047" cy="175524"/>
            </a:xfrm>
            <a:custGeom>
              <a:avLst/>
              <a:gdLst/>
              <a:ahLst/>
              <a:cxnLst/>
              <a:rect l="l" t="t" r="r" b="b"/>
              <a:pathLst>
                <a:path w="144047" h="175524">
                  <a:moveTo>
                    <a:pt x="13338" y="0"/>
                  </a:moveTo>
                  <a:cubicBezTo>
                    <a:pt x="87976" y="37207"/>
                    <a:pt x="128420" y="64564"/>
                    <a:pt x="134670" y="82070"/>
                  </a:cubicBezTo>
                  <a:cubicBezTo>
                    <a:pt x="140921" y="99575"/>
                    <a:pt x="144047" y="111993"/>
                    <a:pt x="144047" y="119323"/>
                  </a:cubicBezTo>
                  <a:cubicBezTo>
                    <a:pt x="144047" y="133722"/>
                    <a:pt x="138996" y="146689"/>
                    <a:pt x="128894" y="158223"/>
                  </a:cubicBezTo>
                  <a:cubicBezTo>
                    <a:pt x="118792" y="169757"/>
                    <a:pt x="109760" y="175524"/>
                    <a:pt x="101798" y="175524"/>
                  </a:cubicBezTo>
                  <a:cubicBezTo>
                    <a:pt x="89408" y="175524"/>
                    <a:pt x="78878" y="161125"/>
                    <a:pt x="70209" y="132327"/>
                  </a:cubicBezTo>
                  <a:cubicBezTo>
                    <a:pt x="59382" y="104124"/>
                    <a:pt x="35979" y="67643"/>
                    <a:pt x="0" y="22882"/>
                  </a:cubicBezTo>
                  <a:lnTo>
                    <a:pt x="13338"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31F662CC-CF31-4AA1-B30A-B4C637C094FD}"/>
                </a:ext>
              </a:extLst>
            </p:cNvPr>
            <p:cNvSpPr/>
            <p:nvPr/>
          </p:nvSpPr>
          <p:spPr>
            <a:xfrm>
              <a:off x="1919190" y="125474"/>
              <a:ext cx="676312" cy="773925"/>
            </a:xfrm>
            <a:custGeom>
              <a:avLst/>
              <a:gdLst/>
              <a:ahLst/>
              <a:cxnLst/>
              <a:rect l="l" t="t" r="r" b="b"/>
              <a:pathLst>
                <a:path w="676312" h="773925">
                  <a:moveTo>
                    <a:pt x="517029" y="0"/>
                  </a:moveTo>
                  <a:lnTo>
                    <a:pt x="588801" y="65410"/>
                  </a:lnTo>
                  <a:lnTo>
                    <a:pt x="552524" y="94153"/>
                  </a:lnTo>
                  <a:cubicBezTo>
                    <a:pt x="515466" y="265491"/>
                    <a:pt x="462186" y="402394"/>
                    <a:pt x="392683" y="504863"/>
                  </a:cubicBezTo>
                  <a:cubicBezTo>
                    <a:pt x="478780" y="603126"/>
                    <a:pt x="573323" y="661839"/>
                    <a:pt x="676312" y="681001"/>
                  </a:cubicBezTo>
                  <a:lnTo>
                    <a:pt x="676312" y="710301"/>
                  </a:lnTo>
                  <a:cubicBezTo>
                    <a:pt x="636203" y="712794"/>
                    <a:pt x="608391" y="727007"/>
                    <a:pt x="592875" y="752940"/>
                  </a:cubicBezTo>
                  <a:cubicBezTo>
                    <a:pt x="501123" y="706990"/>
                    <a:pt x="422449" y="639273"/>
                    <a:pt x="356853" y="549790"/>
                  </a:cubicBezTo>
                  <a:cubicBezTo>
                    <a:pt x="265472" y="661039"/>
                    <a:pt x="148642" y="735751"/>
                    <a:pt x="6362" y="773925"/>
                  </a:cubicBezTo>
                  <a:lnTo>
                    <a:pt x="0" y="745797"/>
                  </a:lnTo>
                  <a:cubicBezTo>
                    <a:pt x="125611" y="695716"/>
                    <a:pt x="231837" y="614233"/>
                    <a:pt x="318678" y="501347"/>
                  </a:cubicBezTo>
                  <a:cubicBezTo>
                    <a:pt x="286494" y="447992"/>
                    <a:pt x="261547" y="391790"/>
                    <a:pt x="243836" y="332743"/>
                  </a:cubicBezTo>
                  <a:cubicBezTo>
                    <a:pt x="226126" y="273695"/>
                    <a:pt x="209476" y="189775"/>
                    <a:pt x="193886" y="80981"/>
                  </a:cubicBezTo>
                  <a:lnTo>
                    <a:pt x="187244" y="80981"/>
                  </a:lnTo>
                  <a:lnTo>
                    <a:pt x="150744" y="87958"/>
                  </a:lnTo>
                  <a:lnTo>
                    <a:pt x="115584" y="42082"/>
                  </a:lnTo>
                  <a:lnTo>
                    <a:pt x="480808" y="42082"/>
                  </a:lnTo>
                  <a:lnTo>
                    <a:pt x="517029" y="0"/>
                  </a:lnTo>
                  <a:close/>
                  <a:moveTo>
                    <a:pt x="231558" y="80981"/>
                  </a:moveTo>
                  <a:cubicBezTo>
                    <a:pt x="257119" y="187691"/>
                    <a:pt x="278569" y="266486"/>
                    <a:pt x="295907" y="317367"/>
                  </a:cubicBezTo>
                  <a:cubicBezTo>
                    <a:pt x="313246" y="368248"/>
                    <a:pt x="332519" y="413054"/>
                    <a:pt x="353727" y="451787"/>
                  </a:cubicBezTo>
                  <a:cubicBezTo>
                    <a:pt x="405184" y="362229"/>
                    <a:pt x="448382" y="238628"/>
                    <a:pt x="483319" y="80981"/>
                  </a:cubicBezTo>
                  <a:lnTo>
                    <a:pt x="231558" y="8098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7632EB5E-0FAA-4203-9C32-246EFD63C719}"/>
                </a:ext>
              </a:extLst>
            </p:cNvPr>
            <p:cNvSpPr/>
            <p:nvPr/>
          </p:nvSpPr>
          <p:spPr>
            <a:xfrm>
              <a:off x="1768614" y="227049"/>
              <a:ext cx="312093" cy="647848"/>
            </a:xfrm>
            <a:custGeom>
              <a:avLst/>
              <a:gdLst/>
              <a:ahLst/>
              <a:cxnLst/>
              <a:rect l="l" t="t" r="r" b="b"/>
              <a:pathLst>
                <a:path w="312093" h="647848">
                  <a:moveTo>
                    <a:pt x="280113" y="0"/>
                  </a:moveTo>
                  <a:lnTo>
                    <a:pt x="312093" y="9934"/>
                  </a:lnTo>
                  <a:cubicBezTo>
                    <a:pt x="220340" y="263351"/>
                    <a:pt x="170538" y="404114"/>
                    <a:pt x="162688" y="432224"/>
                  </a:cubicBezTo>
                  <a:cubicBezTo>
                    <a:pt x="154837" y="460334"/>
                    <a:pt x="151479" y="494928"/>
                    <a:pt x="152614" y="536004"/>
                  </a:cubicBezTo>
                  <a:cubicBezTo>
                    <a:pt x="153749" y="577081"/>
                    <a:pt x="155544" y="606121"/>
                    <a:pt x="158000" y="623124"/>
                  </a:cubicBezTo>
                  <a:cubicBezTo>
                    <a:pt x="158000" y="639607"/>
                    <a:pt x="148586" y="647848"/>
                    <a:pt x="129760" y="647848"/>
                  </a:cubicBezTo>
                  <a:cubicBezTo>
                    <a:pt x="118895" y="647848"/>
                    <a:pt x="105640" y="645002"/>
                    <a:pt x="89995" y="639309"/>
                  </a:cubicBezTo>
                  <a:cubicBezTo>
                    <a:pt x="74349" y="633617"/>
                    <a:pt x="66526" y="620055"/>
                    <a:pt x="66526" y="598624"/>
                  </a:cubicBezTo>
                  <a:cubicBezTo>
                    <a:pt x="66526" y="586382"/>
                    <a:pt x="70024" y="568709"/>
                    <a:pt x="77019" y="545604"/>
                  </a:cubicBezTo>
                  <a:cubicBezTo>
                    <a:pt x="81707" y="526554"/>
                    <a:pt x="84051" y="509234"/>
                    <a:pt x="84051" y="493644"/>
                  </a:cubicBezTo>
                  <a:cubicBezTo>
                    <a:pt x="84051" y="478129"/>
                    <a:pt x="79660" y="465980"/>
                    <a:pt x="70879" y="457200"/>
                  </a:cubicBezTo>
                  <a:cubicBezTo>
                    <a:pt x="62099" y="448419"/>
                    <a:pt x="38472" y="440177"/>
                    <a:pt x="0" y="432476"/>
                  </a:cubicBezTo>
                  <a:lnTo>
                    <a:pt x="0" y="398933"/>
                  </a:lnTo>
                  <a:cubicBezTo>
                    <a:pt x="21803" y="403659"/>
                    <a:pt x="40556" y="406021"/>
                    <a:pt x="56257" y="406021"/>
                  </a:cubicBezTo>
                  <a:cubicBezTo>
                    <a:pt x="84348" y="406021"/>
                    <a:pt x="104198" y="397054"/>
                    <a:pt x="115807" y="379121"/>
                  </a:cubicBezTo>
                  <a:cubicBezTo>
                    <a:pt x="127415" y="361187"/>
                    <a:pt x="182184" y="234813"/>
                    <a:pt x="28011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32C9054E-7BD3-4F58-AE80-431EE52520B9}"/>
                </a:ext>
              </a:extLst>
            </p:cNvPr>
            <p:cNvSpPr/>
            <p:nvPr/>
          </p:nvSpPr>
          <p:spPr>
            <a:xfrm>
              <a:off x="1761582" y="290059"/>
              <a:ext cx="151023" cy="179746"/>
            </a:xfrm>
            <a:custGeom>
              <a:avLst/>
              <a:gdLst/>
              <a:ahLst/>
              <a:cxnLst/>
              <a:rect l="l" t="t" r="r" b="b"/>
              <a:pathLst>
                <a:path w="151023" h="179746">
                  <a:moveTo>
                    <a:pt x="13394" y="0"/>
                  </a:moveTo>
                  <a:cubicBezTo>
                    <a:pt x="105147" y="46843"/>
                    <a:pt x="151023" y="85101"/>
                    <a:pt x="151023" y="114774"/>
                  </a:cubicBezTo>
                  <a:cubicBezTo>
                    <a:pt x="151023" y="144447"/>
                    <a:pt x="141787" y="164836"/>
                    <a:pt x="123313" y="175942"/>
                  </a:cubicBezTo>
                  <a:cubicBezTo>
                    <a:pt x="104840" y="187049"/>
                    <a:pt x="89576" y="173831"/>
                    <a:pt x="77521" y="136289"/>
                  </a:cubicBezTo>
                  <a:cubicBezTo>
                    <a:pt x="66396" y="107528"/>
                    <a:pt x="40556" y="69781"/>
                    <a:pt x="0" y="23049"/>
                  </a:cubicBezTo>
                  <a:lnTo>
                    <a:pt x="1339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C33D2174-3C06-4CCE-B1FA-244EA953703E}"/>
                </a:ext>
              </a:extLst>
            </p:cNvPr>
            <p:cNvSpPr/>
            <p:nvPr/>
          </p:nvSpPr>
          <p:spPr>
            <a:xfrm>
              <a:off x="1807123" y="970837"/>
              <a:ext cx="767395" cy="304981"/>
            </a:xfrm>
            <a:custGeom>
              <a:avLst/>
              <a:gdLst/>
              <a:ahLst/>
              <a:cxnLst/>
              <a:rect l="l" t="t" r="r" b="b"/>
              <a:pathLst>
                <a:path w="767395" h="304981">
                  <a:moveTo>
                    <a:pt x="302047" y="0"/>
                  </a:moveTo>
                  <a:cubicBezTo>
                    <a:pt x="373075" y="34714"/>
                    <a:pt x="412357" y="60870"/>
                    <a:pt x="419891" y="78469"/>
                  </a:cubicBezTo>
                  <a:cubicBezTo>
                    <a:pt x="427425" y="96068"/>
                    <a:pt x="431193" y="107323"/>
                    <a:pt x="431193" y="112235"/>
                  </a:cubicBezTo>
                  <a:cubicBezTo>
                    <a:pt x="431193" y="124588"/>
                    <a:pt x="425491" y="136466"/>
                    <a:pt x="414087" y="147870"/>
                  </a:cubicBezTo>
                  <a:lnTo>
                    <a:pt x="402155" y="157609"/>
                  </a:lnTo>
                  <a:lnTo>
                    <a:pt x="402953" y="157609"/>
                  </a:lnTo>
                  <a:lnTo>
                    <a:pt x="648575" y="157609"/>
                  </a:lnTo>
                  <a:lnTo>
                    <a:pt x="684740" y="112012"/>
                  </a:lnTo>
                  <a:lnTo>
                    <a:pt x="767395" y="193439"/>
                  </a:lnTo>
                  <a:cubicBezTo>
                    <a:pt x="717464" y="201997"/>
                    <a:pt x="670359" y="235688"/>
                    <a:pt x="626083" y="294512"/>
                  </a:cubicBezTo>
                  <a:lnTo>
                    <a:pt x="602364" y="281006"/>
                  </a:lnTo>
                  <a:lnTo>
                    <a:pt x="647905" y="196453"/>
                  </a:lnTo>
                  <a:lnTo>
                    <a:pt x="108998" y="196453"/>
                  </a:lnTo>
                  <a:cubicBezTo>
                    <a:pt x="113649" y="233474"/>
                    <a:pt x="109194" y="261407"/>
                    <a:pt x="95632" y="280253"/>
                  </a:cubicBezTo>
                  <a:cubicBezTo>
                    <a:pt x="82070" y="299098"/>
                    <a:pt x="62741" y="307172"/>
                    <a:pt x="37645" y="304474"/>
                  </a:cubicBezTo>
                  <a:cubicBezTo>
                    <a:pt x="12548" y="301777"/>
                    <a:pt x="0" y="293712"/>
                    <a:pt x="0" y="280280"/>
                  </a:cubicBezTo>
                  <a:cubicBezTo>
                    <a:pt x="0" y="274290"/>
                    <a:pt x="3070" y="268225"/>
                    <a:pt x="9209" y="262086"/>
                  </a:cubicBezTo>
                  <a:cubicBezTo>
                    <a:pt x="22343" y="246757"/>
                    <a:pt x="34017" y="230023"/>
                    <a:pt x="44230" y="211885"/>
                  </a:cubicBezTo>
                  <a:cubicBezTo>
                    <a:pt x="54443" y="193746"/>
                    <a:pt x="63401" y="162799"/>
                    <a:pt x="71103" y="119044"/>
                  </a:cubicBezTo>
                  <a:lnTo>
                    <a:pt x="104701" y="119044"/>
                  </a:lnTo>
                  <a:lnTo>
                    <a:pt x="108217" y="157609"/>
                  </a:lnTo>
                  <a:lnTo>
                    <a:pt x="369939" y="157609"/>
                  </a:lnTo>
                  <a:lnTo>
                    <a:pt x="366243" y="155851"/>
                  </a:lnTo>
                  <a:cubicBezTo>
                    <a:pt x="360969" y="149767"/>
                    <a:pt x="356816" y="140642"/>
                    <a:pt x="353783" y="128476"/>
                  </a:cubicBezTo>
                  <a:cubicBezTo>
                    <a:pt x="345040" y="100124"/>
                    <a:pt x="322846" y="63438"/>
                    <a:pt x="287201" y="18417"/>
                  </a:cubicBezTo>
                  <a:lnTo>
                    <a:pt x="302047"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6A5B96AE-D964-405B-8CE1-0A57185D42AE}"/>
                </a:ext>
              </a:extLst>
            </p:cNvPr>
            <p:cNvSpPr/>
            <p:nvPr/>
          </p:nvSpPr>
          <p:spPr>
            <a:xfrm>
              <a:off x="1761581" y="1211324"/>
              <a:ext cx="679828" cy="609619"/>
            </a:xfrm>
            <a:custGeom>
              <a:avLst/>
              <a:gdLst/>
              <a:ahLst/>
              <a:cxnLst/>
              <a:rect l="l" t="t" r="r" b="b"/>
              <a:pathLst>
                <a:path w="679828" h="609619">
                  <a:moveTo>
                    <a:pt x="606214" y="0"/>
                  </a:moveTo>
                  <a:lnTo>
                    <a:pt x="679828" y="85837"/>
                  </a:lnTo>
                  <a:cubicBezTo>
                    <a:pt x="635589" y="91790"/>
                    <a:pt x="562049" y="130281"/>
                    <a:pt x="459209" y="201309"/>
                  </a:cubicBezTo>
                  <a:lnTo>
                    <a:pt x="487226" y="218834"/>
                  </a:lnTo>
                  <a:lnTo>
                    <a:pt x="484586" y="221237"/>
                  </a:lnTo>
                  <a:lnTo>
                    <a:pt x="472447" y="221237"/>
                  </a:lnTo>
                  <a:lnTo>
                    <a:pt x="472447" y="232288"/>
                  </a:lnTo>
                  <a:lnTo>
                    <a:pt x="459209" y="244339"/>
                  </a:lnTo>
                  <a:lnTo>
                    <a:pt x="459209" y="252878"/>
                  </a:lnTo>
                  <a:lnTo>
                    <a:pt x="472447" y="252878"/>
                  </a:lnTo>
                  <a:lnTo>
                    <a:pt x="472447" y="291722"/>
                  </a:lnTo>
                  <a:lnTo>
                    <a:pt x="459209" y="291722"/>
                  </a:lnTo>
                  <a:lnTo>
                    <a:pt x="459209" y="507430"/>
                  </a:lnTo>
                  <a:cubicBezTo>
                    <a:pt x="461553" y="554832"/>
                    <a:pt x="429890" y="588895"/>
                    <a:pt x="364220" y="609619"/>
                  </a:cubicBezTo>
                  <a:cubicBezTo>
                    <a:pt x="353950" y="575909"/>
                    <a:pt x="310772" y="549567"/>
                    <a:pt x="234683" y="530591"/>
                  </a:cubicBezTo>
                  <a:lnTo>
                    <a:pt x="234683" y="493868"/>
                  </a:lnTo>
                  <a:cubicBezTo>
                    <a:pt x="314530" y="505551"/>
                    <a:pt x="360173" y="510955"/>
                    <a:pt x="371614" y="510081"/>
                  </a:cubicBezTo>
                  <a:cubicBezTo>
                    <a:pt x="383056" y="509206"/>
                    <a:pt x="388776" y="502723"/>
                    <a:pt x="388776" y="490631"/>
                  </a:cubicBezTo>
                  <a:lnTo>
                    <a:pt x="388776" y="291722"/>
                  </a:lnTo>
                  <a:lnTo>
                    <a:pt x="126299" y="291722"/>
                  </a:lnTo>
                  <a:cubicBezTo>
                    <a:pt x="96906" y="291722"/>
                    <a:pt x="67772" y="295220"/>
                    <a:pt x="38900" y="302214"/>
                  </a:cubicBezTo>
                  <a:lnTo>
                    <a:pt x="0" y="252878"/>
                  </a:lnTo>
                  <a:lnTo>
                    <a:pt x="388776" y="252878"/>
                  </a:lnTo>
                  <a:cubicBezTo>
                    <a:pt x="388776" y="236991"/>
                    <a:pt x="387604" y="204174"/>
                    <a:pt x="385260" y="154428"/>
                  </a:cubicBezTo>
                  <a:lnTo>
                    <a:pt x="433090" y="179041"/>
                  </a:lnTo>
                  <a:lnTo>
                    <a:pt x="556878" y="80982"/>
                  </a:lnTo>
                  <a:lnTo>
                    <a:pt x="280392" y="80982"/>
                  </a:lnTo>
                  <a:cubicBezTo>
                    <a:pt x="250999" y="80982"/>
                    <a:pt x="221865" y="84479"/>
                    <a:pt x="192993" y="91474"/>
                  </a:cubicBezTo>
                  <a:lnTo>
                    <a:pt x="154093" y="42137"/>
                  </a:lnTo>
                  <a:lnTo>
                    <a:pt x="562012" y="42137"/>
                  </a:lnTo>
                  <a:lnTo>
                    <a:pt x="60621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FBB61D62-582E-4DAD-A327-3E502E3A7399}"/>
                </a:ext>
              </a:extLst>
            </p:cNvPr>
            <p:cNvSpPr/>
            <p:nvPr/>
          </p:nvSpPr>
          <p:spPr>
            <a:xfrm>
              <a:off x="2494170" y="1411572"/>
              <a:ext cx="43008" cy="20988"/>
            </a:xfrm>
            <a:custGeom>
              <a:avLst/>
              <a:gdLst/>
              <a:ahLst/>
              <a:cxnLst/>
              <a:rect l="l" t="t" r="r" b="b"/>
              <a:pathLst>
                <a:path w="43008" h="20988">
                  <a:moveTo>
                    <a:pt x="24594" y="0"/>
                  </a:moveTo>
                  <a:lnTo>
                    <a:pt x="43008" y="20988"/>
                  </a:lnTo>
                  <a:lnTo>
                    <a:pt x="0" y="20988"/>
                  </a:lnTo>
                  <a:lnTo>
                    <a:pt x="24594"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a:extLst>
                <a:ext uri="{FF2B5EF4-FFF2-40B4-BE49-F238E27FC236}">
                  <a16:creationId xmlns:a16="http://schemas.microsoft.com/office/drawing/2014/main" id="{47D2EACA-9A64-4D88-BF14-A97D6290DAD7}"/>
                </a:ext>
              </a:extLst>
            </p:cNvPr>
            <p:cNvSpPr/>
            <p:nvPr/>
          </p:nvSpPr>
          <p:spPr>
            <a:xfrm>
              <a:off x="2234029" y="1432561"/>
              <a:ext cx="260141" cy="31641"/>
            </a:xfrm>
            <a:custGeom>
              <a:avLst/>
              <a:gdLst/>
              <a:ahLst/>
              <a:cxnLst/>
              <a:rect l="l" t="t" r="r" b="b"/>
              <a:pathLst>
                <a:path w="260141" h="31641">
                  <a:moveTo>
                    <a:pt x="12139" y="0"/>
                  </a:moveTo>
                  <a:lnTo>
                    <a:pt x="260141" y="0"/>
                  </a:lnTo>
                  <a:lnTo>
                    <a:pt x="223064" y="31641"/>
                  </a:lnTo>
                  <a:lnTo>
                    <a:pt x="0" y="31641"/>
                  </a:lnTo>
                  <a:lnTo>
                    <a:pt x="0" y="11051"/>
                  </a:lnTo>
                  <a:lnTo>
                    <a:pt x="12139"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18" name="任意多边形: 形状 17">
              <a:extLst>
                <a:ext uri="{FF2B5EF4-FFF2-40B4-BE49-F238E27FC236}">
                  <a16:creationId xmlns:a16="http://schemas.microsoft.com/office/drawing/2014/main" id="{57782E2D-5AB0-4A38-9D73-FE6F8038374E}"/>
                </a:ext>
              </a:extLst>
            </p:cNvPr>
            <p:cNvSpPr/>
            <p:nvPr/>
          </p:nvSpPr>
          <p:spPr>
            <a:xfrm>
              <a:off x="2234029" y="1432560"/>
              <a:ext cx="646331" cy="4663440"/>
            </a:xfrm>
            <a:custGeom>
              <a:avLst/>
              <a:gdLst/>
              <a:ahLst/>
              <a:cxnLst/>
              <a:rect l="l" t="t" r="r" b="b"/>
              <a:pathLst>
                <a:path w="646331" h="4663440">
                  <a:moveTo>
                    <a:pt x="303149" y="0"/>
                  </a:moveTo>
                  <a:lnTo>
                    <a:pt x="646331" y="0"/>
                  </a:lnTo>
                  <a:lnTo>
                    <a:pt x="646331" y="4663440"/>
                  </a:lnTo>
                  <a:lnTo>
                    <a:pt x="0" y="4663440"/>
                  </a:lnTo>
                  <a:lnTo>
                    <a:pt x="0" y="3940595"/>
                  </a:lnTo>
                  <a:lnTo>
                    <a:pt x="142418" y="3924910"/>
                  </a:lnTo>
                  <a:cubicBezTo>
                    <a:pt x="155924" y="3944667"/>
                    <a:pt x="167272" y="3963717"/>
                    <a:pt x="176462" y="3982060"/>
                  </a:cubicBezTo>
                  <a:cubicBezTo>
                    <a:pt x="183122" y="3995306"/>
                    <a:pt x="191029" y="4001929"/>
                    <a:pt x="200182" y="4001929"/>
                  </a:cubicBezTo>
                  <a:cubicBezTo>
                    <a:pt x="209000" y="4001929"/>
                    <a:pt x="218246" y="3993650"/>
                    <a:pt x="227919" y="3977093"/>
                  </a:cubicBezTo>
                  <a:cubicBezTo>
                    <a:pt x="237593" y="3960536"/>
                    <a:pt x="242430" y="3946621"/>
                    <a:pt x="242430" y="3935347"/>
                  </a:cubicBezTo>
                  <a:cubicBezTo>
                    <a:pt x="242430" y="3912911"/>
                    <a:pt x="226087" y="3888401"/>
                    <a:pt x="193401" y="3861817"/>
                  </a:cubicBezTo>
                  <a:cubicBezTo>
                    <a:pt x="160714" y="3835232"/>
                    <a:pt x="101546" y="3796769"/>
                    <a:pt x="15895" y="3746428"/>
                  </a:cubicBezTo>
                  <a:lnTo>
                    <a:pt x="0" y="3765633"/>
                  </a:lnTo>
                  <a:lnTo>
                    <a:pt x="0" y="3684032"/>
                  </a:lnTo>
                  <a:lnTo>
                    <a:pt x="322965" y="3684032"/>
                  </a:lnTo>
                  <a:lnTo>
                    <a:pt x="242095" y="3592559"/>
                  </a:lnTo>
                  <a:lnTo>
                    <a:pt x="187624" y="3645132"/>
                  </a:lnTo>
                  <a:lnTo>
                    <a:pt x="0" y="3645132"/>
                  </a:lnTo>
                  <a:lnTo>
                    <a:pt x="0" y="3534013"/>
                  </a:lnTo>
                  <a:lnTo>
                    <a:pt x="154863" y="3534013"/>
                  </a:lnTo>
                  <a:lnTo>
                    <a:pt x="81082" y="3449516"/>
                  </a:lnTo>
                  <a:lnTo>
                    <a:pt x="33531" y="3495113"/>
                  </a:lnTo>
                  <a:lnTo>
                    <a:pt x="0" y="3495113"/>
                  </a:lnTo>
                  <a:lnTo>
                    <a:pt x="0" y="3350961"/>
                  </a:lnTo>
                  <a:lnTo>
                    <a:pt x="12547" y="3369058"/>
                  </a:lnTo>
                  <a:cubicBezTo>
                    <a:pt x="39726" y="3401647"/>
                    <a:pt x="69046" y="3430708"/>
                    <a:pt x="100504" y="3456241"/>
                  </a:cubicBezTo>
                  <a:cubicBezTo>
                    <a:pt x="163421" y="3507308"/>
                    <a:pt x="225631" y="3542534"/>
                    <a:pt x="287134" y="3561919"/>
                  </a:cubicBezTo>
                  <a:cubicBezTo>
                    <a:pt x="297366" y="3535725"/>
                    <a:pt x="324490" y="3520191"/>
                    <a:pt x="368506" y="3515317"/>
                  </a:cubicBezTo>
                  <a:lnTo>
                    <a:pt x="368506" y="3486016"/>
                  </a:lnTo>
                  <a:cubicBezTo>
                    <a:pt x="271396" y="3471431"/>
                    <a:pt x="187903" y="3438940"/>
                    <a:pt x="118029" y="3388543"/>
                  </a:cubicBezTo>
                  <a:cubicBezTo>
                    <a:pt x="83092" y="3363345"/>
                    <a:pt x="52642" y="3338079"/>
                    <a:pt x="26681" y="3312745"/>
                  </a:cubicBezTo>
                  <a:lnTo>
                    <a:pt x="0" y="3281184"/>
                  </a:lnTo>
                  <a:lnTo>
                    <a:pt x="0" y="2761193"/>
                  </a:lnTo>
                  <a:lnTo>
                    <a:pt x="26694" y="2815560"/>
                  </a:lnTo>
                  <a:cubicBezTo>
                    <a:pt x="38266" y="2836397"/>
                    <a:pt x="51149" y="2857176"/>
                    <a:pt x="65343" y="2877895"/>
                  </a:cubicBezTo>
                  <a:cubicBezTo>
                    <a:pt x="122121" y="2960774"/>
                    <a:pt x="192833" y="3026472"/>
                    <a:pt x="277479" y="3074990"/>
                  </a:cubicBezTo>
                  <a:cubicBezTo>
                    <a:pt x="295599" y="3046676"/>
                    <a:pt x="323597" y="3031272"/>
                    <a:pt x="361474" y="3028779"/>
                  </a:cubicBezTo>
                  <a:lnTo>
                    <a:pt x="361474" y="3000037"/>
                  </a:lnTo>
                  <a:cubicBezTo>
                    <a:pt x="247397" y="2969118"/>
                    <a:pt x="159840" y="2910442"/>
                    <a:pt x="98802" y="2824010"/>
                  </a:cubicBezTo>
                  <a:cubicBezTo>
                    <a:pt x="68283" y="2780794"/>
                    <a:pt x="42520" y="2737746"/>
                    <a:pt x="21511" y="2694864"/>
                  </a:cubicBezTo>
                  <a:lnTo>
                    <a:pt x="0" y="2638330"/>
                  </a:lnTo>
                  <a:lnTo>
                    <a:pt x="0" y="2549366"/>
                  </a:lnTo>
                  <a:lnTo>
                    <a:pt x="364990" y="2549366"/>
                  </a:lnTo>
                  <a:lnTo>
                    <a:pt x="277144" y="2450916"/>
                  </a:lnTo>
                  <a:lnTo>
                    <a:pt x="215641" y="2510522"/>
                  </a:lnTo>
                  <a:lnTo>
                    <a:pt x="0" y="2510522"/>
                  </a:lnTo>
                  <a:lnTo>
                    <a:pt x="0" y="2305901"/>
                  </a:lnTo>
                  <a:lnTo>
                    <a:pt x="771" y="2304972"/>
                  </a:lnTo>
                  <a:lnTo>
                    <a:pt x="0" y="2304618"/>
                  </a:lnTo>
                  <a:lnTo>
                    <a:pt x="0" y="2113308"/>
                  </a:lnTo>
                  <a:lnTo>
                    <a:pt x="33423" y="2122791"/>
                  </a:lnTo>
                  <a:cubicBezTo>
                    <a:pt x="76767" y="2139234"/>
                    <a:pt x="98439" y="2161967"/>
                    <a:pt x="98439" y="2190988"/>
                  </a:cubicBezTo>
                  <a:cubicBezTo>
                    <a:pt x="146659" y="2183398"/>
                    <a:pt x="183215" y="2165911"/>
                    <a:pt x="208107" y="2138526"/>
                  </a:cubicBezTo>
                  <a:cubicBezTo>
                    <a:pt x="232998" y="2111142"/>
                    <a:pt x="253574" y="2006813"/>
                    <a:pt x="269833" y="1825541"/>
                  </a:cubicBezTo>
                  <a:lnTo>
                    <a:pt x="301980" y="1800649"/>
                  </a:lnTo>
                  <a:lnTo>
                    <a:pt x="233166" y="1738532"/>
                  </a:lnTo>
                  <a:lnTo>
                    <a:pt x="200684" y="1780613"/>
                  </a:lnTo>
                  <a:lnTo>
                    <a:pt x="0" y="1780613"/>
                  </a:lnTo>
                  <a:lnTo>
                    <a:pt x="0" y="1669494"/>
                  </a:lnTo>
                  <a:lnTo>
                    <a:pt x="270447" y="1669494"/>
                  </a:lnTo>
                  <a:lnTo>
                    <a:pt x="193094" y="1581537"/>
                  </a:lnTo>
                  <a:lnTo>
                    <a:pt x="142083" y="1630650"/>
                  </a:lnTo>
                  <a:lnTo>
                    <a:pt x="0" y="1630650"/>
                  </a:lnTo>
                  <a:lnTo>
                    <a:pt x="0" y="1469469"/>
                  </a:lnTo>
                  <a:lnTo>
                    <a:pt x="217483" y="1469469"/>
                  </a:lnTo>
                  <a:lnTo>
                    <a:pt x="171942" y="1564571"/>
                  </a:lnTo>
                  <a:lnTo>
                    <a:pt x="195661" y="1578021"/>
                  </a:lnTo>
                  <a:cubicBezTo>
                    <a:pt x="249053" y="1507774"/>
                    <a:pt x="297329" y="1471162"/>
                    <a:pt x="340489" y="1468186"/>
                  </a:cubicBezTo>
                  <a:lnTo>
                    <a:pt x="258113" y="1380173"/>
                  </a:lnTo>
                  <a:lnTo>
                    <a:pt x="218153" y="1430569"/>
                  </a:lnTo>
                  <a:lnTo>
                    <a:pt x="0" y="1430569"/>
                  </a:lnTo>
                  <a:lnTo>
                    <a:pt x="0" y="990022"/>
                  </a:lnTo>
                  <a:lnTo>
                    <a:pt x="7356" y="936070"/>
                  </a:lnTo>
                  <a:lnTo>
                    <a:pt x="140464" y="936070"/>
                  </a:lnTo>
                  <a:lnTo>
                    <a:pt x="140464" y="1135480"/>
                  </a:lnTo>
                  <a:cubicBezTo>
                    <a:pt x="140464" y="1161153"/>
                    <a:pt x="139292" y="1213745"/>
                    <a:pt x="136948" y="1293257"/>
                  </a:cubicBezTo>
                  <a:lnTo>
                    <a:pt x="214413" y="1261110"/>
                  </a:lnTo>
                  <a:cubicBezTo>
                    <a:pt x="212069" y="1220852"/>
                    <a:pt x="210897" y="1188314"/>
                    <a:pt x="210897" y="1163497"/>
                  </a:cubicBezTo>
                  <a:lnTo>
                    <a:pt x="210897" y="936070"/>
                  </a:lnTo>
                  <a:lnTo>
                    <a:pt x="372022" y="936070"/>
                  </a:lnTo>
                  <a:lnTo>
                    <a:pt x="294613" y="848112"/>
                  </a:lnTo>
                  <a:lnTo>
                    <a:pt x="243658" y="897170"/>
                  </a:lnTo>
                  <a:lnTo>
                    <a:pt x="210897" y="897170"/>
                  </a:lnTo>
                  <a:lnTo>
                    <a:pt x="210897" y="703898"/>
                  </a:lnTo>
                  <a:lnTo>
                    <a:pt x="344005" y="703898"/>
                  </a:lnTo>
                  <a:lnTo>
                    <a:pt x="266596" y="615884"/>
                  </a:lnTo>
                  <a:lnTo>
                    <a:pt x="215641" y="664998"/>
                  </a:lnTo>
                  <a:lnTo>
                    <a:pt x="147887" y="664998"/>
                  </a:lnTo>
                  <a:cubicBezTo>
                    <a:pt x="172816" y="640330"/>
                    <a:pt x="196647" y="611996"/>
                    <a:pt x="219380" y="579998"/>
                  </a:cubicBezTo>
                  <a:cubicBezTo>
                    <a:pt x="241370" y="549079"/>
                    <a:pt x="265387" y="528615"/>
                    <a:pt x="291432" y="518607"/>
                  </a:cubicBezTo>
                  <a:lnTo>
                    <a:pt x="195215" y="450294"/>
                  </a:lnTo>
                  <a:cubicBezTo>
                    <a:pt x="189038" y="487278"/>
                    <a:pt x="176685" y="526122"/>
                    <a:pt x="158156" y="566827"/>
                  </a:cubicBezTo>
                  <a:cubicBezTo>
                    <a:pt x="139627" y="607532"/>
                    <a:pt x="123182" y="640255"/>
                    <a:pt x="108820" y="664998"/>
                  </a:cubicBezTo>
                  <a:lnTo>
                    <a:pt x="0" y="664998"/>
                  </a:lnTo>
                  <a:lnTo>
                    <a:pt x="0" y="649134"/>
                  </a:lnTo>
                  <a:lnTo>
                    <a:pt x="12379" y="642032"/>
                  </a:lnTo>
                  <a:cubicBezTo>
                    <a:pt x="22276" y="633493"/>
                    <a:pt x="29820" y="621168"/>
                    <a:pt x="35010" y="605057"/>
                  </a:cubicBezTo>
                  <a:cubicBezTo>
                    <a:pt x="36308" y="601029"/>
                    <a:pt x="37135" y="596914"/>
                    <a:pt x="37490" y="592711"/>
                  </a:cubicBezTo>
                  <a:cubicBezTo>
                    <a:pt x="38558" y="580101"/>
                    <a:pt x="35387" y="566701"/>
                    <a:pt x="27978" y="552512"/>
                  </a:cubicBezTo>
                  <a:cubicBezTo>
                    <a:pt x="25509" y="547782"/>
                    <a:pt x="21405" y="542324"/>
                    <a:pt x="15667" y="536137"/>
                  </a:cubicBezTo>
                  <a:lnTo>
                    <a:pt x="0" y="521441"/>
                  </a:lnTo>
                  <a:lnTo>
                    <a:pt x="0" y="70485"/>
                  </a:lnTo>
                  <a:lnTo>
                    <a:pt x="364990" y="70485"/>
                  </a:lnTo>
                  <a:lnTo>
                    <a:pt x="303149"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a:extLst>
                <a:ext uri="{FF2B5EF4-FFF2-40B4-BE49-F238E27FC236}">
                  <a16:creationId xmlns:a16="http://schemas.microsoft.com/office/drawing/2014/main" id="{462FF762-717F-4404-97AF-17370CE07991}"/>
                </a:ext>
              </a:extLst>
            </p:cNvPr>
            <p:cNvSpPr/>
            <p:nvPr/>
          </p:nvSpPr>
          <p:spPr>
            <a:xfrm>
              <a:off x="1758122" y="1886371"/>
              <a:ext cx="350602" cy="832470"/>
            </a:xfrm>
            <a:custGeom>
              <a:avLst/>
              <a:gdLst/>
              <a:ahLst/>
              <a:cxnLst/>
              <a:rect l="l" t="t" r="r" b="b"/>
              <a:pathLst>
                <a:path w="350602" h="832470">
                  <a:moveTo>
                    <a:pt x="143544" y="0"/>
                  </a:moveTo>
                  <a:lnTo>
                    <a:pt x="249026" y="48722"/>
                  </a:lnTo>
                  <a:lnTo>
                    <a:pt x="217549" y="82320"/>
                  </a:lnTo>
                  <a:lnTo>
                    <a:pt x="217549" y="211187"/>
                  </a:lnTo>
                  <a:lnTo>
                    <a:pt x="236246" y="211187"/>
                  </a:lnTo>
                  <a:lnTo>
                    <a:pt x="280224" y="169105"/>
                  </a:lnTo>
                  <a:lnTo>
                    <a:pt x="350602" y="250087"/>
                  </a:lnTo>
                  <a:lnTo>
                    <a:pt x="217549" y="250087"/>
                  </a:lnTo>
                  <a:lnTo>
                    <a:pt x="217549" y="382079"/>
                  </a:lnTo>
                  <a:lnTo>
                    <a:pt x="327663" y="322808"/>
                  </a:lnTo>
                  <a:lnTo>
                    <a:pt x="340109" y="351662"/>
                  </a:lnTo>
                  <a:lnTo>
                    <a:pt x="217549" y="433536"/>
                  </a:lnTo>
                  <a:lnTo>
                    <a:pt x="217549" y="731062"/>
                  </a:lnTo>
                  <a:cubicBezTo>
                    <a:pt x="217549" y="777980"/>
                    <a:pt x="184714" y="811782"/>
                    <a:pt x="119044" y="832470"/>
                  </a:cubicBezTo>
                  <a:cubicBezTo>
                    <a:pt x="119044" y="804899"/>
                    <a:pt x="89855" y="780640"/>
                    <a:pt x="31477" y="759693"/>
                  </a:cubicBezTo>
                  <a:lnTo>
                    <a:pt x="31477" y="727322"/>
                  </a:lnTo>
                  <a:cubicBezTo>
                    <a:pt x="87957" y="736699"/>
                    <a:pt x="120829" y="740959"/>
                    <a:pt x="130094" y="740103"/>
                  </a:cubicBezTo>
                  <a:cubicBezTo>
                    <a:pt x="139359" y="739247"/>
                    <a:pt x="145014" y="726727"/>
                    <a:pt x="147060" y="702543"/>
                  </a:cubicBezTo>
                  <a:lnTo>
                    <a:pt x="147060" y="466297"/>
                  </a:lnTo>
                  <a:cubicBezTo>
                    <a:pt x="95343" y="507559"/>
                    <a:pt x="67158" y="536618"/>
                    <a:pt x="62507" y="553473"/>
                  </a:cubicBezTo>
                  <a:lnTo>
                    <a:pt x="0" y="475840"/>
                  </a:lnTo>
                  <a:cubicBezTo>
                    <a:pt x="27347" y="469664"/>
                    <a:pt x="76367" y="447879"/>
                    <a:pt x="147060" y="410486"/>
                  </a:cubicBezTo>
                  <a:lnTo>
                    <a:pt x="147060" y="250087"/>
                  </a:lnTo>
                  <a:lnTo>
                    <a:pt x="74897" y="250087"/>
                  </a:lnTo>
                  <a:lnTo>
                    <a:pt x="35049" y="257063"/>
                  </a:lnTo>
                  <a:lnTo>
                    <a:pt x="0" y="211187"/>
                  </a:lnTo>
                  <a:lnTo>
                    <a:pt x="147060" y="211187"/>
                  </a:lnTo>
                  <a:cubicBezTo>
                    <a:pt x="147060" y="127248"/>
                    <a:pt x="145888" y="56852"/>
                    <a:pt x="143544"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a:extLst>
                <a:ext uri="{FF2B5EF4-FFF2-40B4-BE49-F238E27FC236}">
                  <a16:creationId xmlns:a16="http://schemas.microsoft.com/office/drawing/2014/main" id="{DB8D48EE-BC76-4D68-8EC0-12376BE24170}"/>
                </a:ext>
              </a:extLst>
            </p:cNvPr>
            <p:cNvSpPr/>
            <p:nvPr/>
          </p:nvSpPr>
          <p:spPr>
            <a:xfrm>
              <a:off x="2132834" y="1893348"/>
              <a:ext cx="101195" cy="194053"/>
            </a:xfrm>
            <a:custGeom>
              <a:avLst/>
              <a:gdLst/>
              <a:ahLst/>
              <a:cxnLst/>
              <a:rect l="l" t="t" r="r" b="b"/>
              <a:pathLst>
                <a:path w="101195" h="194053">
                  <a:moveTo>
                    <a:pt x="21096" y="0"/>
                  </a:moveTo>
                  <a:cubicBezTo>
                    <a:pt x="52182" y="21115"/>
                    <a:pt x="76732" y="39316"/>
                    <a:pt x="94745" y="54604"/>
                  </a:cubicBezTo>
                  <a:lnTo>
                    <a:pt x="101195" y="60654"/>
                  </a:lnTo>
                  <a:lnTo>
                    <a:pt x="101195" y="188347"/>
                  </a:lnTo>
                  <a:lnTo>
                    <a:pt x="91250" y="194053"/>
                  </a:lnTo>
                  <a:cubicBezTo>
                    <a:pt x="75735" y="194053"/>
                    <a:pt x="65168" y="176064"/>
                    <a:pt x="59550" y="140084"/>
                  </a:cubicBezTo>
                  <a:cubicBezTo>
                    <a:pt x="52927" y="108458"/>
                    <a:pt x="33077" y="67419"/>
                    <a:pt x="0" y="16966"/>
                  </a:cubicBezTo>
                  <a:lnTo>
                    <a:pt x="2109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a:extLst>
                <a:ext uri="{FF2B5EF4-FFF2-40B4-BE49-F238E27FC236}">
                  <a16:creationId xmlns:a16="http://schemas.microsoft.com/office/drawing/2014/main" id="{133CCB40-BDB4-441A-AA30-08C2242330C5}"/>
                </a:ext>
              </a:extLst>
            </p:cNvPr>
            <p:cNvSpPr/>
            <p:nvPr/>
          </p:nvSpPr>
          <p:spPr>
            <a:xfrm>
              <a:off x="2013734" y="2097559"/>
              <a:ext cx="220295" cy="624799"/>
            </a:xfrm>
            <a:custGeom>
              <a:avLst/>
              <a:gdLst/>
              <a:ahLst/>
              <a:cxnLst/>
              <a:rect l="l" t="t" r="r" b="b"/>
              <a:pathLst>
                <a:path w="220295" h="624799">
                  <a:moveTo>
                    <a:pt x="70042" y="0"/>
                  </a:moveTo>
                  <a:lnTo>
                    <a:pt x="220295" y="0"/>
                  </a:lnTo>
                  <a:lnTo>
                    <a:pt x="220295" y="325024"/>
                  </a:lnTo>
                  <a:lnTo>
                    <a:pt x="211229" y="391518"/>
                  </a:lnTo>
                  <a:cubicBezTo>
                    <a:pt x="201397" y="427464"/>
                    <a:pt x="187207" y="459209"/>
                    <a:pt x="168659" y="486751"/>
                  </a:cubicBezTo>
                  <a:cubicBezTo>
                    <a:pt x="131564" y="541836"/>
                    <a:pt x="80125" y="587852"/>
                    <a:pt x="14343" y="624799"/>
                  </a:cubicBezTo>
                  <a:lnTo>
                    <a:pt x="0" y="603200"/>
                  </a:lnTo>
                  <a:cubicBezTo>
                    <a:pt x="42825" y="568523"/>
                    <a:pt x="78646" y="524098"/>
                    <a:pt x="107463" y="469924"/>
                  </a:cubicBezTo>
                  <a:cubicBezTo>
                    <a:pt x="136280" y="415751"/>
                    <a:pt x="152995" y="349467"/>
                    <a:pt x="157609" y="271072"/>
                  </a:cubicBezTo>
                  <a:lnTo>
                    <a:pt x="88962" y="271072"/>
                  </a:lnTo>
                  <a:lnTo>
                    <a:pt x="49057" y="278048"/>
                  </a:lnTo>
                  <a:lnTo>
                    <a:pt x="14008" y="232172"/>
                  </a:lnTo>
                  <a:lnTo>
                    <a:pt x="157609" y="232172"/>
                  </a:lnTo>
                  <a:lnTo>
                    <a:pt x="157609" y="38900"/>
                  </a:lnTo>
                  <a:lnTo>
                    <a:pt x="141703" y="38900"/>
                  </a:lnTo>
                  <a:lnTo>
                    <a:pt x="105203" y="45876"/>
                  </a:lnTo>
                  <a:lnTo>
                    <a:pt x="700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a:extLst>
                <a:ext uri="{FF2B5EF4-FFF2-40B4-BE49-F238E27FC236}">
                  <a16:creationId xmlns:a16="http://schemas.microsoft.com/office/drawing/2014/main" id="{E3AF5370-0D80-4E36-A57B-FFDEBCCA2A6D}"/>
                </a:ext>
              </a:extLst>
            </p:cNvPr>
            <p:cNvSpPr/>
            <p:nvPr/>
          </p:nvSpPr>
          <p:spPr>
            <a:xfrm>
              <a:off x="2241832" y="2136458"/>
              <a:ext cx="132661" cy="193272"/>
            </a:xfrm>
            <a:custGeom>
              <a:avLst/>
              <a:gdLst/>
              <a:ahLst/>
              <a:cxnLst/>
              <a:rect l="l" t="t" r="r" b="b"/>
              <a:pathLst>
                <a:path w="132661" h="193272">
                  <a:moveTo>
                    <a:pt x="0" y="0"/>
                  </a:moveTo>
                  <a:lnTo>
                    <a:pt x="132661" y="0"/>
                  </a:lnTo>
                  <a:lnTo>
                    <a:pt x="132661" y="193272"/>
                  </a:lnTo>
                  <a:lnTo>
                    <a:pt x="0" y="193272"/>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6A26D47B-F92C-47BB-A3A0-243C4ED88E13}"/>
                </a:ext>
              </a:extLst>
            </p:cNvPr>
            <p:cNvSpPr/>
            <p:nvPr/>
          </p:nvSpPr>
          <p:spPr>
            <a:xfrm>
              <a:off x="1814155" y="2819821"/>
              <a:ext cx="419874" cy="190761"/>
            </a:xfrm>
            <a:custGeom>
              <a:avLst/>
              <a:gdLst/>
              <a:ahLst/>
              <a:cxnLst/>
              <a:rect l="l" t="t" r="r" b="b"/>
              <a:pathLst>
                <a:path w="419874" h="190761">
                  <a:moveTo>
                    <a:pt x="67866" y="0"/>
                  </a:moveTo>
                  <a:lnTo>
                    <a:pt x="104813" y="0"/>
                  </a:lnTo>
                  <a:lnTo>
                    <a:pt x="108273" y="43309"/>
                  </a:lnTo>
                  <a:lnTo>
                    <a:pt x="419874" y="43309"/>
                  </a:lnTo>
                  <a:lnTo>
                    <a:pt x="419874" y="82209"/>
                  </a:lnTo>
                  <a:lnTo>
                    <a:pt x="112459" y="82209"/>
                  </a:lnTo>
                  <a:cubicBezTo>
                    <a:pt x="117147" y="121872"/>
                    <a:pt x="113370" y="148559"/>
                    <a:pt x="101129" y="162270"/>
                  </a:cubicBezTo>
                  <a:cubicBezTo>
                    <a:pt x="88888" y="175980"/>
                    <a:pt x="76842" y="184157"/>
                    <a:pt x="64992" y="186798"/>
                  </a:cubicBezTo>
                  <a:cubicBezTo>
                    <a:pt x="53141" y="189440"/>
                    <a:pt x="43216" y="190761"/>
                    <a:pt x="35217" y="190761"/>
                  </a:cubicBezTo>
                  <a:cubicBezTo>
                    <a:pt x="26324" y="190761"/>
                    <a:pt x="18232" y="188928"/>
                    <a:pt x="10939" y="185264"/>
                  </a:cubicBezTo>
                  <a:cubicBezTo>
                    <a:pt x="3647" y="181599"/>
                    <a:pt x="0" y="176362"/>
                    <a:pt x="0" y="169553"/>
                  </a:cubicBezTo>
                  <a:cubicBezTo>
                    <a:pt x="0" y="159135"/>
                    <a:pt x="7460" y="145201"/>
                    <a:pt x="22380" y="127751"/>
                  </a:cubicBezTo>
                  <a:cubicBezTo>
                    <a:pt x="40277" y="103120"/>
                    <a:pt x="55439" y="60536"/>
                    <a:pt x="6786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87CE156B-862D-481D-965D-2B99076DF5DD}"/>
                </a:ext>
              </a:extLst>
            </p:cNvPr>
            <p:cNvSpPr/>
            <p:nvPr/>
          </p:nvSpPr>
          <p:spPr>
            <a:xfrm>
              <a:off x="1926223" y="2933562"/>
              <a:ext cx="307806" cy="346528"/>
            </a:xfrm>
            <a:custGeom>
              <a:avLst/>
              <a:gdLst/>
              <a:ahLst/>
              <a:cxnLst/>
              <a:rect l="l" t="t" r="r" b="b"/>
              <a:pathLst>
                <a:path w="307806" h="346528">
                  <a:moveTo>
                    <a:pt x="63959" y="0"/>
                  </a:moveTo>
                  <a:lnTo>
                    <a:pt x="161516" y="45486"/>
                  </a:lnTo>
                  <a:lnTo>
                    <a:pt x="132383" y="73056"/>
                  </a:lnTo>
                  <a:cubicBezTo>
                    <a:pt x="128401" y="94897"/>
                    <a:pt x="125257" y="113761"/>
                    <a:pt x="122951" y="129648"/>
                  </a:cubicBezTo>
                  <a:lnTo>
                    <a:pt x="307806" y="129648"/>
                  </a:lnTo>
                  <a:lnTo>
                    <a:pt x="307806" y="168492"/>
                  </a:lnTo>
                  <a:lnTo>
                    <a:pt x="117537" y="168492"/>
                  </a:lnTo>
                  <a:cubicBezTo>
                    <a:pt x="113928" y="188324"/>
                    <a:pt x="106394" y="225363"/>
                    <a:pt x="94934" y="279611"/>
                  </a:cubicBezTo>
                  <a:lnTo>
                    <a:pt x="307806" y="279611"/>
                  </a:lnTo>
                  <a:lnTo>
                    <a:pt x="307806" y="318511"/>
                  </a:lnTo>
                  <a:lnTo>
                    <a:pt x="92255" y="318511"/>
                  </a:lnTo>
                  <a:lnTo>
                    <a:pt x="59996" y="346528"/>
                  </a:lnTo>
                  <a:lnTo>
                    <a:pt x="0" y="291443"/>
                  </a:lnTo>
                  <a:lnTo>
                    <a:pt x="24892" y="266831"/>
                  </a:lnTo>
                  <a:cubicBezTo>
                    <a:pt x="45653" y="154465"/>
                    <a:pt x="58675" y="65522"/>
                    <a:pt x="63959"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3D340F7F-DCC6-49F5-BD9C-A1B09C8E3FF1}"/>
                </a:ext>
              </a:extLst>
            </p:cNvPr>
            <p:cNvSpPr/>
            <p:nvPr/>
          </p:nvSpPr>
          <p:spPr>
            <a:xfrm>
              <a:off x="2234029" y="3252074"/>
              <a:ext cx="199958" cy="267123"/>
            </a:xfrm>
            <a:custGeom>
              <a:avLst/>
              <a:gdLst/>
              <a:ahLst/>
              <a:cxnLst/>
              <a:rect l="l" t="t" r="r" b="b"/>
              <a:pathLst>
                <a:path w="199958" h="267123">
                  <a:moveTo>
                    <a:pt x="0" y="0"/>
                  </a:moveTo>
                  <a:lnTo>
                    <a:pt x="199958" y="0"/>
                  </a:lnTo>
                  <a:cubicBezTo>
                    <a:pt x="193001" y="83418"/>
                    <a:pt x="184917" y="146410"/>
                    <a:pt x="175709" y="188975"/>
                  </a:cubicBezTo>
                  <a:cubicBezTo>
                    <a:pt x="166500" y="231539"/>
                    <a:pt x="157738" y="255594"/>
                    <a:pt x="149422" y="261138"/>
                  </a:cubicBezTo>
                  <a:cubicBezTo>
                    <a:pt x="141106" y="266682"/>
                    <a:pt x="124930" y="268374"/>
                    <a:pt x="100895" y="266216"/>
                  </a:cubicBezTo>
                  <a:cubicBezTo>
                    <a:pt x="85659" y="265044"/>
                    <a:pt x="68204" y="263268"/>
                    <a:pt x="48531" y="260886"/>
                  </a:cubicBezTo>
                  <a:lnTo>
                    <a:pt x="0" y="254267"/>
                  </a:lnTo>
                  <a:lnTo>
                    <a:pt x="0" y="164306"/>
                  </a:lnTo>
                  <a:lnTo>
                    <a:pt x="154863" y="164306"/>
                  </a:lnTo>
                  <a:lnTo>
                    <a:pt x="73994" y="72833"/>
                  </a:lnTo>
                  <a:lnTo>
                    <a:pt x="19523" y="125406"/>
                  </a:lnTo>
                  <a:lnTo>
                    <a:pt x="0" y="125406"/>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B6CD3756-AE3F-4E1E-90F9-002BFA662725}"/>
                </a:ext>
              </a:extLst>
            </p:cNvPr>
            <p:cNvSpPr/>
            <p:nvPr/>
          </p:nvSpPr>
          <p:spPr>
            <a:xfrm>
              <a:off x="1782622" y="3377480"/>
              <a:ext cx="451407" cy="49393"/>
            </a:xfrm>
            <a:custGeom>
              <a:avLst/>
              <a:gdLst/>
              <a:ahLst/>
              <a:cxnLst/>
              <a:rect l="l" t="t" r="r" b="b"/>
              <a:pathLst>
                <a:path w="451407" h="49393">
                  <a:moveTo>
                    <a:pt x="0" y="0"/>
                  </a:moveTo>
                  <a:lnTo>
                    <a:pt x="451407" y="0"/>
                  </a:lnTo>
                  <a:lnTo>
                    <a:pt x="451407" y="38900"/>
                  </a:lnTo>
                  <a:lnTo>
                    <a:pt x="119268" y="38900"/>
                  </a:lnTo>
                  <a:cubicBezTo>
                    <a:pt x="94562" y="38900"/>
                    <a:pt x="67773" y="42398"/>
                    <a:pt x="38900" y="49393"/>
                  </a:cubicBez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1E89142D-5B17-42C6-BD31-A6B195012DC7}"/>
                </a:ext>
              </a:extLst>
            </p:cNvPr>
            <p:cNvSpPr/>
            <p:nvPr/>
          </p:nvSpPr>
          <p:spPr>
            <a:xfrm>
              <a:off x="2216884" y="3504002"/>
              <a:ext cx="17145" cy="41866"/>
            </a:xfrm>
            <a:custGeom>
              <a:avLst/>
              <a:gdLst/>
              <a:ahLst/>
              <a:cxnLst/>
              <a:rect l="l" t="t" r="r" b="b"/>
              <a:pathLst>
                <a:path w="17145" h="41866">
                  <a:moveTo>
                    <a:pt x="0" y="0"/>
                  </a:moveTo>
                  <a:lnTo>
                    <a:pt x="17145" y="2338"/>
                  </a:lnTo>
                  <a:lnTo>
                    <a:pt x="17145" y="41866"/>
                  </a:lnTo>
                  <a:lnTo>
                    <a:pt x="0" y="37002"/>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CAA01602-B4C9-47A4-AC50-D49841BDE0A9}"/>
                </a:ext>
              </a:extLst>
            </p:cNvPr>
            <p:cNvSpPr/>
            <p:nvPr/>
          </p:nvSpPr>
          <p:spPr>
            <a:xfrm>
              <a:off x="1768614" y="3689033"/>
              <a:ext cx="465415" cy="846534"/>
            </a:xfrm>
            <a:custGeom>
              <a:avLst/>
              <a:gdLst/>
              <a:ahLst/>
              <a:cxnLst/>
              <a:rect l="l" t="t" r="r" b="b"/>
              <a:pathLst>
                <a:path w="465415" h="846534">
                  <a:moveTo>
                    <a:pt x="360704" y="0"/>
                  </a:moveTo>
                  <a:lnTo>
                    <a:pt x="465415" y="48145"/>
                  </a:lnTo>
                  <a:lnTo>
                    <a:pt x="465415" y="49428"/>
                  </a:lnTo>
                  <a:lnTo>
                    <a:pt x="438169" y="82264"/>
                  </a:lnTo>
                  <a:lnTo>
                    <a:pt x="438169" y="254049"/>
                  </a:lnTo>
                  <a:lnTo>
                    <a:pt x="465415" y="254049"/>
                  </a:lnTo>
                  <a:lnTo>
                    <a:pt x="465415" y="292893"/>
                  </a:lnTo>
                  <a:lnTo>
                    <a:pt x="438169" y="292893"/>
                  </a:lnTo>
                  <a:lnTo>
                    <a:pt x="438169" y="310250"/>
                  </a:lnTo>
                  <a:lnTo>
                    <a:pt x="465415" y="381857"/>
                  </a:lnTo>
                  <a:lnTo>
                    <a:pt x="465415" y="504720"/>
                  </a:lnTo>
                  <a:lnTo>
                    <a:pt x="461330" y="496400"/>
                  </a:lnTo>
                  <a:cubicBezTo>
                    <a:pt x="443433" y="454491"/>
                    <a:pt x="430783" y="412347"/>
                    <a:pt x="423379" y="369968"/>
                  </a:cubicBezTo>
                  <a:cubicBezTo>
                    <a:pt x="407157" y="508601"/>
                    <a:pt x="364462" y="613116"/>
                    <a:pt x="295294" y="683511"/>
                  </a:cubicBezTo>
                  <a:cubicBezTo>
                    <a:pt x="226126" y="753907"/>
                    <a:pt x="129853" y="808248"/>
                    <a:pt x="6474" y="846534"/>
                  </a:cubicBezTo>
                  <a:lnTo>
                    <a:pt x="0" y="818629"/>
                  </a:lnTo>
                  <a:cubicBezTo>
                    <a:pt x="83827" y="782277"/>
                    <a:pt x="153302" y="737676"/>
                    <a:pt x="208425" y="684823"/>
                  </a:cubicBezTo>
                  <a:cubicBezTo>
                    <a:pt x="263547" y="631970"/>
                    <a:pt x="302130" y="570718"/>
                    <a:pt x="324176" y="501067"/>
                  </a:cubicBezTo>
                  <a:cubicBezTo>
                    <a:pt x="346221" y="431415"/>
                    <a:pt x="359569" y="362024"/>
                    <a:pt x="364220" y="292893"/>
                  </a:cubicBezTo>
                  <a:lnTo>
                    <a:pt x="99789" y="292893"/>
                  </a:lnTo>
                  <a:lnTo>
                    <a:pt x="45318" y="299925"/>
                  </a:lnTo>
                  <a:lnTo>
                    <a:pt x="10492" y="254049"/>
                  </a:lnTo>
                  <a:lnTo>
                    <a:pt x="364220" y="254049"/>
                  </a:lnTo>
                  <a:cubicBezTo>
                    <a:pt x="364220" y="134615"/>
                    <a:pt x="363048" y="49931"/>
                    <a:pt x="360704"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63D09E18-CCCD-47D0-8058-D0D3EDD75F9C}"/>
                </a:ext>
              </a:extLst>
            </p:cNvPr>
            <p:cNvSpPr/>
            <p:nvPr/>
          </p:nvSpPr>
          <p:spPr>
            <a:xfrm>
              <a:off x="1754606" y="4580811"/>
              <a:ext cx="479423" cy="473162"/>
            </a:xfrm>
            <a:custGeom>
              <a:avLst/>
              <a:gdLst/>
              <a:ahLst/>
              <a:cxnLst/>
              <a:rect l="l" t="t" r="r" b="b"/>
              <a:pathLst>
                <a:path w="479423" h="473162">
                  <a:moveTo>
                    <a:pt x="386990" y="0"/>
                  </a:moveTo>
                  <a:lnTo>
                    <a:pt x="476677" y="65298"/>
                  </a:lnTo>
                  <a:lnTo>
                    <a:pt x="441684" y="88292"/>
                  </a:lnTo>
                  <a:lnTo>
                    <a:pt x="479423" y="132933"/>
                  </a:lnTo>
                  <a:lnTo>
                    <a:pt x="479423" y="202710"/>
                  </a:lnTo>
                  <a:lnTo>
                    <a:pt x="416849" y="112458"/>
                  </a:lnTo>
                  <a:cubicBezTo>
                    <a:pt x="375809" y="184528"/>
                    <a:pt x="321599" y="251901"/>
                    <a:pt x="254217" y="314576"/>
                  </a:cubicBezTo>
                  <a:lnTo>
                    <a:pt x="216613" y="346862"/>
                  </a:lnTo>
                  <a:lnTo>
                    <a:pt x="479423" y="346862"/>
                  </a:lnTo>
                  <a:lnTo>
                    <a:pt x="479423" y="385762"/>
                  </a:lnTo>
                  <a:lnTo>
                    <a:pt x="311869" y="385762"/>
                  </a:lnTo>
                  <a:cubicBezTo>
                    <a:pt x="284819" y="385762"/>
                    <a:pt x="256858" y="389260"/>
                    <a:pt x="227986" y="396255"/>
                  </a:cubicBezTo>
                  <a:lnTo>
                    <a:pt x="200100" y="360848"/>
                  </a:lnTo>
                  <a:lnTo>
                    <a:pt x="144870" y="401229"/>
                  </a:lnTo>
                  <a:cubicBezTo>
                    <a:pt x="105663" y="427660"/>
                    <a:pt x="63698" y="451637"/>
                    <a:pt x="18975" y="473162"/>
                  </a:cubicBezTo>
                  <a:lnTo>
                    <a:pt x="0" y="451619"/>
                  </a:lnTo>
                  <a:cubicBezTo>
                    <a:pt x="80962" y="404515"/>
                    <a:pt x="156157" y="341039"/>
                    <a:pt x="225586" y="261193"/>
                  </a:cubicBezTo>
                  <a:cubicBezTo>
                    <a:pt x="295014" y="181347"/>
                    <a:pt x="348816" y="94282"/>
                    <a:pt x="386990"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989A3AED-777A-4249-8C81-288922E3C292}"/>
                </a:ext>
              </a:extLst>
            </p:cNvPr>
            <p:cNvSpPr/>
            <p:nvPr/>
          </p:nvSpPr>
          <p:spPr>
            <a:xfrm>
              <a:off x="1810639" y="5077693"/>
              <a:ext cx="423390" cy="346305"/>
            </a:xfrm>
            <a:custGeom>
              <a:avLst/>
              <a:gdLst/>
              <a:ahLst/>
              <a:cxnLst/>
              <a:rect l="l" t="t" r="r" b="b"/>
              <a:pathLst>
                <a:path w="423390" h="346305">
                  <a:moveTo>
                    <a:pt x="0" y="0"/>
                  </a:moveTo>
                  <a:lnTo>
                    <a:pt x="423390" y="0"/>
                  </a:lnTo>
                  <a:lnTo>
                    <a:pt x="423390" y="38900"/>
                  </a:lnTo>
                  <a:lnTo>
                    <a:pt x="333134" y="38900"/>
                  </a:lnTo>
                  <a:lnTo>
                    <a:pt x="382135" y="67587"/>
                  </a:lnTo>
                  <a:lnTo>
                    <a:pt x="346082" y="82879"/>
                  </a:lnTo>
                  <a:cubicBezTo>
                    <a:pt x="267240" y="177719"/>
                    <a:pt x="202221" y="235093"/>
                    <a:pt x="151024" y="254998"/>
                  </a:cubicBezTo>
                  <a:cubicBezTo>
                    <a:pt x="199691" y="255110"/>
                    <a:pt x="285977" y="253328"/>
                    <a:pt x="409884" y="249651"/>
                  </a:cubicBezTo>
                  <a:lnTo>
                    <a:pt x="423390" y="249225"/>
                  </a:lnTo>
                  <a:lnTo>
                    <a:pt x="423390" y="295463"/>
                  </a:lnTo>
                  <a:lnTo>
                    <a:pt x="412887" y="296619"/>
                  </a:lnTo>
                  <a:cubicBezTo>
                    <a:pt x="365262" y="302117"/>
                    <a:pt x="320985" y="307498"/>
                    <a:pt x="280058" y="312762"/>
                  </a:cubicBezTo>
                  <a:cubicBezTo>
                    <a:pt x="198202" y="323292"/>
                    <a:pt x="141759" y="334473"/>
                    <a:pt x="110728" y="346305"/>
                  </a:cubicBezTo>
                  <a:lnTo>
                    <a:pt x="70043" y="261249"/>
                  </a:lnTo>
                  <a:cubicBezTo>
                    <a:pt x="107212" y="253324"/>
                    <a:pt x="148689" y="219112"/>
                    <a:pt x="194472" y="158614"/>
                  </a:cubicBezTo>
                  <a:cubicBezTo>
                    <a:pt x="240255" y="98115"/>
                    <a:pt x="267649" y="58210"/>
                    <a:pt x="276653" y="38900"/>
                  </a:cubicBezTo>
                  <a:lnTo>
                    <a:pt x="126300" y="38900"/>
                  </a:lnTo>
                  <a:cubicBezTo>
                    <a:pt x="96906" y="38900"/>
                    <a:pt x="67773" y="42397"/>
                    <a:pt x="38900" y="49392"/>
                  </a:cubicBez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6DC9C3EB-3DB6-4734-9D08-B97CBA1DE540}"/>
                </a:ext>
              </a:extLst>
            </p:cNvPr>
            <p:cNvSpPr/>
            <p:nvPr/>
          </p:nvSpPr>
          <p:spPr>
            <a:xfrm>
              <a:off x="2230893" y="5198193"/>
              <a:ext cx="3136" cy="6704"/>
            </a:xfrm>
            <a:custGeom>
              <a:avLst/>
              <a:gdLst/>
              <a:ahLst/>
              <a:cxnLst/>
              <a:rect l="l" t="t" r="r" b="b"/>
              <a:pathLst>
                <a:path w="3136" h="6704">
                  <a:moveTo>
                    <a:pt x="3136" y="0"/>
                  </a:moveTo>
                  <a:lnTo>
                    <a:pt x="3136" y="6704"/>
                  </a:lnTo>
                  <a:lnTo>
                    <a:pt x="0" y="3789"/>
                  </a:lnTo>
                  <a:lnTo>
                    <a:pt x="3136"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359D8681-019A-4DE2-A0B6-4C716101B06B}"/>
                </a:ext>
              </a:extLst>
            </p:cNvPr>
            <p:cNvSpPr/>
            <p:nvPr/>
          </p:nvSpPr>
          <p:spPr>
            <a:xfrm>
              <a:off x="2234029" y="5204897"/>
              <a:ext cx="122940" cy="122020"/>
            </a:xfrm>
            <a:custGeom>
              <a:avLst/>
              <a:gdLst/>
              <a:ahLst/>
              <a:cxnLst/>
              <a:rect l="l" t="t" r="r" b="b"/>
              <a:pathLst>
                <a:path w="122940" h="122020">
                  <a:moveTo>
                    <a:pt x="0" y="0"/>
                  </a:moveTo>
                  <a:lnTo>
                    <a:pt x="70157" y="65216"/>
                  </a:lnTo>
                  <a:cubicBezTo>
                    <a:pt x="91170" y="85391"/>
                    <a:pt x="108764" y="103032"/>
                    <a:pt x="122940" y="118138"/>
                  </a:cubicBezTo>
                  <a:lnTo>
                    <a:pt x="0" y="122020"/>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8" name="任意多边形: 形状 67">
            <a:extLst>
              <a:ext uri="{FF2B5EF4-FFF2-40B4-BE49-F238E27FC236}">
                <a16:creationId xmlns:a16="http://schemas.microsoft.com/office/drawing/2014/main" id="{47A5A708-91FE-495E-B567-8F233423A01F}"/>
              </a:ext>
            </a:extLst>
          </p:cNvPr>
          <p:cNvSpPr/>
          <p:nvPr/>
        </p:nvSpPr>
        <p:spPr>
          <a:xfrm>
            <a:off x="895623" y="1179812"/>
            <a:ext cx="971292" cy="3969520"/>
          </a:xfrm>
          <a:custGeom>
            <a:avLst/>
            <a:gdLst/>
            <a:ahLst/>
            <a:cxnLst/>
            <a:rect l="l" t="t" r="r" b="b"/>
            <a:pathLst>
              <a:path w="971292" h="3969520">
                <a:moveTo>
                  <a:pt x="0" y="0"/>
                </a:moveTo>
                <a:lnTo>
                  <a:pt x="514574" y="0"/>
                </a:lnTo>
                <a:lnTo>
                  <a:pt x="570970" y="116515"/>
                </a:lnTo>
                <a:cubicBezTo>
                  <a:pt x="622342" y="234672"/>
                  <a:pt x="669178" y="355561"/>
                  <a:pt x="711238" y="478922"/>
                </a:cubicBezTo>
                <a:lnTo>
                  <a:pt x="726828" y="527902"/>
                </a:lnTo>
                <a:lnTo>
                  <a:pt x="615032" y="527902"/>
                </a:lnTo>
                <a:lnTo>
                  <a:pt x="615032" y="1760530"/>
                </a:lnTo>
                <a:lnTo>
                  <a:pt x="961228" y="1760530"/>
                </a:lnTo>
                <a:lnTo>
                  <a:pt x="967018" y="1854007"/>
                </a:lnTo>
                <a:cubicBezTo>
                  <a:pt x="969857" y="1922760"/>
                  <a:pt x="971292" y="1991905"/>
                  <a:pt x="971292" y="2061409"/>
                </a:cubicBezTo>
                <a:lnTo>
                  <a:pt x="965347" y="2285869"/>
                </a:lnTo>
                <a:lnTo>
                  <a:pt x="615032" y="2285869"/>
                </a:lnTo>
                <a:lnTo>
                  <a:pt x="615032" y="3897856"/>
                </a:lnTo>
                <a:lnTo>
                  <a:pt x="585110" y="3969520"/>
                </a:lnTo>
                <a:lnTo>
                  <a:pt x="0" y="39695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任意多边形: 形状 66">
            <a:extLst>
              <a:ext uri="{FF2B5EF4-FFF2-40B4-BE49-F238E27FC236}">
                <a16:creationId xmlns:a16="http://schemas.microsoft.com/office/drawing/2014/main" id="{3DB289C9-5515-433F-99A4-78E1C3AA0F18}"/>
              </a:ext>
            </a:extLst>
          </p:cNvPr>
          <p:cNvSpPr/>
          <p:nvPr/>
        </p:nvSpPr>
        <p:spPr>
          <a:xfrm>
            <a:off x="-1" y="0"/>
            <a:ext cx="1480734" cy="6858000"/>
          </a:xfrm>
          <a:custGeom>
            <a:avLst/>
            <a:gdLst/>
            <a:ahLst/>
            <a:cxnLst/>
            <a:rect l="l" t="t" r="r" b="b"/>
            <a:pathLst>
              <a:path w="1480734" h="6858000">
                <a:moveTo>
                  <a:pt x="0" y="0"/>
                </a:moveTo>
                <a:lnTo>
                  <a:pt x="622858" y="0"/>
                </a:lnTo>
                <a:lnTo>
                  <a:pt x="888273" y="313616"/>
                </a:lnTo>
                <a:cubicBezTo>
                  <a:pt x="1041118" y="512511"/>
                  <a:pt x="1178705" y="725429"/>
                  <a:pt x="1299111" y="950304"/>
                </a:cubicBezTo>
                <a:lnTo>
                  <a:pt x="1410198" y="1179812"/>
                </a:lnTo>
                <a:lnTo>
                  <a:pt x="895624" y="1179812"/>
                </a:lnTo>
                <a:lnTo>
                  <a:pt x="895624" y="5149332"/>
                </a:lnTo>
                <a:lnTo>
                  <a:pt x="1480734" y="5149332"/>
                </a:lnTo>
                <a:lnTo>
                  <a:pt x="1444301" y="5236587"/>
                </a:lnTo>
                <a:cubicBezTo>
                  <a:pt x="1173463" y="5840215"/>
                  <a:pt x="783565" y="6370638"/>
                  <a:pt x="307323" y="6792719"/>
                </a:cubicBezTo>
                <a:lnTo>
                  <a:pt x="229969" y="6858000"/>
                </a:lnTo>
                <a:lnTo>
                  <a:pt x="0" y="6858000"/>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6" name="任意多边形: 形状 65">
            <a:extLst>
              <a:ext uri="{FF2B5EF4-FFF2-40B4-BE49-F238E27FC236}">
                <a16:creationId xmlns:a16="http://schemas.microsoft.com/office/drawing/2014/main" id="{72CA6E7A-BF79-45A0-9999-D31D42D96FA9}"/>
              </a:ext>
            </a:extLst>
          </p:cNvPr>
          <p:cNvSpPr/>
          <p:nvPr/>
        </p:nvSpPr>
        <p:spPr>
          <a:xfrm>
            <a:off x="1410198" y="1179812"/>
            <a:ext cx="1597037" cy="527902"/>
          </a:xfrm>
          <a:custGeom>
            <a:avLst/>
            <a:gdLst/>
            <a:ahLst/>
            <a:cxnLst/>
            <a:rect l="l" t="t" r="r" b="b"/>
            <a:pathLst>
              <a:path w="1597037" h="527902">
                <a:moveTo>
                  <a:pt x="0" y="0"/>
                </a:moveTo>
                <a:lnTo>
                  <a:pt x="1597037" y="0"/>
                </a:lnTo>
                <a:lnTo>
                  <a:pt x="1597037" y="527902"/>
                </a:lnTo>
                <a:lnTo>
                  <a:pt x="212254" y="527902"/>
                </a:lnTo>
                <a:lnTo>
                  <a:pt x="196664" y="478922"/>
                </a:lnTo>
                <a:cubicBezTo>
                  <a:pt x="154604" y="355561"/>
                  <a:pt x="107768" y="234672"/>
                  <a:pt x="56396" y="116515"/>
                </a:cubicBez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5" name="任意多边形: 形状 64">
            <a:extLst>
              <a:ext uri="{FF2B5EF4-FFF2-40B4-BE49-F238E27FC236}">
                <a16:creationId xmlns:a16="http://schemas.microsoft.com/office/drawing/2014/main" id="{2BE47239-6043-46CF-8DAE-B5EBEA8D71F1}"/>
              </a:ext>
            </a:extLst>
          </p:cNvPr>
          <p:cNvSpPr/>
          <p:nvPr/>
        </p:nvSpPr>
        <p:spPr>
          <a:xfrm>
            <a:off x="1510655" y="1707714"/>
            <a:ext cx="346196" cy="1232628"/>
          </a:xfrm>
          <a:custGeom>
            <a:avLst/>
            <a:gdLst/>
            <a:ahLst/>
            <a:cxnLst/>
            <a:rect l="l" t="t" r="r" b="b"/>
            <a:pathLst>
              <a:path w="346196" h="1232628">
                <a:moveTo>
                  <a:pt x="0" y="0"/>
                </a:moveTo>
                <a:lnTo>
                  <a:pt x="111796" y="0"/>
                </a:lnTo>
                <a:lnTo>
                  <a:pt x="155683" y="137884"/>
                </a:lnTo>
                <a:cubicBezTo>
                  <a:pt x="248740" y="452307"/>
                  <a:pt x="311194" y="781377"/>
                  <a:pt x="339285" y="1121056"/>
                </a:cubicBezTo>
                <a:lnTo>
                  <a:pt x="346196" y="1232628"/>
                </a:lnTo>
                <a:lnTo>
                  <a:pt x="0" y="1232628"/>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任意多边形: 形状 63">
            <a:extLst>
              <a:ext uri="{FF2B5EF4-FFF2-40B4-BE49-F238E27FC236}">
                <a16:creationId xmlns:a16="http://schemas.microsoft.com/office/drawing/2014/main" id="{77AD8BDD-6AD0-4368-9C6D-A71E3CA0711E}"/>
              </a:ext>
            </a:extLst>
          </p:cNvPr>
          <p:cNvSpPr/>
          <p:nvPr/>
        </p:nvSpPr>
        <p:spPr>
          <a:xfrm>
            <a:off x="1856851" y="2940343"/>
            <a:ext cx="1035064" cy="525339"/>
          </a:xfrm>
          <a:custGeom>
            <a:avLst/>
            <a:gdLst/>
            <a:ahLst/>
            <a:cxnLst/>
            <a:rect l="l" t="t" r="r" b="b"/>
            <a:pathLst>
              <a:path w="1035064" h="525339">
                <a:moveTo>
                  <a:pt x="0" y="0"/>
                </a:moveTo>
                <a:lnTo>
                  <a:pt x="1035064" y="0"/>
                </a:lnTo>
                <a:lnTo>
                  <a:pt x="1035064" y="525339"/>
                </a:lnTo>
                <a:lnTo>
                  <a:pt x="4119" y="525339"/>
                </a:lnTo>
                <a:lnTo>
                  <a:pt x="10064" y="300879"/>
                </a:lnTo>
                <a:cubicBezTo>
                  <a:pt x="10064" y="231375"/>
                  <a:pt x="8629" y="162230"/>
                  <a:pt x="5790" y="93477"/>
                </a:cubicBez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任意多边形: 形状 62">
            <a:extLst>
              <a:ext uri="{FF2B5EF4-FFF2-40B4-BE49-F238E27FC236}">
                <a16:creationId xmlns:a16="http://schemas.microsoft.com/office/drawing/2014/main" id="{0F9F61BF-9322-4CF0-89E3-270E40BF847B}"/>
              </a:ext>
            </a:extLst>
          </p:cNvPr>
          <p:cNvSpPr/>
          <p:nvPr/>
        </p:nvSpPr>
        <p:spPr>
          <a:xfrm>
            <a:off x="1510656" y="3465682"/>
            <a:ext cx="350315" cy="1611987"/>
          </a:xfrm>
          <a:custGeom>
            <a:avLst/>
            <a:gdLst/>
            <a:ahLst/>
            <a:cxnLst/>
            <a:rect l="l" t="t" r="r" b="b"/>
            <a:pathLst>
              <a:path w="350315" h="1611987">
                <a:moveTo>
                  <a:pt x="0" y="0"/>
                </a:moveTo>
                <a:lnTo>
                  <a:pt x="350315" y="0"/>
                </a:lnTo>
                <a:lnTo>
                  <a:pt x="349209" y="41776"/>
                </a:lnTo>
                <a:cubicBezTo>
                  <a:pt x="321135" y="570404"/>
                  <a:pt x="209985" y="1075147"/>
                  <a:pt x="29564" y="1541182"/>
                </a:cubicBezTo>
                <a:lnTo>
                  <a:pt x="0" y="1611987"/>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形状 61">
            <a:extLst>
              <a:ext uri="{FF2B5EF4-FFF2-40B4-BE49-F238E27FC236}">
                <a16:creationId xmlns:a16="http://schemas.microsoft.com/office/drawing/2014/main" id="{EBDB78F5-52F0-486F-9D62-1F2AAECDEC6E}"/>
              </a:ext>
            </a:extLst>
          </p:cNvPr>
          <p:cNvSpPr/>
          <p:nvPr/>
        </p:nvSpPr>
        <p:spPr>
          <a:xfrm>
            <a:off x="1480733" y="5077668"/>
            <a:ext cx="29922" cy="71664"/>
          </a:xfrm>
          <a:custGeom>
            <a:avLst/>
            <a:gdLst/>
            <a:ahLst/>
            <a:cxnLst/>
            <a:rect l="l" t="t" r="r" b="b"/>
            <a:pathLst>
              <a:path w="29922" h="71664">
                <a:moveTo>
                  <a:pt x="29922" y="0"/>
                </a:moveTo>
                <a:lnTo>
                  <a:pt x="29922" y="71664"/>
                </a:lnTo>
                <a:lnTo>
                  <a:pt x="0" y="71664"/>
                </a:lnTo>
                <a:lnTo>
                  <a:pt x="29922"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0000"/>
              </a:solidFill>
            </a:endParaRPr>
          </a:p>
        </p:txBody>
      </p:sp>
      <p:sp>
        <p:nvSpPr>
          <p:cNvPr id="69" name="文本框 68">
            <a:extLst>
              <a:ext uri="{FF2B5EF4-FFF2-40B4-BE49-F238E27FC236}">
                <a16:creationId xmlns:a16="http://schemas.microsoft.com/office/drawing/2014/main" id="{7B850B02-55C5-4040-8535-ED5F936BA6C1}"/>
              </a:ext>
            </a:extLst>
          </p:cNvPr>
          <p:cNvSpPr txBox="1"/>
          <p:nvPr/>
        </p:nvSpPr>
        <p:spPr>
          <a:xfrm>
            <a:off x="4608852" y="1320644"/>
            <a:ext cx="2989473" cy="646331"/>
          </a:xfrm>
          <a:prstGeom prst="rect">
            <a:avLst/>
          </a:prstGeom>
          <a:solidFill>
            <a:srgbClr val="FF0000"/>
          </a:solidFill>
        </p:spPr>
        <p:txBody>
          <a:bodyPr wrap="none" rtlCol="0">
            <a:spAutoFit/>
          </a:bodyPr>
          <a:lstStyle/>
          <a:p>
            <a:r>
              <a:rPr lang="en-US" altLang="zh-CN" sz="3600" dirty="0">
                <a:solidFill>
                  <a:schemeClr val="bg1"/>
                </a:solidFill>
                <a:latin typeface="Franklin Gothic Demi" panose="020B0703020102020204" pitchFamily="34" charset="0"/>
              </a:rPr>
              <a:t>FBI WARNING</a:t>
            </a:r>
            <a:endParaRPr lang="zh-CN" altLang="en-US" sz="3600" dirty="0">
              <a:solidFill>
                <a:schemeClr val="bg1"/>
              </a:solidFill>
              <a:latin typeface="Franklin Gothic Demi" panose="020B0703020102020204" pitchFamily="34" charset="0"/>
            </a:endParaRPr>
          </a:p>
        </p:txBody>
      </p:sp>
      <p:sp>
        <p:nvSpPr>
          <p:cNvPr id="70" name="文本框 69">
            <a:extLst>
              <a:ext uri="{FF2B5EF4-FFF2-40B4-BE49-F238E27FC236}">
                <a16:creationId xmlns:a16="http://schemas.microsoft.com/office/drawing/2014/main" id="{D0C661C4-D471-45DE-B770-D2BEC19E5854}"/>
              </a:ext>
            </a:extLst>
          </p:cNvPr>
          <p:cNvSpPr txBox="1"/>
          <p:nvPr/>
        </p:nvSpPr>
        <p:spPr>
          <a:xfrm>
            <a:off x="3441130" y="2347413"/>
            <a:ext cx="5324918" cy="2554545"/>
          </a:xfrm>
          <a:prstGeom prst="rect">
            <a:avLst/>
          </a:prstGeom>
          <a:noFill/>
        </p:spPr>
        <p:txBody>
          <a:bodyPr wrap="square" rtlCol="0">
            <a:spAutoFit/>
          </a:bodyPr>
          <a:lstStyle/>
          <a:p>
            <a:r>
              <a:rPr lang="en-US" altLang="zh-CN" sz="2000" dirty="0">
                <a:solidFill>
                  <a:schemeClr val="bg1"/>
                </a:solidFill>
              </a:rPr>
              <a:t>FBI Warning Federal law provides severe civil and criminal penalties for the unauthorized reproduction, distribution, or exhibition of copyrighted motion pictures (Title 17, United States Code, Sections 501 and 508). The federal bureau of Investigation investigate allegations of criminal copyright infringement.</a:t>
            </a:r>
          </a:p>
          <a:p>
            <a:r>
              <a:rPr lang="en-US" altLang="zh-CN" sz="2000" dirty="0">
                <a:solidFill>
                  <a:schemeClr val="bg1"/>
                </a:solidFill>
              </a:rPr>
              <a:t>(Title 17, United States Code, Section 506)</a:t>
            </a:r>
            <a:endParaRPr lang="zh-CN" altLang="en-US" sz="2000" dirty="0">
              <a:solidFill>
                <a:schemeClr val="bg1"/>
              </a:solidFill>
            </a:endParaRPr>
          </a:p>
        </p:txBody>
      </p:sp>
    </p:spTree>
    <p:extLst>
      <p:ext uri="{BB962C8B-B14F-4D97-AF65-F5344CB8AC3E}">
        <p14:creationId xmlns:p14="http://schemas.microsoft.com/office/powerpoint/2010/main" val="3675907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DB5035F-096A-42D6-96D1-4CCBAB66536B}"/>
              </a:ext>
            </a:extLst>
          </p:cNvPr>
          <p:cNvGrpSpPr/>
          <p:nvPr/>
        </p:nvGrpSpPr>
        <p:grpSpPr>
          <a:xfrm>
            <a:off x="1021243" y="999386"/>
            <a:ext cx="2378075" cy="1185863"/>
            <a:chOff x="1543051" y="1614170"/>
            <a:chExt cx="2378075" cy="1185863"/>
          </a:xfrm>
        </p:grpSpPr>
        <p:sp>
          <p:nvSpPr>
            <p:cNvPr id="16" name="任意多边形: 形状 15">
              <a:extLst>
                <a:ext uri="{FF2B5EF4-FFF2-40B4-BE49-F238E27FC236}">
                  <a16:creationId xmlns:a16="http://schemas.microsoft.com/office/drawing/2014/main" id="{0C3B52EF-BC12-456A-B696-E2C17296DB26}"/>
                </a:ext>
              </a:extLst>
            </p:cNvPr>
            <p:cNvSpPr/>
            <p:nvPr/>
          </p:nvSpPr>
          <p:spPr>
            <a:xfrm>
              <a:off x="2305050" y="1614170"/>
              <a:ext cx="377428" cy="926306"/>
            </a:xfrm>
            <a:custGeom>
              <a:avLst/>
              <a:gdLst/>
              <a:ahLst/>
              <a:cxnLst/>
              <a:rect l="l" t="t" r="r" b="b"/>
              <a:pathLst>
                <a:path w="377428" h="926306">
                  <a:moveTo>
                    <a:pt x="0" y="0"/>
                  </a:moveTo>
                  <a:cubicBezTo>
                    <a:pt x="41275" y="9525"/>
                    <a:pt x="73025" y="17463"/>
                    <a:pt x="95250" y="23813"/>
                  </a:cubicBezTo>
                  <a:cubicBezTo>
                    <a:pt x="101600" y="26988"/>
                    <a:pt x="106363" y="31750"/>
                    <a:pt x="109538" y="38100"/>
                  </a:cubicBezTo>
                  <a:cubicBezTo>
                    <a:pt x="109538" y="44450"/>
                    <a:pt x="106363" y="49213"/>
                    <a:pt x="100013" y="52388"/>
                  </a:cubicBezTo>
                  <a:cubicBezTo>
                    <a:pt x="87313" y="58738"/>
                    <a:pt x="77788" y="63500"/>
                    <a:pt x="71438" y="66675"/>
                  </a:cubicBezTo>
                  <a:cubicBezTo>
                    <a:pt x="58738" y="63500"/>
                    <a:pt x="52388" y="93663"/>
                    <a:pt x="52388" y="157163"/>
                  </a:cubicBezTo>
                  <a:lnTo>
                    <a:pt x="52388" y="390525"/>
                  </a:lnTo>
                  <a:cubicBezTo>
                    <a:pt x="96838" y="349250"/>
                    <a:pt x="141288" y="301625"/>
                    <a:pt x="185738" y="247650"/>
                  </a:cubicBezTo>
                  <a:cubicBezTo>
                    <a:pt x="204788" y="222250"/>
                    <a:pt x="223838" y="196850"/>
                    <a:pt x="242888" y="171450"/>
                  </a:cubicBezTo>
                  <a:cubicBezTo>
                    <a:pt x="258763" y="177800"/>
                    <a:pt x="274638" y="185738"/>
                    <a:pt x="290513" y="195263"/>
                  </a:cubicBezTo>
                  <a:cubicBezTo>
                    <a:pt x="312738" y="211138"/>
                    <a:pt x="322263" y="222250"/>
                    <a:pt x="319088" y="228600"/>
                  </a:cubicBezTo>
                  <a:cubicBezTo>
                    <a:pt x="322263" y="234950"/>
                    <a:pt x="307975" y="238125"/>
                    <a:pt x="276225" y="238125"/>
                  </a:cubicBezTo>
                  <a:cubicBezTo>
                    <a:pt x="269875" y="238125"/>
                    <a:pt x="257175" y="247650"/>
                    <a:pt x="238125" y="266700"/>
                  </a:cubicBezTo>
                  <a:cubicBezTo>
                    <a:pt x="219075" y="282575"/>
                    <a:pt x="203200" y="295275"/>
                    <a:pt x="190500" y="304800"/>
                  </a:cubicBezTo>
                  <a:cubicBezTo>
                    <a:pt x="139700" y="346075"/>
                    <a:pt x="93663" y="382588"/>
                    <a:pt x="52388" y="414338"/>
                  </a:cubicBezTo>
                  <a:lnTo>
                    <a:pt x="52388" y="461963"/>
                  </a:lnTo>
                  <a:cubicBezTo>
                    <a:pt x="55563" y="461963"/>
                    <a:pt x="58738" y="461963"/>
                    <a:pt x="61913" y="461963"/>
                  </a:cubicBezTo>
                  <a:cubicBezTo>
                    <a:pt x="106363" y="481013"/>
                    <a:pt x="150813" y="501650"/>
                    <a:pt x="195263" y="523875"/>
                  </a:cubicBezTo>
                  <a:cubicBezTo>
                    <a:pt x="252413" y="549275"/>
                    <a:pt x="284163" y="577850"/>
                    <a:pt x="290513" y="609600"/>
                  </a:cubicBezTo>
                  <a:cubicBezTo>
                    <a:pt x="293688" y="635000"/>
                    <a:pt x="285750" y="650875"/>
                    <a:pt x="266700" y="657225"/>
                  </a:cubicBezTo>
                  <a:cubicBezTo>
                    <a:pt x="254000" y="657225"/>
                    <a:pt x="239713" y="646113"/>
                    <a:pt x="223838" y="623888"/>
                  </a:cubicBezTo>
                  <a:cubicBezTo>
                    <a:pt x="207963" y="598488"/>
                    <a:pt x="184150" y="573088"/>
                    <a:pt x="152400" y="547688"/>
                  </a:cubicBezTo>
                  <a:cubicBezTo>
                    <a:pt x="136525" y="534988"/>
                    <a:pt x="106363" y="514350"/>
                    <a:pt x="61913" y="485775"/>
                  </a:cubicBezTo>
                  <a:cubicBezTo>
                    <a:pt x="58738" y="482600"/>
                    <a:pt x="55563" y="481013"/>
                    <a:pt x="52388" y="481013"/>
                  </a:cubicBezTo>
                  <a:lnTo>
                    <a:pt x="52388" y="776288"/>
                  </a:lnTo>
                  <a:cubicBezTo>
                    <a:pt x="49213" y="849313"/>
                    <a:pt x="77788" y="884238"/>
                    <a:pt x="138113" y="881063"/>
                  </a:cubicBezTo>
                  <a:cubicBezTo>
                    <a:pt x="166688" y="881063"/>
                    <a:pt x="196850" y="881063"/>
                    <a:pt x="228600" y="881063"/>
                  </a:cubicBezTo>
                  <a:cubicBezTo>
                    <a:pt x="279400" y="881063"/>
                    <a:pt x="306388" y="855663"/>
                    <a:pt x="309563" y="804863"/>
                  </a:cubicBezTo>
                  <a:cubicBezTo>
                    <a:pt x="312738" y="763588"/>
                    <a:pt x="317500" y="714375"/>
                    <a:pt x="323850" y="657225"/>
                  </a:cubicBezTo>
                  <a:lnTo>
                    <a:pt x="342900" y="661988"/>
                  </a:lnTo>
                  <a:cubicBezTo>
                    <a:pt x="342900" y="706438"/>
                    <a:pt x="342900" y="744538"/>
                    <a:pt x="342900" y="776288"/>
                  </a:cubicBezTo>
                  <a:cubicBezTo>
                    <a:pt x="342900" y="804863"/>
                    <a:pt x="346075" y="825500"/>
                    <a:pt x="352425" y="838200"/>
                  </a:cubicBezTo>
                  <a:cubicBezTo>
                    <a:pt x="355600" y="844550"/>
                    <a:pt x="360363" y="852488"/>
                    <a:pt x="366713" y="862013"/>
                  </a:cubicBezTo>
                  <a:cubicBezTo>
                    <a:pt x="376238" y="871538"/>
                    <a:pt x="379413" y="879475"/>
                    <a:pt x="376238" y="885825"/>
                  </a:cubicBezTo>
                  <a:cubicBezTo>
                    <a:pt x="376238" y="908050"/>
                    <a:pt x="336550" y="920750"/>
                    <a:pt x="257175" y="923925"/>
                  </a:cubicBezTo>
                  <a:cubicBezTo>
                    <a:pt x="200025" y="927100"/>
                    <a:pt x="155575" y="927100"/>
                    <a:pt x="123825" y="923925"/>
                  </a:cubicBezTo>
                  <a:cubicBezTo>
                    <a:pt x="38100" y="927100"/>
                    <a:pt x="-1587" y="882650"/>
                    <a:pt x="4763" y="790575"/>
                  </a:cubicBezTo>
                  <a:lnTo>
                    <a:pt x="4763" y="109538"/>
                  </a:lnTo>
                  <a:cubicBezTo>
                    <a:pt x="4763" y="80963"/>
                    <a:pt x="3175" y="44450"/>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5" name="任意多边形: 形状 14">
              <a:extLst>
                <a:ext uri="{FF2B5EF4-FFF2-40B4-BE49-F238E27FC236}">
                  <a16:creationId xmlns:a16="http://schemas.microsoft.com/office/drawing/2014/main" id="{03D95BDF-A868-4E50-82C2-C93CBC435828}"/>
                </a:ext>
              </a:extLst>
            </p:cNvPr>
            <p:cNvSpPr/>
            <p:nvPr/>
          </p:nvSpPr>
          <p:spPr>
            <a:xfrm>
              <a:off x="1838326" y="1623696"/>
              <a:ext cx="386953" cy="981075"/>
            </a:xfrm>
            <a:custGeom>
              <a:avLst/>
              <a:gdLst/>
              <a:ahLst/>
              <a:cxnLst/>
              <a:rect l="l" t="t" r="r" b="b"/>
              <a:pathLst>
                <a:path w="386953" h="981075">
                  <a:moveTo>
                    <a:pt x="276225" y="0"/>
                  </a:moveTo>
                  <a:cubicBezTo>
                    <a:pt x="298450" y="6350"/>
                    <a:pt x="322263" y="12700"/>
                    <a:pt x="347663" y="19050"/>
                  </a:cubicBezTo>
                  <a:cubicBezTo>
                    <a:pt x="373063" y="28575"/>
                    <a:pt x="385763" y="36513"/>
                    <a:pt x="385763" y="42863"/>
                  </a:cubicBezTo>
                  <a:cubicBezTo>
                    <a:pt x="388938" y="49213"/>
                    <a:pt x="385763" y="53975"/>
                    <a:pt x="376238" y="57150"/>
                  </a:cubicBezTo>
                  <a:cubicBezTo>
                    <a:pt x="373063" y="57150"/>
                    <a:pt x="368300" y="58738"/>
                    <a:pt x="361950" y="61913"/>
                  </a:cubicBezTo>
                  <a:cubicBezTo>
                    <a:pt x="349250" y="68263"/>
                    <a:pt x="341313" y="73025"/>
                    <a:pt x="338138" y="76200"/>
                  </a:cubicBezTo>
                  <a:cubicBezTo>
                    <a:pt x="334963" y="79375"/>
                    <a:pt x="333375" y="90488"/>
                    <a:pt x="333375" y="109538"/>
                  </a:cubicBezTo>
                  <a:cubicBezTo>
                    <a:pt x="333375" y="141288"/>
                    <a:pt x="331788" y="190500"/>
                    <a:pt x="328613" y="257175"/>
                  </a:cubicBezTo>
                  <a:cubicBezTo>
                    <a:pt x="328613" y="346075"/>
                    <a:pt x="325438" y="457200"/>
                    <a:pt x="319088" y="590550"/>
                  </a:cubicBezTo>
                  <a:cubicBezTo>
                    <a:pt x="322263" y="755650"/>
                    <a:pt x="236538" y="885825"/>
                    <a:pt x="61913" y="981075"/>
                  </a:cubicBezTo>
                  <a:lnTo>
                    <a:pt x="47625" y="966788"/>
                  </a:lnTo>
                  <a:cubicBezTo>
                    <a:pt x="136525" y="893763"/>
                    <a:pt x="196850" y="827088"/>
                    <a:pt x="228600" y="766763"/>
                  </a:cubicBezTo>
                  <a:cubicBezTo>
                    <a:pt x="260350" y="706438"/>
                    <a:pt x="276225" y="620713"/>
                    <a:pt x="276225" y="509588"/>
                  </a:cubicBezTo>
                  <a:lnTo>
                    <a:pt x="276225" y="490538"/>
                  </a:lnTo>
                  <a:cubicBezTo>
                    <a:pt x="200025" y="554038"/>
                    <a:pt x="142875" y="601663"/>
                    <a:pt x="104775" y="633413"/>
                  </a:cubicBezTo>
                  <a:cubicBezTo>
                    <a:pt x="88900" y="646113"/>
                    <a:pt x="79375" y="657225"/>
                    <a:pt x="76200" y="666750"/>
                  </a:cubicBezTo>
                  <a:cubicBezTo>
                    <a:pt x="76200" y="676275"/>
                    <a:pt x="74613" y="682625"/>
                    <a:pt x="71438" y="685800"/>
                  </a:cubicBezTo>
                  <a:cubicBezTo>
                    <a:pt x="65088" y="688975"/>
                    <a:pt x="58738" y="687388"/>
                    <a:pt x="52388" y="681038"/>
                  </a:cubicBezTo>
                  <a:cubicBezTo>
                    <a:pt x="33338" y="668338"/>
                    <a:pt x="15875" y="652463"/>
                    <a:pt x="0" y="633413"/>
                  </a:cubicBezTo>
                  <a:cubicBezTo>
                    <a:pt x="47625" y="608013"/>
                    <a:pt x="82550" y="587375"/>
                    <a:pt x="104775" y="571500"/>
                  </a:cubicBezTo>
                  <a:cubicBezTo>
                    <a:pt x="184150" y="523875"/>
                    <a:pt x="241300" y="487363"/>
                    <a:pt x="276225" y="461963"/>
                  </a:cubicBezTo>
                  <a:cubicBezTo>
                    <a:pt x="276225" y="446088"/>
                    <a:pt x="276225" y="423863"/>
                    <a:pt x="276225" y="395288"/>
                  </a:cubicBezTo>
                  <a:cubicBezTo>
                    <a:pt x="279400" y="277813"/>
                    <a:pt x="280988" y="190500"/>
                    <a:pt x="280988" y="133350"/>
                  </a:cubicBezTo>
                  <a:cubicBezTo>
                    <a:pt x="280988" y="95250"/>
                    <a:pt x="279400" y="50800"/>
                    <a:pt x="2762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4" name="任意多边形: 形状 13">
              <a:extLst>
                <a:ext uri="{FF2B5EF4-FFF2-40B4-BE49-F238E27FC236}">
                  <a16:creationId xmlns:a16="http://schemas.microsoft.com/office/drawing/2014/main" id="{AEC21AEE-C118-4E16-ACB1-AE4056B62F56}"/>
                </a:ext>
              </a:extLst>
            </p:cNvPr>
            <p:cNvSpPr/>
            <p:nvPr/>
          </p:nvSpPr>
          <p:spPr>
            <a:xfrm>
              <a:off x="3257550" y="1623696"/>
              <a:ext cx="156882" cy="157163"/>
            </a:xfrm>
            <a:custGeom>
              <a:avLst/>
              <a:gdLst/>
              <a:ahLst/>
              <a:cxnLst/>
              <a:rect l="l" t="t" r="r" b="b"/>
              <a:pathLst>
                <a:path w="156882" h="157163">
                  <a:moveTo>
                    <a:pt x="14288" y="0"/>
                  </a:moveTo>
                  <a:cubicBezTo>
                    <a:pt x="52388" y="15875"/>
                    <a:pt x="84138" y="31750"/>
                    <a:pt x="109538" y="47625"/>
                  </a:cubicBezTo>
                  <a:cubicBezTo>
                    <a:pt x="150813" y="69850"/>
                    <a:pt x="165100" y="96838"/>
                    <a:pt x="152400" y="128588"/>
                  </a:cubicBezTo>
                  <a:cubicBezTo>
                    <a:pt x="146050" y="147638"/>
                    <a:pt x="134938" y="157163"/>
                    <a:pt x="119063" y="157163"/>
                  </a:cubicBezTo>
                  <a:cubicBezTo>
                    <a:pt x="106363" y="153988"/>
                    <a:pt x="96838" y="142875"/>
                    <a:pt x="90488" y="123825"/>
                  </a:cubicBezTo>
                  <a:cubicBezTo>
                    <a:pt x="84138" y="104775"/>
                    <a:pt x="69850" y="82550"/>
                    <a:pt x="47625" y="57150"/>
                  </a:cubicBezTo>
                  <a:cubicBezTo>
                    <a:pt x="34925" y="41275"/>
                    <a:pt x="19050" y="25400"/>
                    <a:pt x="0" y="9525"/>
                  </a:cubicBezTo>
                  <a:lnTo>
                    <a:pt x="1428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3" name="任意多边形: 形状 12">
              <a:extLst>
                <a:ext uri="{FF2B5EF4-FFF2-40B4-BE49-F238E27FC236}">
                  <a16:creationId xmlns:a16="http://schemas.microsoft.com/office/drawing/2014/main" id="{C3E2C184-0651-41AE-80A8-A04AA86307FC}"/>
                </a:ext>
              </a:extLst>
            </p:cNvPr>
            <p:cNvSpPr/>
            <p:nvPr/>
          </p:nvSpPr>
          <p:spPr>
            <a:xfrm>
              <a:off x="1628775" y="1661796"/>
              <a:ext cx="186928" cy="238125"/>
            </a:xfrm>
            <a:custGeom>
              <a:avLst/>
              <a:gdLst/>
              <a:ahLst/>
              <a:cxnLst/>
              <a:rect l="l" t="t" r="r" b="b"/>
              <a:pathLst>
                <a:path w="186928" h="238125">
                  <a:moveTo>
                    <a:pt x="14288" y="0"/>
                  </a:moveTo>
                  <a:cubicBezTo>
                    <a:pt x="55563" y="28575"/>
                    <a:pt x="93663" y="58738"/>
                    <a:pt x="128588" y="90488"/>
                  </a:cubicBezTo>
                  <a:cubicBezTo>
                    <a:pt x="173038" y="122238"/>
                    <a:pt x="192088" y="155575"/>
                    <a:pt x="185738" y="190500"/>
                  </a:cubicBezTo>
                  <a:cubicBezTo>
                    <a:pt x="185738" y="219075"/>
                    <a:pt x="176213" y="234950"/>
                    <a:pt x="157163" y="238125"/>
                  </a:cubicBezTo>
                  <a:cubicBezTo>
                    <a:pt x="138113" y="234950"/>
                    <a:pt x="127000" y="222250"/>
                    <a:pt x="123825" y="200025"/>
                  </a:cubicBezTo>
                  <a:cubicBezTo>
                    <a:pt x="117475" y="171450"/>
                    <a:pt x="103188" y="141288"/>
                    <a:pt x="80963" y="109538"/>
                  </a:cubicBezTo>
                  <a:cubicBezTo>
                    <a:pt x="61913" y="84138"/>
                    <a:pt x="34925" y="52388"/>
                    <a:pt x="0" y="14288"/>
                  </a:cubicBezTo>
                  <a:lnTo>
                    <a:pt x="14288"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2" name="任意多边形: 形状 11">
              <a:extLst>
                <a:ext uri="{FF2B5EF4-FFF2-40B4-BE49-F238E27FC236}">
                  <a16:creationId xmlns:a16="http://schemas.microsoft.com/office/drawing/2014/main" id="{74FCE0A3-EFBA-4CE6-AB6F-ECACD3DCB8C5}"/>
                </a:ext>
              </a:extLst>
            </p:cNvPr>
            <p:cNvSpPr/>
            <p:nvPr/>
          </p:nvSpPr>
          <p:spPr>
            <a:xfrm>
              <a:off x="2781301" y="1733234"/>
              <a:ext cx="1139825" cy="104775"/>
            </a:xfrm>
            <a:custGeom>
              <a:avLst/>
              <a:gdLst/>
              <a:ahLst/>
              <a:cxnLst/>
              <a:rect l="l" t="t" r="r" b="b"/>
              <a:pathLst>
                <a:path w="1139825" h="104775">
                  <a:moveTo>
                    <a:pt x="1052513" y="0"/>
                  </a:moveTo>
                  <a:cubicBezTo>
                    <a:pt x="1077913" y="12700"/>
                    <a:pt x="1104900" y="33337"/>
                    <a:pt x="1133475" y="61912"/>
                  </a:cubicBezTo>
                  <a:cubicBezTo>
                    <a:pt x="1139825" y="71437"/>
                    <a:pt x="1141413" y="79375"/>
                    <a:pt x="1138238" y="85725"/>
                  </a:cubicBezTo>
                  <a:cubicBezTo>
                    <a:pt x="1135063" y="88900"/>
                    <a:pt x="1127125" y="90487"/>
                    <a:pt x="1114425" y="90487"/>
                  </a:cubicBezTo>
                  <a:lnTo>
                    <a:pt x="152400" y="90487"/>
                  </a:lnTo>
                  <a:cubicBezTo>
                    <a:pt x="98425" y="90487"/>
                    <a:pt x="60325" y="95250"/>
                    <a:pt x="38100" y="104775"/>
                  </a:cubicBezTo>
                  <a:lnTo>
                    <a:pt x="0" y="61912"/>
                  </a:lnTo>
                  <a:cubicBezTo>
                    <a:pt x="57150" y="65087"/>
                    <a:pt x="101600" y="66675"/>
                    <a:pt x="133350" y="66675"/>
                  </a:cubicBezTo>
                  <a:lnTo>
                    <a:pt x="995363" y="66675"/>
                  </a:lnTo>
                  <a:cubicBezTo>
                    <a:pt x="1027113" y="25400"/>
                    <a:pt x="1046163" y="3175"/>
                    <a:pt x="10525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0" name="任意多边形: 形状 9">
              <a:extLst>
                <a:ext uri="{FF2B5EF4-FFF2-40B4-BE49-F238E27FC236}">
                  <a16:creationId xmlns:a16="http://schemas.microsoft.com/office/drawing/2014/main" id="{C81448AC-0666-4551-B168-CD94B6EF661B}"/>
                </a:ext>
              </a:extLst>
            </p:cNvPr>
            <p:cNvSpPr/>
            <p:nvPr/>
          </p:nvSpPr>
          <p:spPr>
            <a:xfrm>
              <a:off x="3093341" y="1833245"/>
              <a:ext cx="485299" cy="319088"/>
            </a:xfrm>
            <a:custGeom>
              <a:avLst/>
              <a:gdLst/>
              <a:ahLst/>
              <a:cxnLst/>
              <a:rect l="l" t="t" r="r" b="b"/>
              <a:pathLst>
                <a:path w="485299" h="319088">
                  <a:moveTo>
                    <a:pt x="409575" y="0"/>
                  </a:moveTo>
                  <a:cubicBezTo>
                    <a:pt x="425450" y="9525"/>
                    <a:pt x="439738" y="19050"/>
                    <a:pt x="452438" y="28575"/>
                  </a:cubicBezTo>
                  <a:cubicBezTo>
                    <a:pt x="468313" y="38100"/>
                    <a:pt x="474663" y="46038"/>
                    <a:pt x="471488" y="52388"/>
                  </a:cubicBezTo>
                  <a:cubicBezTo>
                    <a:pt x="471488" y="55563"/>
                    <a:pt x="460375" y="57150"/>
                    <a:pt x="438150" y="57150"/>
                  </a:cubicBezTo>
                  <a:cubicBezTo>
                    <a:pt x="431800" y="57150"/>
                    <a:pt x="406400" y="74613"/>
                    <a:pt x="361950" y="109538"/>
                  </a:cubicBezTo>
                  <a:cubicBezTo>
                    <a:pt x="342900" y="122238"/>
                    <a:pt x="328613" y="131763"/>
                    <a:pt x="319088" y="138113"/>
                  </a:cubicBezTo>
                  <a:cubicBezTo>
                    <a:pt x="315913" y="141288"/>
                    <a:pt x="314325" y="142875"/>
                    <a:pt x="314325" y="142875"/>
                  </a:cubicBezTo>
                  <a:cubicBezTo>
                    <a:pt x="323850" y="146050"/>
                    <a:pt x="331788" y="149225"/>
                    <a:pt x="338138" y="152400"/>
                  </a:cubicBezTo>
                  <a:cubicBezTo>
                    <a:pt x="398463" y="177800"/>
                    <a:pt x="439738" y="200025"/>
                    <a:pt x="461963" y="219075"/>
                  </a:cubicBezTo>
                  <a:cubicBezTo>
                    <a:pt x="484188" y="241300"/>
                    <a:pt x="490538" y="261938"/>
                    <a:pt x="481013" y="280988"/>
                  </a:cubicBezTo>
                  <a:cubicBezTo>
                    <a:pt x="468313" y="293688"/>
                    <a:pt x="447675" y="285750"/>
                    <a:pt x="419100" y="257175"/>
                  </a:cubicBezTo>
                  <a:cubicBezTo>
                    <a:pt x="393700" y="231775"/>
                    <a:pt x="346075" y="201613"/>
                    <a:pt x="276225" y="166688"/>
                  </a:cubicBezTo>
                  <a:cubicBezTo>
                    <a:pt x="203200" y="220663"/>
                    <a:pt x="115888" y="271463"/>
                    <a:pt x="14288" y="319088"/>
                  </a:cubicBezTo>
                  <a:lnTo>
                    <a:pt x="0" y="300038"/>
                  </a:lnTo>
                  <a:cubicBezTo>
                    <a:pt x="85725" y="255588"/>
                    <a:pt x="165100" y="206375"/>
                    <a:pt x="238125" y="152400"/>
                  </a:cubicBezTo>
                  <a:cubicBezTo>
                    <a:pt x="161925" y="117475"/>
                    <a:pt x="90488" y="88900"/>
                    <a:pt x="23813" y="66675"/>
                  </a:cubicBezTo>
                  <a:lnTo>
                    <a:pt x="33338" y="47625"/>
                  </a:lnTo>
                  <a:cubicBezTo>
                    <a:pt x="115888" y="69850"/>
                    <a:pt x="195263" y="95250"/>
                    <a:pt x="271463" y="123825"/>
                  </a:cubicBezTo>
                  <a:cubicBezTo>
                    <a:pt x="296863" y="107950"/>
                    <a:pt x="320675" y="88900"/>
                    <a:pt x="342900" y="66675"/>
                  </a:cubicBezTo>
                  <a:cubicBezTo>
                    <a:pt x="365125" y="47625"/>
                    <a:pt x="387350" y="25400"/>
                    <a:pt x="409575"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06D55350-994B-400C-9CFE-23BEE85B344E}"/>
                </a:ext>
              </a:extLst>
            </p:cNvPr>
            <p:cNvSpPr/>
            <p:nvPr/>
          </p:nvSpPr>
          <p:spPr>
            <a:xfrm>
              <a:off x="2933700" y="1899921"/>
              <a:ext cx="820340" cy="333375"/>
            </a:xfrm>
            <a:custGeom>
              <a:avLst/>
              <a:gdLst/>
              <a:ahLst/>
              <a:cxnLst/>
              <a:rect l="l" t="t" r="r" b="b"/>
              <a:pathLst>
                <a:path w="820340" h="333375">
                  <a:moveTo>
                    <a:pt x="42863" y="0"/>
                  </a:moveTo>
                  <a:cubicBezTo>
                    <a:pt x="80963" y="9525"/>
                    <a:pt x="107950" y="17463"/>
                    <a:pt x="123825" y="23813"/>
                  </a:cubicBezTo>
                  <a:cubicBezTo>
                    <a:pt x="136525" y="30163"/>
                    <a:pt x="138113" y="36513"/>
                    <a:pt x="128588" y="42863"/>
                  </a:cubicBezTo>
                  <a:cubicBezTo>
                    <a:pt x="122238" y="46038"/>
                    <a:pt x="114300" y="50800"/>
                    <a:pt x="104775" y="57150"/>
                  </a:cubicBezTo>
                  <a:cubicBezTo>
                    <a:pt x="95250" y="60325"/>
                    <a:pt x="90488" y="79375"/>
                    <a:pt x="90488" y="114300"/>
                  </a:cubicBezTo>
                  <a:lnTo>
                    <a:pt x="90488" y="257175"/>
                  </a:lnTo>
                  <a:lnTo>
                    <a:pt x="728663" y="257175"/>
                  </a:lnTo>
                  <a:lnTo>
                    <a:pt x="728663" y="228600"/>
                  </a:lnTo>
                  <a:lnTo>
                    <a:pt x="728663" y="71438"/>
                  </a:lnTo>
                  <a:cubicBezTo>
                    <a:pt x="728663" y="61913"/>
                    <a:pt x="727075" y="39688"/>
                    <a:pt x="723900" y="4763"/>
                  </a:cubicBezTo>
                  <a:cubicBezTo>
                    <a:pt x="758825" y="11113"/>
                    <a:pt x="785813" y="17463"/>
                    <a:pt x="804863" y="23813"/>
                  </a:cubicBezTo>
                  <a:cubicBezTo>
                    <a:pt x="814388" y="26988"/>
                    <a:pt x="819150" y="30163"/>
                    <a:pt x="819150" y="33338"/>
                  </a:cubicBezTo>
                  <a:cubicBezTo>
                    <a:pt x="822325" y="39688"/>
                    <a:pt x="819150" y="44450"/>
                    <a:pt x="809625" y="47625"/>
                  </a:cubicBezTo>
                  <a:cubicBezTo>
                    <a:pt x="809625" y="47625"/>
                    <a:pt x="808038" y="49213"/>
                    <a:pt x="804863" y="52388"/>
                  </a:cubicBezTo>
                  <a:cubicBezTo>
                    <a:pt x="795338" y="55563"/>
                    <a:pt x="788988" y="58738"/>
                    <a:pt x="785813" y="61913"/>
                  </a:cubicBezTo>
                  <a:cubicBezTo>
                    <a:pt x="776288" y="61913"/>
                    <a:pt x="771525" y="76200"/>
                    <a:pt x="771525" y="104775"/>
                  </a:cubicBezTo>
                  <a:lnTo>
                    <a:pt x="771525" y="300038"/>
                  </a:lnTo>
                  <a:cubicBezTo>
                    <a:pt x="774700" y="309563"/>
                    <a:pt x="773113" y="315913"/>
                    <a:pt x="766763" y="319088"/>
                  </a:cubicBezTo>
                  <a:cubicBezTo>
                    <a:pt x="760413" y="328613"/>
                    <a:pt x="750888" y="333375"/>
                    <a:pt x="738188" y="333375"/>
                  </a:cubicBezTo>
                  <a:cubicBezTo>
                    <a:pt x="728663" y="333375"/>
                    <a:pt x="725488" y="328613"/>
                    <a:pt x="728663" y="319088"/>
                  </a:cubicBezTo>
                  <a:lnTo>
                    <a:pt x="728663" y="280988"/>
                  </a:lnTo>
                  <a:lnTo>
                    <a:pt x="104775" y="280988"/>
                  </a:lnTo>
                  <a:cubicBezTo>
                    <a:pt x="82550" y="303213"/>
                    <a:pt x="68263" y="314325"/>
                    <a:pt x="61913" y="314325"/>
                  </a:cubicBezTo>
                  <a:cubicBezTo>
                    <a:pt x="55563" y="314325"/>
                    <a:pt x="39688" y="304800"/>
                    <a:pt x="14288" y="285750"/>
                  </a:cubicBezTo>
                  <a:cubicBezTo>
                    <a:pt x="4763" y="276225"/>
                    <a:pt x="0" y="268288"/>
                    <a:pt x="0" y="261938"/>
                  </a:cubicBezTo>
                  <a:cubicBezTo>
                    <a:pt x="0" y="258763"/>
                    <a:pt x="3175" y="254000"/>
                    <a:pt x="9525" y="247650"/>
                  </a:cubicBezTo>
                  <a:cubicBezTo>
                    <a:pt x="12700" y="247650"/>
                    <a:pt x="14288" y="247650"/>
                    <a:pt x="14288" y="247650"/>
                  </a:cubicBezTo>
                  <a:cubicBezTo>
                    <a:pt x="23813" y="244475"/>
                    <a:pt x="30163" y="241300"/>
                    <a:pt x="33338" y="238125"/>
                  </a:cubicBezTo>
                  <a:cubicBezTo>
                    <a:pt x="42863" y="234950"/>
                    <a:pt x="47625" y="222250"/>
                    <a:pt x="47625" y="200025"/>
                  </a:cubicBezTo>
                  <a:lnTo>
                    <a:pt x="47625" y="71438"/>
                  </a:lnTo>
                  <a:cubicBezTo>
                    <a:pt x="47625" y="52388"/>
                    <a:pt x="46038" y="28575"/>
                    <a:pt x="428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8" name="任意多边形: 形状 7">
              <a:extLst>
                <a:ext uri="{FF2B5EF4-FFF2-40B4-BE49-F238E27FC236}">
                  <a16:creationId xmlns:a16="http://schemas.microsoft.com/office/drawing/2014/main" id="{9C7E1147-0210-48F1-A2BB-AAA3E443F8C9}"/>
                </a:ext>
              </a:extLst>
            </p:cNvPr>
            <p:cNvSpPr/>
            <p:nvPr/>
          </p:nvSpPr>
          <p:spPr>
            <a:xfrm>
              <a:off x="1543051" y="2038033"/>
              <a:ext cx="1171575" cy="690562"/>
            </a:xfrm>
            <a:custGeom>
              <a:avLst/>
              <a:gdLst/>
              <a:ahLst/>
              <a:cxnLst/>
              <a:rect l="l" t="t" r="r" b="b"/>
              <a:pathLst>
                <a:path w="1171575" h="690562">
                  <a:moveTo>
                    <a:pt x="209550" y="0"/>
                  </a:moveTo>
                  <a:cubicBezTo>
                    <a:pt x="228600" y="6350"/>
                    <a:pt x="250825" y="22225"/>
                    <a:pt x="276225" y="47625"/>
                  </a:cubicBezTo>
                  <a:cubicBezTo>
                    <a:pt x="288925" y="60325"/>
                    <a:pt x="288925" y="71437"/>
                    <a:pt x="276225" y="80962"/>
                  </a:cubicBezTo>
                  <a:cubicBezTo>
                    <a:pt x="273050" y="80962"/>
                    <a:pt x="269875" y="82550"/>
                    <a:pt x="266700" y="85725"/>
                  </a:cubicBezTo>
                  <a:cubicBezTo>
                    <a:pt x="254000" y="88900"/>
                    <a:pt x="247650" y="92075"/>
                    <a:pt x="247650" y="95250"/>
                  </a:cubicBezTo>
                  <a:cubicBezTo>
                    <a:pt x="238125" y="98425"/>
                    <a:pt x="233363" y="111125"/>
                    <a:pt x="233363" y="133350"/>
                  </a:cubicBezTo>
                  <a:cubicBezTo>
                    <a:pt x="233363" y="142875"/>
                    <a:pt x="233363" y="204787"/>
                    <a:pt x="233363" y="319087"/>
                  </a:cubicBezTo>
                  <a:cubicBezTo>
                    <a:pt x="233363" y="417512"/>
                    <a:pt x="233363" y="469900"/>
                    <a:pt x="233363" y="476250"/>
                  </a:cubicBezTo>
                  <a:cubicBezTo>
                    <a:pt x="280988" y="539750"/>
                    <a:pt x="323850" y="579437"/>
                    <a:pt x="361950" y="595312"/>
                  </a:cubicBezTo>
                  <a:cubicBezTo>
                    <a:pt x="403225" y="614362"/>
                    <a:pt x="468313" y="625475"/>
                    <a:pt x="557213" y="628650"/>
                  </a:cubicBezTo>
                  <a:cubicBezTo>
                    <a:pt x="652463" y="628650"/>
                    <a:pt x="728663" y="628650"/>
                    <a:pt x="785813" y="628650"/>
                  </a:cubicBezTo>
                  <a:cubicBezTo>
                    <a:pt x="849313" y="628650"/>
                    <a:pt x="915988" y="627062"/>
                    <a:pt x="985838" y="623887"/>
                  </a:cubicBezTo>
                  <a:cubicBezTo>
                    <a:pt x="1068388" y="620712"/>
                    <a:pt x="1130300" y="617537"/>
                    <a:pt x="1171575" y="614362"/>
                  </a:cubicBezTo>
                  <a:lnTo>
                    <a:pt x="1171575" y="633412"/>
                  </a:lnTo>
                  <a:cubicBezTo>
                    <a:pt x="1139825" y="636587"/>
                    <a:pt x="1116013" y="641350"/>
                    <a:pt x="1100138" y="647700"/>
                  </a:cubicBezTo>
                  <a:cubicBezTo>
                    <a:pt x="1081088" y="654050"/>
                    <a:pt x="1066800" y="661987"/>
                    <a:pt x="1057275" y="671512"/>
                  </a:cubicBezTo>
                  <a:cubicBezTo>
                    <a:pt x="1054100" y="684212"/>
                    <a:pt x="1041400" y="690562"/>
                    <a:pt x="1019175" y="690562"/>
                  </a:cubicBezTo>
                  <a:cubicBezTo>
                    <a:pt x="885825" y="690562"/>
                    <a:pt x="784225" y="690562"/>
                    <a:pt x="714375" y="690562"/>
                  </a:cubicBezTo>
                  <a:cubicBezTo>
                    <a:pt x="638175" y="687387"/>
                    <a:pt x="568325" y="682625"/>
                    <a:pt x="504825" y="676275"/>
                  </a:cubicBezTo>
                  <a:cubicBezTo>
                    <a:pt x="374650" y="676275"/>
                    <a:pt x="279400" y="615950"/>
                    <a:pt x="219075" y="495300"/>
                  </a:cubicBezTo>
                  <a:cubicBezTo>
                    <a:pt x="209550" y="476250"/>
                    <a:pt x="195263" y="476250"/>
                    <a:pt x="176213" y="495300"/>
                  </a:cubicBezTo>
                  <a:cubicBezTo>
                    <a:pt x="131763" y="546100"/>
                    <a:pt x="98425" y="592137"/>
                    <a:pt x="76200" y="633412"/>
                  </a:cubicBezTo>
                  <a:cubicBezTo>
                    <a:pt x="73025" y="642937"/>
                    <a:pt x="73025" y="650875"/>
                    <a:pt x="76200" y="657225"/>
                  </a:cubicBezTo>
                  <a:cubicBezTo>
                    <a:pt x="76200" y="666750"/>
                    <a:pt x="74613" y="673100"/>
                    <a:pt x="71438" y="676275"/>
                  </a:cubicBezTo>
                  <a:cubicBezTo>
                    <a:pt x="65088" y="679450"/>
                    <a:pt x="57150" y="677862"/>
                    <a:pt x="47625" y="671512"/>
                  </a:cubicBezTo>
                  <a:cubicBezTo>
                    <a:pt x="31750" y="652462"/>
                    <a:pt x="15875" y="631825"/>
                    <a:pt x="0" y="609600"/>
                  </a:cubicBezTo>
                  <a:cubicBezTo>
                    <a:pt x="31750" y="584200"/>
                    <a:pt x="77788" y="547687"/>
                    <a:pt x="138113" y="500062"/>
                  </a:cubicBezTo>
                  <a:cubicBezTo>
                    <a:pt x="160338" y="477837"/>
                    <a:pt x="176213" y="463550"/>
                    <a:pt x="185738" y="457200"/>
                  </a:cubicBezTo>
                  <a:lnTo>
                    <a:pt x="185738" y="76200"/>
                  </a:lnTo>
                  <a:cubicBezTo>
                    <a:pt x="119063" y="76200"/>
                    <a:pt x="69850" y="79375"/>
                    <a:pt x="38100" y="85725"/>
                  </a:cubicBezTo>
                  <a:lnTo>
                    <a:pt x="0" y="42862"/>
                  </a:lnTo>
                  <a:cubicBezTo>
                    <a:pt x="38100" y="46037"/>
                    <a:pt x="76200" y="47625"/>
                    <a:pt x="114300" y="47625"/>
                  </a:cubicBezTo>
                  <a:lnTo>
                    <a:pt x="161925" y="47625"/>
                  </a:lnTo>
                  <a:cubicBezTo>
                    <a:pt x="190500" y="19050"/>
                    <a:pt x="206375" y="3175"/>
                    <a:pt x="2095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8892D3F9-A77F-4CB0-A9B4-7362DB746626}"/>
                </a:ext>
              </a:extLst>
            </p:cNvPr>
            <p:cNvSpPr/>
            <p:nvPr/>
          </p:nvSpPr>
          <p:spPr>
            <a:xfrm>
              <a:off x="2920365" y="2214245"/>
              <a:ext cx="926305" cy="585788"/>
            </a:xfrm>
            <a:custGeom>
              <a:avLst/>
              <a:gdLst/>
              <a:ahLst/>
              <a:cxnLst/>
              <a:rect l="l" t="t" r="r" b="b"/>
              <a:pathLst>
                <a:path w="926305" h="585788">
                  <a:moveTo>
                    <a:pt x="409575" y="0"/>
                  </a:moveTo>
                  <a:cubicBezTo>
                    <a:pt x="409575" y="3175"/>
                    <a:pt x="412750" y="4763"/>
                    <a:pt x="419100" y="4763"/>
                  </a:cubicBezTo>
                  <a:cubicBezTo>
                    <a:pt x="441325" y="11113"/>
                    <a:pt x="455612" y="17463"/>
                    <a:pt x="461962" y="23813"/>
                  </a:cubicBezTo>
                  <a:cubicBezTo>
                    <a:pt x="481012" y="30163"/>
                    <a:pt x="490537" y="38100"/>
                    <a:pt x="490537" y="47625"/>
                  </a:cubicBezTo>
                  <a:cubicBezTo>
                    <a:pt x="487362" y="50800"/>
                    <a:pt x="479425" y="53975"/>
                    <a:pt x="466725" y="57150"/>
                  </a:cubicBezTo>
                  <a:cubicBezTo>
                    <a:pt x="447675" y="57150"/>
                    <a:pt x="431800" y="69850"/>
                    <a:pt x="419100" y="95250"/>
                  </a:cubicBezTo>
                  <a:cubicBezTo>
                    <a:pt x="409575" y="107950"/>
                    <a:pt x="400050" y="120650"/>
                    <a:pt x="390525" y="133350"/>
                  </a:cubicBezTo>
                  <a:lnTo>
                    <a:pt x="809625" y="133350"/>
                  </a:lnTo>
                  <a:cubicBezTo>
                    <a:pt x="831850" y="104775"/>
                    <a:pt x="846137" y="90488"/>
                    <a:pt x="852487" y="90488"/>
                  </a:cubicBezTo>
                  <a:cubicBezTo>
                    <a:pt x="868362" y="96838"/>
                    <a:pt x="890587" y="114300"/>
                    <a:pt x="919162" y="142875"/>
                  </a:cubicBezTo>
                  <a:cubicBezTo>
                    <a:pt x="928687" y="152400"/>
                    <a:pt x="928687" y="160338"/>
                    <a:pt x="919162" y="166688"/>
                  </a:cubicBezTo>
                  <a:cubicBezTo>
                    <a:pt x="915987" y="166688"/>
                    <a:pt x="911225" y="168275"/>
                    <a:pt x="904875" y="171450"/>
                  </a:cubicBezTo>
                  <a:cubicBezTo>
                    <a:pt x="898525" y="174625"/>
                    <a:pt x="892175" y="177800"/>
                    <a:pt x="885825" y="180975"/>
                  </a:cubicBezTo>
                  <a:cubicBezTo>
                    <a:pt x="879475" y="184150"/>
                    <a:pt x="876300" y="207963"/>
                    <a:pt x="876300" y="252413"/>
                  </a:cubicBezTo>
                  <a:lnTo>
                    <a:pt x="876300" y="300038"/>
                  </a:lnTo>
                  <a:cubicBezTo>
                    <a:pt x="876300" y="328613"/>
                    <a:pt x="876300" y="366713"/>
                    <a:pt x="876300" y="414338"/>
                  </a:cubicBezTo>
                  <a:cubicBezTo>
                    <a:pt x="879475" y="449263"/>
                    <a:pt x="881062" y="473075"/>
                    <a:pt x="881062" y="485775"/>
                  </a:cubicBezTo>
                  <a:cubicBezTo>
                    <a:pt x="884237" y="527050"/>
                    <a:pt x="863600" y="554038"/>
                    <a:pt x="819150" y="566738"/>
                  </a:cubicBezTo>
                  <a:cubicBezTo>
                    <a:pt x="793750" y="576263"/>
                    <a:pt x="777875" y="579438"/>
                    <a:pt x="771525" y="576263"/>
                  </a:cubicBezTo>
                  <a:cubicBezTo>
                    <a:pt x="768350" y="569913"/>
                    <a:pt x="765175" y="565150"/>
                    <a:pt x="762000" y="561975"/>
                  </a:cubicBezTo>
                  <a:cubicBezTo>
                    <a:pt x="762000" y="555625"/>
                    <a:pt x="760412" y="550863"/>
                    <a:pt x="757237" y="547688"/>
                  </a:cubicBezTo>
                  <a:cubicBezTo>
                    <a:pt x="754062" y="538163"/>
                    <a:pt x="742950" y="530225"/>
                    <a:pt x="723900" y="523875"/>
                  </a:cubicBezTo>
                  <a:cubicBezTo>
                    <a:pt x="704850" y="520700"/>
                    <a:pt x="674687" y="515938"/>
                    <a:pt x="633412" y="509588"/>
                  </a:cubicBezTo>
                  <a:lnTo>
                    <a:pt x="633412" y="485775"/>
                  </a:lnTo>
                  <a:cubicBezTo>
                    <a:pt x="696912" y="495300"/>
                    <a:pt x="750887" y="500063"/>
                    <a:pt x="795337" y="500063"/>
                  </a:cubicBezTo>
                  <a:cubicBezTo>
                    <a:pt x="817562" y="500063"/>
                    <a:pt x="828675" y="485775"/>
                    <a:pt x="828675" y="457200"/>
                  </a:cubicBezTo>
                  <a:cubicBezTo>
                    <a:pt x="828675" y="428625"/>
                    <a:pt x="828675" y="401638"/>
                    <a:pt x="828675" y="376238"/>
                  </a:cubicBezTo>
                  <a:cubicBezTo>
                    <a:pt x="828675" y="363538"/>
                    <a:pt x="828675" y="349250"/>
                    <a:pt x="828675" y="333375"/>
                  </a:cubicBezTo>
                  <a:cubicBezTo>
                    <a:pt x="828675" y="317500"/>
                    <a:pt x="828675" y="292100"/>
                    <a:pt x="828675" y="257175"/>
                  </a:cubicBezTo>
                  <a:lnTo>
                    <a:pt x="828675" y="157163"/>
                  </a:lnTo>
                  <a:lnTo>
                    <a:pt x="376237" y="157163"/>
                  </a:lnTo>
                  <a:cubicBezTo>
                    <a:pt x="334962" y="220663"/>
                    <a:pt x="298450" y="271463"/>
                    <a:pt x="266700" y="309563"/>
                  </a:cubicBezTo>
                  <a:cubicBezTo>
                    <a:pt x="317500" y="309563"/>
                    <a:pt x="422275" y="306388"/>
                    <a:pt x="581025" y="300038"/>
                  </a:cubicBezTo>
                  <a:cubicBezTo>
                    <a:pt x="593725" y="300038"/>
                    <a:pt x="601662" y="300038"/>
                    <a:pt x="604837" y="300038"/>
                  </a:cubicBezTo>
                  <a:cubicBezTo>
                    <a:pt x="601662" y="296863"/>
                    <a:pt x="600075" y="292100"/>
                    <a:pt x="600075" y="285750"/>
                  </a:cubicBezTo>
                  <a:cubicBezTo>
                    <a:pt x="587375" y="266700"/>
                    <a:pt x="565150" y="241300"/>
                    <a:pt x="533400" y="209550"/>
                  </a:cubicBezTo>
                  <a:lnTo>
                    <a:pt x="542925" y="195263"/>
                  </a:lnTo>
                  <a:cubicBezTo>
                    <a:pt x="542925" y="195263"/>
                    <a:pt x="547687" y="198438"/>
                    <a:pt x="557212" y="204788"/>
                  </a:cubicBezTo>
                  <a:cubicBezTo>
                    <a:pt x="592137" y="233363"/>
                    <a:pt x="619125" y="257175"/>
                    <a:pt x="638175" y="276225"/>
                  </a:cubicBezTo>
                  <a:cubicBezTo>
                    <a:pt x="669925" y="301625"/>
                    <a:pt x="685800" y="323850"/>
                    <a:pt x="685800" y="342900"/>
                  </a:cubicBezTo>
                  <a:cubicBezTo>
                    <a:pt x="688975" y="371475"/>
                    <a:pt x="681037" y="388938"/>
                    <a:pt x="661987" y="395288"/>
                  </a:cubicBezTo>
                  <a:cubicBezTo>
                    <a:pt x="649287" y="392113"/>
                    <a:pt x="639762" y="377825"/>
                    <a:pt x="633412" y="352425"/>
                  </a:cubicBezTo>
                  <a:cubicBezTo>
                    <a:pt x="630237" y="339725"/>
                    <a:pt x="623887" y="327025"/>
                    <a:pt x="614362" y="314325"/>
                  </a:cubicBezTo>
                  <a:cubicBezTo>
                    <a:pt x="550862" y="320675"/>
                    <a:pt x="477837" y="327025"/>
                    <a:pt x="395287" y="333375"/>
                  </a:cubicBezTo>
                  <a:cubicBezTo>
                    <a:pt x="366712" y="336550"/>
                    <a:pt x="327025" y="342900"/>
                    <a:pt x="276225" y="352425"/>
                  </a:cubicBezTo>
                  <a:cubicBezTo>
                    <a:pt x="269875" y="352425"/>
                    <a:pt x="261937" y="357188"/>
                    <a:pt x="252412" y="366713"/>
                  </a:cubicBezTo>
                  <a:cubicBezTo>
                    <a:pt x="246062" y="369888"/>
                    <a:pt x="241300" y="371475"/>
                    <a:pt x="238125" y="371475"/>
                  </a:cubicBezTo>
                  <a:cubicBezTo>
                    <a:pt x="234950" y="371475"/>
                    <a:pt x="225425" y="363538"/>
                    <a:pt x="209550" y="347663"/>
                  </a:cubicBezTo>
                  <a:cubicBezTo>
                    <a:pt x="193675" y="331788"/>
                    <a:pt x="187325" y="320675"/>
                    <a:pt x="190500" y="314325"/>
                  </a:cubicBezTo>
                  <a:cubicBezTo>
                    <a:pt x="190500" y="314325"/>
                    <a:pt x="196850" y="312738"/>
                    <a:pt x="209550" y="309563"/>
                  </a:cubicBezTo>
                  <a:cubicBezTo>
                    <a:pt x="215900" y="306388"/>
                    <a:pt x="222250" y="304800"/>
                    <a:pt x="228600" y="304800"/>
                  </a:cubicBezTo>
                  <a:cubicBezTo>
                    <a:pt x="241300" y="298450"/>
                    <a:pt x="257175" y="279400"/>
                    <a:pt x="276225" y="247650"/>
                  </a:cubicBezTo>
                  <a:cubicBezTo>
                    <a:pt x="295275" y="219075"/>
                    <a:pt x="314325" y="188913"/>
                    <a:pt x="333375" y="157163"/>
                  </a:cubicBezTo>
                  <a:lnTo>
                    <a:pt x="71437" y="157163"/>
                  </a:lnTo>
                  <a:cubicBezTo>
                    <a:pt x="58737" y="163513"/>
                    <a:pt x="52387" y="177800"/>
                    <a:pt x="52387" y="200025"/>
                  </a:cubicBezTo>
                  <a:lnTo>
                    <a:pt x="52387" y="547688"/>
                  </a:lnTo>
                  <a:cubicBezTo>
                    <a:pt x="55562" y="560388"/>
                    <a:pt x="53975" y="568325"/>
                    <a:pt x="47625" y="571500"/>
                  </a:cubicBezTo>
                  <a:cubicBezTo>
                    <a:pt x="38100" y="581025"/>
                    <a:pt x="25400" y="585788"/>
                    <a:pt x="9525" y="585788"/>
                  </a:cubicBezTo>
                  <a:cubicBezTo>
                    <a:pt x="3175" y="585788"/>
                    <a:pt x="0" y="582613"/>
                    <a:pt x="0" y="576263"/>
                  </a:cubicBezTo>
                  <a:cubicBezTo>
                    <a:pt x="0" y="573088"/>
                    <a:pt x="0" y="554038"/>
                    <a:pt x="0" y="519113"/>
                  </a:cubicBezTo>
                  <a:cubicBezTo>
                    <a:pt x="3175" y="423863"/>
                    <a:pt x="4762" y="360363"/>
                    <a:pt x="4762" y="328613"/>
                  </a:cubicBezTo>
                  <a:lnTo>
                    <a:pt x="4762" y="195263"/>
                  </a:lnTo>
                  <a:cubicBezTo>
                    <a:pt x="4762" y="173038"/>
                    <a:pt x="4762" y="136525"/>
                    <a:pt x="4762" y="85725"/>
                  </a:cubicBezTo>
                  <a:cubicBezTo>
                    <a:pt x="33337" y="101600"/>
                    <a:pt x="57150" y="117475"/>
                    <a:pt x="76200" y="133350"/>
                  </a:cubicBezTo>
                  <a:lnTo>
                    <a:pt x="347662" y="133350"/>
                  </a:lnTo>
                  <a:cubicBezTo>
                    <a:pt x="363537" y="104775"/>
                    <a:pt x="376237" y="79375"/>
                    <a:pt x="385762" y="57150"/>
                  </a:cubicBezTo>
                  <a:cubicBezTo>
                    <a:pt x="395287" y="34925"/>
                    <a:pt x="403225" y="15875"/>
                    <a:pt x="4095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39" name="组合 38">
            <a:extLst>
              <a:ext uri="{FF2B5EF4-FFF2-40B4-BE49-F238E27FC236}">
                <a16:creationId xmlns:a16="http://schemas.microsoft.com/office/drawing/2014/main" id="{C34D65B8-D2CF-4358-8D7E-BD7DCB22B9E9}"/>
              </a:ext>
            </a:extLst>
          </p:cNvPr>
          <p:cNvGrpSpPr/>
          <p:nvPr/>
        </p:nvGrpSpPr>
        <p:grpSpPr>
          <a:xfrm>
            <a:off x="8542050" y="4819902"/>
            <a:ext cx="2559188" cy="1157287"/>
            <a:chOff x="8518900" y="4762027"/>
            <a:chExt cx="2559188" cy="1157287"/>
          </a:xfrm>
        </p:grpSpPr>
        <p:sp>
          <p:nvSpPr>
            <p:cNvPr id="32" name="任意多边形: 形状 31">
              <a:extLst>
                <a:ext uri="{FF2B5EF4-FFF2-40B4-BE49-F238E27FC236}">
                  <a16:creationId xmlns:a16="http://schemas.microsoft.com/office/drawing/2014/main" id="{18A0D4A5-66E2-4F28-B9F3-5FCF3B4F4D84}"/>
                </a:ext>
              </a:extLst>
            </p:cNvPr>
            <p:cNvSpPr/>
            <p:nvPr/>
          </p:nvSpPr>
          <p:spPr>
            <a:xfrm>
              <a:off x="10554212" y="4762027"/>
              <a:ext cx="176530" cy="172045"/>
            </a:xfrm>
            <a:custGeom>
              <a:avLst/>
              <a:gdLst/>
              <a:ahLst/>
              <a:cxnLst/>
              <a:rect l="l" t="t" r="r" b="b"/>
              <a:pathLst>
                <a:path w="176530" h="172045">
                  <a:moveTo>
                    <a:pt x="9525" y="0"/>
                  </a:moveTo>
                  <a:cubicBezTo>
                    <a:pt x="44450" y="12700"/>
                    <a:pt x="79375" y="28575"/>
                    <a:pt x="114300" y="47625"/>
                  </a:cubicBezTo>
                  <a:cubicBezTo>
                    <a:pt x="158750" y="69850"/>
                    <a:pt x="179388" y="98425"/>
                    <a:pt x="176213" y="133350"/>
                  </a:cubicBezTo>
                  <a:cubicBezTo>
                    <a:pt x="173038" y="155575"/>
                    <a:pt x="161925" y="168275"/>
                    <a:pt x="142875" y="171450"/>
                  </a:cubicBezTo>
                  <a:cubicBezTo>
                    <a:pt x="130175" y="174625"/>
                    <a:pt x="119063" y="165100"/>
                    <a:pt x="109538" y="142875"/>
                  </a:cubicBezTo>
                  <a:cubicBezTo>
                    <a:pt x="109538" y="142875"/>
                    <a:pt x="107950" y="141287"/>
                    <a:pt x="104775" y="138112"/>
                  </a:cubicBezTo>
                  <a:cubicBezTo>
                    <a:pt x="92075" y="109537"/>
                    <a:pt x="77788" y="87312"/>
                    <a:pt x="61913" y="71437"/>
                  </a:cubicBezTo>
                  <a:cubicBezTo>
                    <a:pt x="46038" y="52387"/>
                    <a:pt x="25400" y="31750"/>
                    <a:pt x="0" y="9525"/>
                  </a:cubicBezTo>
                  <a:lnTo>
                    <a:pt x="95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1" name="任意多边形: 形状 30">
              <a:extLst>
                <a:ext uri="{FF2B5EF4-FFF2-40B4-BE49-F238E27FC236}">
                  <a16:creationId xmlns:a16="http://schemas.microsoft.com/office/drawing/2014/main" id="{A8411429-2ECC-4D0C-8BD1-A158D8181A79}"/>
                </a:ext>
              </a:extLst>
            </p:cNvPr>
            <p:cNvSpPr/>
            <p:nvPr/>
          </p:nvSpPr>
          <p:spPr>
            <a:xfrm>
              <a:off x="8518900" y="4972209"/>
              <a:ext cx="364109" cy="375605"/>
            </a:xfrm>
            <a:custGeom>
              <a:avLst/>
              <a:gdLst/>
              <a:ahLst/>
              <a:cxnLst/>
              <a:rect l="l" t="t" r="r" b="b"/>
              <a:pathLst>
                <a:path w="145936" h="176213">
                  <a:moveTo>
                    <a:pt x="9525" y="0"/>
                  </a:moveTo>
                  <a:cubicBezTo>
                    <a:pt x="44450" y="19050"/>
                    <a:pt x="76200" y="39688"/>
                    <a:pt x="104775" y="61913"/>
                  </a:cubicBezTo>
                  <a:cubicBezTo>
                    <a:pt x="139700" y="90488"/>
                    <a:pt x="152400" y="119063"/>
                    <a:pt x="142875" y="147638"/>
                  </a:cubicBezTo>
                  <a:cubicBezTo>
                    <a:pt x="139700" y="166688"/>
                    <a:pt x="130175" y="176213"/>
                    <a:pt x="114300" y="176213"/>
                  </a:cubicBezTo>
                  <a:cubicBezTo>
                    <a:pt x="101600" y="173038"/>
                    <a:pt x="92075" y="163513"/>
                    <a:pt x="85725" y="147638"/>
                  </a:cubicBezTo>
                  <a:cubicBezTo>
                    <a:pt x="79375" y="119063"/>
                    <a:pt x="68262" y="93663"/>
                    <a:pt x="52387" y="71438"/>
                  </a:cubicBezTo>
                  <a:cubicBezTo>
                    <a:pt x="39687" y="52388"/>
                    <a:pt x="22225" y="31750"/>
                    <a:pt x="0" y="9525"/>
                  </a:cubicBezTo>
                  <a:lnTo>
                    <a:pt x="9525" y="0"/>
                  </a:lnTo>
                  <a:close/>
                </a:path>
              </a:pathLst>
            </a:cu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9" name="任意多边形: 形状 28">
              <a:extLst>
                <a:ext uri="{FF2B5EF4-FFF2-40B4-BE49-F238E27FC236}">
                  <a16:creationId xmlns:a16="http://schemas.microsoft.com/office/drawing/2014/main" id="{6170932C-9247-4A84-A287-1FA4FDC13A9D}"/>
                </a:ext>
              </a:extLst>
            </p:cNvPr>
            <p:cNvSpPr/>
            <p:nvPr/>
          </p:nvSpPr>
          <p:spPr>
            <a:xfrm>
              <a:off x="10058913" y="4823939"/>
              <a:ext cx="201215" cy="200025"/>
            </a:xfrm>
            <a:custGeom>
              <a:avLst/>
              <a:gdLst/>
              <a:ahLst/>
              <a:cxnLst/>
              <a:rect l="l" t="t" r="r" b="b"/>
              <a:pathLst>
                <a:path w="201215" h="200025">
                  <a:moveTo>
                    <a:pt x="9525" y="0"/>
                  </a:moveTo>
                  <a:cubicBezTo>
                    <a:pt x="47625" y="19050"/>
                    <a:pt x="85725" y="39688"/>
                    <a:pt x="123825" y="61913"/>
                  </a:cubicBezTo>
                  <a:cubicBezTo>
                    <a:pt x="158750" y="80963"/>
                    <a:pt x="180975" y="96838"/>
                    <a:pt x="190500" y="109538"/>
                  </a:cubicBezTo>
                  <a:cubicBezTo>
                    <a:pt x="200025" y="119063"/>
                    <a:pt x="203200" y="133350"/>
                    <a:pt x="200025" y="152400"/>
                  </a:cubicBezTo>
                  <a:cubicBezTo>
                    <a:pt x="200025" y="180975"/>
                    <a:pt x="192088" y="196850"/>
                    <a:pt x="176213" y="200025"/>
                  </a:cubicBezTo>
                  <a:cubicBezTo>
                    <a:pt x="163513" y="200025"/>
                    <a:pt x="152400" y="188913"/>
                    <a:pt x="142875" y="166688"/>
                  </a:cubicBezTo>
                  <a:cubicBezTo>
                    <a:pt x="133350" y="147638"/>
                    <a:pt x="115888" y="123825"/>
                    <a:pt x="90488" y="95250"/>
                  </a:cubicBezTo>
                  <a:cubicBezTo>
                    <a:pt x="74613" y="76200"/>
                    <a:pt x="44450" y="49213"/>
                    <a:pt x="0" y="14288"/>
                  </a:cubicBezTo>
                  <a:lnTo>
                    <a:pt x="95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1C1BE6E4-DF54-4761-AA55-8D77AD6FB137}"/>
                </a:ext>
              </a:extLst>
            </p:cNvPr>
            <p:cNvSpPr/>
            <p:nvPr/>
          </p:nvSpPr>
          <p:spPr>
            <a:xfrm>
              <a:off x="10363713" y="4895377"/>
              <a:ext cx="714375" cy="1015999"/>
            </a:xfrm>
            <a:custGeom>
              <a:avLst/>
              <a:gdLst/>
              <a:ahLst/>
              <a:cxnLst/>
              <a:rect l="l" t="t" r="r" b="b"/>
              <a:pathLst>
                <a:path w="714375" h="1015999">
                  <a:moveTo>
                    <a:pt x="38100" y="0"/>
                  </a:moveTo>
                  <a:cubicBezTo>
                    <a:pt x="73025" y="25400"/>
                    <a:pt x="98425" y="46037"/>
                    <a:pt x="114300" y="61912"/>
                  </a:cubicBezTo>
                  <a:lnTo>
                    <a:pt x="485775" y="61912"/>
                  </a:lnTo>
                  <a:cubicBezTo>
                    <a:pt x="508000" y="33337"/>
                    <a:pt x="520700" y="17462"/>
                    <a:pt x="523875" y="14287"/>
                  </a:cubicBezTo>
                  <a:cubicBezTo>
                    <a:pt x="549275" y="23812"/>
                    <a:pt x="573088" y="39687"/>
                    <a:pt x="595313" y="61912"/>
                  </a:cubicBezTo>
                  <a:cubicBezTo>
                    <a:pt x="608013" y="74612"/>
                    <a:pt x="608013" y="84137"/>
                    <a:pt x="595313" y="90487"/>
                  </a:cubicBezTo>
                  <a:cubicBezTo>
                    <a:pt x="595313" y="90487"/>
                    <a:pt x="593725" y="92075"/>
                    <a:pt x="590550" y="95250"/>
                  </a:cubicBezTo>
                  <a:cubicBezTo>
                    <a:pt x="581025" y="98425"/>
                    <a:pt x="573088" y="101600"/>
                    <a:pt x="566738" y="104775"/>
                  </a:cubicBezTo>
                  <a:cubicBezTo>
                    <a:pt x="557213" y="104775"/>
                    <a:pt x="552450" y="120650"/>
                    <a:pt x="552450" y="152400"/>
                  </a:cubicBezTo>
                  <a:lnTo>
                    <a:pt x="552450" y="328612"/>
                  </a:lnTo>
                  <a:cubicBezTo>
                    <a:pt x="552450" y="347662"/>
                    <a:pt x="554038" y="388937"/>
                    <a:pt x="557213" y="452437"/>
                  </a:cubicBezTo>
                  <a:cubicBezTo>
                    <a:pt x="557213" y="474662"/>
                    <a:pt x="557213" y="485775"/>
                    <a:pt x="557213" y="485775"/>
                  </a:cubicBezTo>
                  <a:cubicBezTo>
                    <a:pt x="557213" y="498475"/>
                    <a:pt x="555625" y="508000"/>
                    <a:pt x="552450" y="514350"/>
                  </a:cubicBezTo>
                  <a:cubicBezTo>
                    <a:pt x="542925" y="520700"/>
                    <a:pt x="530225" y="523875"/>
                    <a:pt x="514350" y="523875"/>
                  </a:cubicBezTo>
                  <a:cubicBezTo>
                    <a:pt x="508000" y="523875"/>
                    <a:pt x="504825" y="520700"/>
                    <a:pt x="504825" y="514350"/>
                  </a:cubicBezTo>
                  <a:cubicBezTo>
                    <a:pt x="504825" y="511175"/>
                    <a:pt x="504825" y="508000"/>
                    <a:pt x="504825" y="504825"/>
                  </a:cubicBezTo>
                  <a:cubicBezTo>
                    <a:pt x="504825" y="495300"/>
                    <a:pt x="504825" y="488950"/>
                    <a:pt x="504825" y="485775"/>
                  </a:cubicBezTo>
                  <a:lnTo>
                    <a:pt x="247650" y="485775"/>
                  </a:lnTo>
                  <a:cubicBezTo>
                    <a:pt x="263525" y="561975"/>
                    <a:pt x="296863" y="635000"/>
                    <a:pt x="347663" y="704850"/>
                  </a:cubicBezTo>
                  <a:cubicBezTo>
                    <a:pt x="404813" y="666750"/>
                    <a:pt x="461963" y="623887"/>
                    <a:pt x="519113" y="576262"/>
                  </a:cubicBezTo>
                  <a:cubicBezTo>
                    <a:pt x="544513" y="557212"/>
                    <a:pt x="565150" y="539750"/>
                    <a:pt x="581025" y="523875"/>
                  </a:cubicBezTo>
                  <a:cubicBezTo>
                    <a:pt x="606425" y="539750"/>
                    <a:pt x="627063" y="552450"/>
                    <a:pt x="642938" y="561975"/>
                  </a:cubicBezTo>
                  <a:cubicBezTo>
                    <a:pt x="661988" y="574675"/>
                    <a:pt x="668338" y="584200"/>
                    <a:pt x="661988" y="590550"/>
                  </a:cubicBezTo>
                  <a:cubicBezTo>
                    <a:pt x="658813" y="596900"/>
                    <a:pt x="647700" y="598487"/>
                    <a:pt x="628650" y="595312"/>
                  </a:cubicBezTo>
                  <a:cubicBezTo>
                    <a:pt x="619125" y="595312"/>
                    <a:pt x="611188" y="595312"/>
                    <a:pt x="604838" y="595312"/>
                  </a:cubicBezTo>
                  <a:cubicBezTo>
                    <a:pt x="592138" y="598487"/>
                    <a:pt x="563563" y="612775"/>
                    <a:pt x="519113" y="638175"/>
                  </a:cubicBezTo>
                  <a:cubicBezTo>
                    <a:pt x="458788" y="669925"/>
                    <a:pt x="406400" y="696912"/>
                    <a:pt x="361950" y="719137"/>
                  </a:cubicBezTo>
                  <a:cubicBezTo>
                    <a:pt x="393700" y="754062"/>
                    <a:pt x="428625" y="784225"/>
                    <a:pt x="466725" y="809625"/>
                  </a:cubicBezTo>
                  <a:cubicBezTo>
                    <a:pt x="536575" y="854075"/>
                    <a:pt x="619125" y="882650"/>
                    <a:pt x="714375" y="895350"/>
                  </a:cubicBezTo>
                  <a:lnTo>
                    <a:pt x="714375" y="914400"/>
                  </a:lnTo>
                  <a:cubicBezTo>
                    <a:pt x="679450" y="914400"/>
                    <a:pt x="652463" y="915987"/>
                    <a:pt x="633413" y="919162"/>
                  </a:cubicBezTo>
                  <a:cubicBezTo>
                    <a:pt x="620713" y="922337"/>
                    <a:pt x="611188" y="928687"/>
                    <a:pt x="604838" y="938212"/>
                  </a:cubicBezTo>
                  <a:cubicBezTo>
                    <a:pt x="598488" y="944562"/>
                    <a:pt x="590550" y="947737"/>
                    <a:pt x="581025" y="947737"/>
                  </a:cubicBezTo>
                  <a:cubicBezTo>
                    <a:pt x="571500" y="950912"/>
                    <a:pt x="544513" y="936625"/>
                    <a:pt x="500063" y="904875"/>
                  </a:cubicBezTo>
                  <a:cubicBezTo>
                    <a:pt x="436563" y="863600"/>
                    <a:pt x="381000" y="811212"/>
                    <a:pt x="333375" y="747712"/>
                  </a:cubicBezTo>
                  <a:cubicBezTo>
                    <a:pt x="279400" y="674687"/>
                    <a:pt x="244475" y="587375"/>
                    <a:pt x="228600" y="485775"/>
                  </a:cubicBezTo>
                  <a:lnTo>
                    <a:pt x="85725" y="485775"/>
                  </a:lnTo>
                  <a:cubicBezTo>
                    <a:pt x="85725" y="615950"/>
                    <a:pt x="87313" y="755650"/>
                    <a:pt x="90488" y="904875"/>
                  </a:cubicBezTo>
                  <a:cubicBezTo>
                    <a:pt x="150813" y="885825"/>
                    <a:pt x="227013" y="855662"/>
                    <a:pt x="319088" y="814387"/>
                  </a:cubicBezTo>
                  <a:lnTo>
                    <a:pt x="323850" y="833437"/>
                  </a:lnTo>
                  <a:cubicBezTo>
                    <a:pt x="206375" y="896937"/>
                    <a:pt x="141288" y="933450"/>
                    <a:pt x="128588" y="942975"/>
                  </a:cubicBezTo>
                  <a:cubicBezTo>
                    <a:pt x="106363" y="958850"/>
                    <a:pt x="92075" y="971550"/>
                    <a:pt x="85725" y="981075"/>
                  </a:cubicBezTo>
                  <a:cubicBezTo>
                    <a:pt x="82550" y="984250"/>
                    <a:pt x="80963" y="989012"/>
                    <a:pt x="80963" y="995362"/>
                  </a:cubicBezTo>
                  <a:cubicBezTo>
                    <a:pt x="74613" y="1004887"/>
                    <a:pt x="69850" y="1011237"/>
                    <a:pt x="66675" y="1014412"/>
                  </a:cubicBezTo>
                  <a:cubicBezTo>
                    <a:pt x="60325" y="1017587"/>
                    <a:pt x="53975" y="1016000"/>
                    <a:pt x="47625" y="1009650"/>
                  </a:cubicBezTo>
                  <a:cubicBezTo>
                    <a:pt x="28575" y="990600"/>
                    <a:pt x="12700" y="971550"/>
                    <a:pt x="0" y="952500"/>
                  </a:cubicBezTo>
                  <a:cubicBezTo>
                    <a:pt x="12700" y="939800"/>
                    <a:pt x="22225" y="928687"/>
                    <a:pt x="28575" y="919162"/>
                  </a:cubicBezTo>
                  <a:cubicBezTo>
                    <a:pt x="38100" y="909637"/>
                    <a:pt x="41275" y="889000"/>
                    <a:pt x="38100" y="857250"/>
                  </a:cubicBezTo>
                  <a:cubicBezTo>
                    <a:pt x="38100" y="822325"/>
                    <a:pt x="39688" y="676275"/>
                    <a:pt x="42863" y="419100"/>
                  </a:cubicBezTo>
                  <a:cubicBezTo>
                    <a:pt x="42863" y="257175"/>
                    <a:pt x="42863" y="157162"/>
                    <a:pt x="42863" y="119062"/>
                  </a:cubicBezTo>
                  <a:cubicBezTo>
                    <a:pt x="42863" y="96837"/>
                    <a:pt x="41275" y="57150"/>
                    <a:pt x="38100" y="0"/>
                  </a:cubicBezTo>
                  <a:close/>
                  <a:moveTo>
                    <a:pt x="104775" y="85725"/>
                  </a:moveTo>
                  <a:cubicBezTo>
                    <a:pt x="95250" y="92075"/>
                    <a:pt x="90488" y="104775"/>
                    <a:pt x="90488" y="123825"/>
                  </a:cubicBezTo>
                  <a:cubicBezTo>
                    <a:pt x="90488" y="123825"/>
                    <a:pt x="90488" y="125412"/>
                    <a:pt x="90488" y="128587"/>
                  </a:cubicBezTo>
                  <a:cubicBezTo>
                    <a:pt x="90488" y="128587"/>
                    <a:pt x="90488" y="133350"/>
                    <a:pt x="90488" y="142875"/>
                  </a:cubicBezTo>
                  <a:cubicBezTo>
                    <a:pt x="87313" y="193675"/>
                    <a:pt x="85725" y="233362"/>
                    <a:pt x="85725" y="261937"/>
                  </a:cubicBezTo>
                  <a:lnTo>
                    <a:pt x="504825" y="261937"/>
                  </a:lnTo>
                  <a:lnTo>
                    <a:pt x="504825" y="85725"/>
                  </a:lnTo>
                  <a:lnTo>
                    <a:pt x="104775" y="85725"/>
                  </a:lnTo>
                  <a:close/>
                  <a:moveTo>
                    <a:pt x="85725" y="285750"/>
                  </a:moveTo>
                  <a:lnTo>
                    <a:pt x="85725" y="457200"/>
                  </a:lnTo>
                  <a:lnTo>
                    <a:pt x="504825" y="457200"/>
                  </a:lnTo>
                  <a:cubicBezTo>
                    <a:pt x="504825" y="425450"/>
                    <a:pt x="504825" y="403225"/>
                    <a:pt x="504825" y="390525"/>
                  </a:cubicBezTo>
                  <a:lnTo>
                    <a:pt x="504825" y="285750"/>
                  </a:lnTo>
                  <a:lnTo>
                    <a:pt x="85725" y="285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7" name="任意多边形: 形状 26">
              <a:extLst>
                <a:ext uri="{FF2B5EF4-FFF2-40B4-BE49-F238E27FC236}">
                  <a16:creationId xmlns:a16="http://schemas.microsoft.com/office/drawing/2014/main" id="{1102DA24-5FB4-444A-B66C-AF18EF75FE43}"/>
                </a:ext>
              </a:extLst>
            </p:cNvPr>
            <p:cNvSpPr/>
            <p:nvPr/>
          </p:nvSpPr>
          <p:spPr>
            <a:xfrm>
              <a:off x="9077838" y="4900139"/>
              <a:ext cx="791765" cy="424339"/>
            </a:xfrm>
            <a:custGeom>
              <a:avLst/>
              <a:gdLst/>
              <a:ahLst/>
              <a:cxnLst/>
              <a:rect l="l" t="t" r="r" b="b"/>
              <a:pathLst>
                <a:path w="791765" h="424339">
                  <a:moveTo>
                    <a:pt x="700088" y="0"/>
                  </a:moveTo>
                  <a:cubicBezTo>
                    <a:pt x="722313" y="9525"/>
                    <a:pt x="749300" y="30163"/>
                    <a:pt x="781050" y="61913"/>
                  </a:cubicBezTo>
                  <a:cubicBezTo>
                    <a:pt x="790575" y="71438"/>
                    <a:pt x="793750" y="77788"/>
                    <a:pt x="790575" y="80963"/>
                  </a:cubicBezTo>
                  <a:cubicBezTo>
                    <a:pt x="787400" y="87313"/>
                    <a:pt x="777875" y="90488"/>
                    <a:pt x="762000" y="90488"/>
                  </a:cubicBezTo>
                  <a:lnTo>
                    <a:pt x="338138" y="90488"/>
                  </a:lnTo>
                  <a:cubicBezTo>
                    <a:pt x="341313" y="93663"/>
                    <a:pt x="347663" y="96838"/>
                    <a:pt x="357188" y="100013"/>
                  </a:cubicBezTo>
                  <a:cubicBezTo>
                    <a:pt x="363538" y="100013"/>
                    <a:pt x="366713" y="100013"/>
                    <a:pt x="366713" y="100013"/>
                  </a:cubicBezTo>
                  <a:cubicBezTo>
                    <a:pt x="388938" y="112713"/>
                    <a:pt x="398463" y="122238"/>
                    <a:pt x="395288" y="128588"/>
                  </a:cubicBezTo>
                  <a:cubicBezTo>
                    <a:pt x="398463" y="134938"/>
                    <a:pt x="387350" y="138113"/>
                    <a:pt x="361950" y="138113"/>
                  </a:cubicBezTo>
                  <a:cubicBezTo>
                    <a:pt x="346075" y="134938"/>
                    <a:pt x="309563" y="161925"/>
                    <a:pt x="252413" y="219075"/>
                  </a:cubicBezTo>
                  <a:cubicBezTo>
                    <a:pt x="204788" y="263525"/>
                    <a:pt x="161925" y="300038"/>
                    <a:pt x="123825" y="328613"/>
                  </a:cubicBezTo>
                  <a:cubicBezTo>
                    <a:pt x="200025" y="331788"/>
                    <a:pt x="354013" y="330200"/>
                    <a:pt x="585788" y="323850"/>
                  </a:cubicBezTo>
                  <a:cubicBezTo>
                    <a:pt x="579438" y="314325"/>
                    <a:pt x="571500" y="304800"/>
                    <a:pt x="561975" y="295275"/>
                  </a:cubicBezTo>
                  <a:cubicBezTo>
                    <a:pt x="536575" y="266700"/>
                    <a:pt x="500063" y="233363"/>
                    <a:pt x="452438" y="195263"/>
                  </a:cubicBezTo>
                  <a:lnTo>
                    <a:pt x="466725" y="180975"/>
                  </a:lnTo>
                  <a:cubicBezTo>
                    <a:pt x="520700" y="212725"/>
                    <a:pt x="568325" y="246063"/>
                    <a:pt x="609600" y="280988"/>
                  </a:cubicBezTo>
                  <a:cubicBezTo>
                    <a:pt x="660400" y="319088"/>
                    <a:pt x="685800" y="350838"/>
                    <a:pt x="685800" y="376238"/>
                  </a:cubicBezTo>
                  <a:cubicBezTo>
                    <a:pt x="688975" y="407988"/>
                    <a:pt x="681038" y="423863"/>
                    <a:pt x="661988" y="423863"/>
                  </a:cubicBezTo>
                  <a:cubicBezTo>
                    <a:pt x="649288" y="427038"/>
                    <a:pt x="635000" y="414338"/>
                    <a:pt x="619125" y="385763"/>
                  </a:cubicBezTo>
                  <a:cubicBezTo>
                    <a:pt x="612775" y="373063"/>
                    <a:pt x="606425" y="358775"/>
                    <a:pt x="600075" y="342900"/>
                  </a:cubicBezTo>
                  <a:cubicBezTo>
                    <a:pt x="568325" y="346075"/>
                    <a:pt x="504825" y="350838"/>
                    <a:pt x="409575" y="357188"/>
                  </a:cubicBezTo>
                  <a:cubicBezTo>
                    <a:pt x="349250" y="360363"/>
                    <a:pt x="306388" y="361950"/>
                    <a:pt x="280988" y="361950"/>
                  </a:cubicBezTo>
                  <a:cubicBezTo>
                    <a:pt x="207963" y="368300"/>
                    <a:pt x="155575" y="374650"/>
                    <a:pt x="123825" y="381000"/>
                  </a:cubicBezTo>
                  <a:cubicBezTo>
                    <a:pt x="114300" y="384175"/>
                    <a:pt x="106363" y="388938"/>
                    <a:pt x="100013" y="395288"/>
                  </a:cubicBezTo>
                  <a:cubicBezTo>
                    <a:pt x="96838" y="398463"/>
                    <a:pt x="93663" y="400050"/>
                    <a:pt x="90488" y="400050"/>
                  </a:cubicBezTo>
                  <a:cubicBezTo>
                    <a:pt x="87313" y="403225"/>
                    <a:pt x="79375" y="396875"/>
                    <a:pt x="66675" y="381000"/>
                  </a:cubicBezTo>
                  <a:cubicBezTo>
                    <a:pt x="47625" y="361950"/>
                    <a:pt x="38100" y="347663"/>
                    <a:pt x="38100" y="338138"/>
                  </a:cubicBezTo>
                  <a:cubicBezTo>
                    <a:pt x="44450" y="331788"/>
                    <a:pt x="55563" y="327025"/>
                    <a:pt x="71438" y="323850"/>
                  </a:cubicBezTo>
                  <a:cubicBezTo>
                    <a:pt x="90488" y="320675"/>
                    <a:pt x="109538" y="311150"/>
                    <a:pt x="128588" y="295275"/>
                  </a:cubicBezTo>
                  <a:cubicBezTo>
                    <a:pt x="173038" y="250825"/>
                    <a:pt x="214313" y="203200"/>
                    <a:pt x="252413" y="152400"/>
                  </a:cubicBezTo>
                  <a:cubicBezTo>
                    <a:pt x="261938" y="139700"/>
                    <a:pt x="276225" y="120650"/>
                    <a:pt x="295275" y="95250"/>
                  </a:cubicBezTo>
                  <a:cubicBezTo>
                    <a:pt x="295275" y="92075"/>
                    <a:pt x="296863" y="90488"/>
                    <a:pt x="300038" y="90488"/>
                  </a:cubicBezTo>
                  <a:lnTo>
                    <a:pt x="166688" y="90488"/>
                  </a:lnTo>
                  <a:cubicBezTo>
                    <a:pt x="128588" y="90488"/>
                    <a:pt x="87313" y="95250"/>
                    <a:pt x="42863" y="104775"/>
                  </a:cubicBezTo>
                  <a:lnTo>
                    <a:pt x="0" y="57150"/>
                  </a:lnTo>
                  <a:cubicBezTo>
                    <a:pt x="69850" y="60325"/>
                    <a:pt x="125413" y="61913"/>
                    <a:pt x="166688" y="61913"/>
                  </a:cubicBezTo>
                  <a:lnTo>
                    <a:pt x="642938" y="61913"/>
                  </a:lnTo>
                  <a:cubicBezTo>
                    <a:pt x="646113" y="58738"/>
                    <a:pt x="652463" y="50800"/>
                    <a:pt x="661988" y="38100"/>
                  </a:cubicBezTo>
                  <a:cubicBezTo>
                    <a:pt x="684213" y="12700"/>
                    <a:pt x="696913" y="0"/>
                    <a:pt x="7000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6" name="任意多边形: 形状 25">
              <a:extLst>
                <a:ext uri="{FF2B5EF4-FFF2-40B4-BE49-F238E27FC236}">
                  <a16:creationId xmlns:a16="http://schemas.microsoft.com/office/drawing/2014/main" id="{60D41C5B-8B16-4D26-B489-DF50660E625B}"/>
                </a:ext>
              </a:extLst>
            </p:cNvPr>
            <p:cNvSpPr/>
            <p:nvPr/>
          </p:nvSpPr>
          <p:spPr>
            <a:xfrm>
              <a:off x="9730222" y="4957024"/>
              <a:ext cx="815498" cy="962290"/>
            </a:xfrm>
            <a:custGeom>
              <a:avLst/>
              <a:gdLst/>
              <a:ahLst/>
              <a:cxnLst/>
              <a:rect l="l" t="t" r="r" b="b"/>
              <a:pathLst>
                <a:path w="414337" h="931333">
                  <a:moveTo>
                    <a:pt x="400050" y="0"/>
                  </a:moveTo>
                  <a:lnTo>
                    <a:pt x="414337" y="4763"/>
                  </a:lnTo>
                  <a:cubicBezTo>
                    <a:pt x="341312" y="217488"/>
                    <a:pt x="298450" y="341313"/>
                    <a:pt x="285750" y="376238"/>
                  </a:cubicBezTo>
                  <a:cubicBezTo>
                    <a:pt x="279400" y="392113"/>
                    <a:pt x="271462" y="414338"/>
                    <a:pt x="261937" y="442913"/>
                  </a:cubicBezTo>
                  <a:cubicBezTo>
                    <a:pt x="217487" y="557213"/>
                    <a:pt x="195262" y="627063"/>
                    <a:pt x="195262" y="652463"/>
                  </a:cubicBezTo>
                  <a:cubicBezTo>
                    <a:pt x="195262" y="709613"/>
                    <a:pt x="200025" y="762000"/>
                    <a:pt x="209550" y="809625"/>
                  </a:cubicBezTo>
                  <a:cubicBezTo>
                    <a:pt x="209550" y="809625"/>
                    <a:pt x="209550" y="812800"/>
                    <a:pt x="209550" y="819150"/>
                  </a:cubicBezTo>
                  <a:cubicBezTo>
                    <a:pt x="219075" y="873125"/>
                    <a:pt x="220662" y="904875"/>
                    <a:pt x="214312" y="914400"/>
                  </a:cubicBezTo>
                  <a:cubicBezTo>
                    <a:pt x="195262" y="939800"/>
                    <a:pt x="171450" y="936625"/>
                    <a:pt x="142875" y="904875"/>
                  </a:cubicBezTo>
                  <a:cubicBezTo>
                    <a:pt x="130175" y="895350"/>
                    <a:pt x="130175" y="866775"/>
                    <a:pt x="142875" y="819150"/>
                  </a:cubicBezTo>
                  <a:cubicBezTo>
                    <a:pt x="149225" y="781050"/>
                    <a:pt x="152400" y="739775"/>
                    <a:pt x="152400" y="695325"/>
                  </a:cubicBezTo>
                  <a:cubicBezTo>
                    <a:pt x="152400" y="660400"/>
                    <a:pt x="138112" y="638175"/>
                    <a:pt x="109537" y="628650"/>
                  </a:cubicBezTo>
                  <a:cubicBezTo>
                    <a:pt x="90487" y="622300"/>
                    <a:pt x="53975" y="614363"/>
                    <a:pt x="0" y="604838"/>
                  </a:cubicBezTo>
                  <a:lnTo>
                    <a:pt x="0" y="585788"/>
                  </a:lnTo>
                  <a:cubicBezTo>
                    <a:pt x="66675" y="588963"/>
                    <a:pt x="109537" y="587375"/>
                    <a:pt x="128587" y="581025"/>
                  </a:cubicBezTo>
                  <a:cubicBezTo>
                    <a:pt x="147637" y="584200"/>
                    <a:pt x="173037" y="549275"/>
                    <a:pt x="204787" y="476250"/>
                  </a:cubicBezTo>
                  <a:cubicBezTo>
                    <a:pt x="227012" y="425450"/>
                    <a:pt x="292100" y="266700"/>
                    <a:pt x="400050" y="0"/>
                  </a:cubicBezTo>
                  <a:close/>
                </a:path>
              </a:pathLst>
            </a:custGeom>
            <a:solidFill>
              <a:schemeClr val="tx1">
                <a:lumMod val="65000"/>
                <a:lumOff val="3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5" name="任意多边形: 形状 24">
              <a:extLst>
                <a:ext uri="{FF2B5EF4-FFF2-40B4-BE49-F238E27FC236}">
                  <a16:creationId xmlns:a16="http://schemas.microsoft.com/office/drawing/2014/main" id="{1BE7DE7B-6582-42EE-87A9-8EB064006434}"/>
                </a:ext>
              </a:extLst>
            </p:cNvPr>
            <p:cNvSpPr/>
            <p:nvPr/>
          </p:nvSpPr>
          <p:spPr>
            <a:xfrm>
              <a:off x="8720650" y="5033489"/>
              <a:ext cx="361950" cy="848023"/>
            </a:xfrm>
            <a:custGeom>
              <a:avLst/>
              <a:gdLst/>
              <a:ahLst/>
              <a:cxnLst/>
              <a:rect l="l" t="t" r="r" b="b"/>
              <a:pathLst>
                <a:path w="361950" h="848023">
                  <a:moveTo>
                    <a:pt x="347662" y="0"/>
                  </a:moveTo>
                  <a:lnTo>
                    <a:pt x="361950" y="4763"/>
                  </a:lnTo>
                  <a:cubicBezTo>
                    <a:pt x="358775" y="26988"/>
                    <a:pt x="347662" y="66675"/>
                    <a:pt x="328612" y="123825"/>
                  </a:cubicBezTo>
                  <a:cubicBezTo>
                    <a:pt x="319087" y="155575"/>
                    <a:pt x="311150" y="177800"/>
                    <a:pt x="304800" y="190500"/>
                  </a:cubicBezTo>
                  <a:cubicBezTo>
                    <a:pt x="298450" y="215900"/>
                    <a:pt x="287337" y="255588"/>
                    <a:pt x="271462" y="309563"/>
                  </a:cubicBezTo>
                  <a:cubicBezTo>
                    <a:pt x="223837" y="461963"/>
                    <a:pt x="200025" y="549275"/>
                    <a:pt x="200025" y="571500"/>
                  </a:cubicBezTo>
                  <a:cubicBezTo>
                    <a:pt x="200025" y="622300"/>
                    <a:pt x="203200" y="673100"/>
                    <a:pt x="209550" y="723900"/>
                  </a:cubicBezTo>
                  <a:cubicBezTo>
                    <a:pt x="219075" y="765175"/>
                    <a:pt x="223837" y="790575"/>
                    <a:pt x="223837" y="800100"/>
                  </a:cubicBezTo>
                  <a:cubicBezTo>
                    <a:pt x="223837" y="812800"/>
                    <a:pt x="220662" y="823913"/>
                    <a:pt x="214312" y="833438"/>
                  </a:cubicBezTo>
                  <a:cubicBezTo>
                    <a:pt x="195262" y="855663"/>
                    <a:pt x="173037" y="852488"/>
                    <a:pt x="147637" y="823913"/>
                  </a:cubicBezTo>
                  <a:cubicBezTo>
                    <a:pt x="134937" y="811213"/>
                    <a:pt x="134937" y="782638"/>
                    <a:pt x="147637" y="738188"/>
                  </a:cubicBezTo>
                  <a:cubicBezTo>
                    <a:pt x="153987" y="693738"/>
                    <a:pt x="157162" y="652463"/>
                    <a:pt x="157162" y="614363"/>
                  </a:cubicBezTo>
                  <a:cubicBezTo>
                    <a:pt x="157162" y="579438"/>
                    <a:pt x="142875" y="557213"/>
                    <a:pt x="114300" y="547688"/>
                  </a:cubicBezTo>
                  <a:cubicBezTo>
                    <a:pt x="95250" y="541338"/>
                    <a:pt x="57150" y="533400"/>
                    <a:pt x="0" y="523875"/>
                  </a:cubicBezTo>
                  <a:lnTo>
                    <a:pt x="0" y="509588"/>
                  </a:lnTo>
                  <a:cubicBezTo>
                    <a:pt x="63500" y="509588"/>
                    <a:pt x="106362" y="506413"/>
                    <a:pt x="128587" y="500063"/>
                  </a:cubicBezTo>
                  <a:cubicBezTo>
                    <a:pt x="147637" y="500063"/>
                    <a:pt x="185737" y="425450"/>
                    <a:pt x="242887" y="276225"/>
                  </a:cubicBezTo>
                  <a:cubicBezTo>
                    <a:pt x="255587" y="238125"/>
                    <a:pt x="279400" y="176213"/>
                    <a:pt x="314325" y="90488"/>
                  </a:cubicBezTo>
                  <a:cubicBezTo>
                    <a:pt x="330200" y="42863"/>
                    <a:pt x="341312" y="12700"/>
                    <a:pt x="3476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3" name="任意多边形: 形状 22">
              <a:extLst>
                <a:ext uri="{FF2B5EF4-FFF2-40B4-BE49-F238E27FC236}">
                  <a16:creationId xmlns:a16="http://schemas.microsoft.com/office/drawing/2014/main" id="{0DE29C5C-C4ED-4754-B831-63DC9621C630}"/>
                </a:ext>
              </a:extLst>
            </p:cNvPr>
            <p:cNvSpPr/>
            <p:nvPr/>
          </p:nvSpPr>
          <p:spPr>
            <a:xfrm>
              <a:off x="9944613" y="5076352"/>
              <a:ext cx="200025" cy="200025"/>
            </a:xfrm>
            <a:custGeom>
              <a:avLst/>
              <a:gdLst/>
              <a:ahLst/>
              <a:cxnLst/>
              <a:rect l="l" t="t" r="r" b="b"/>
              <a:pathLst>
                <a:path w="200025" h="200025">
                  <a:moveTo>
                    <a:pt x="4763" y="0"/>
                  </a:moveTo>
                  <a:cubicBezTo>
                    <a:pt x="42863" y="19050"/>
                    <a:pt x="80963" y="39687"/>
                    <a:pt x="119063" y="61912"/>
                  </a:cubicBezTo>
                  <a:cubicBezTo>
                    <a:pt x="153988" y="80962"/>
                    <a:pt x="176213" y="95250"/>
                    <a:pt x="185738" y="104775"/>
                  </a:cubicBezTo>
                  <a:cubicBezTo>
                    <a:pt x="195263" y="117475"/>
                    <a:pt x="200025" y="133350"/>
                    <a:pt x="200025" y="152400"/>
                  </a:cubicBezTo>
                  <a:cubicBezTo>
                    <a:pt x="196850" y="177800"/>
                    <a:pt x="187325" y="193675"/>
                    <a:pt x="171450" y="200025"/>
                  </a:cubicBezTo>
                  <a:cubicBezTo>
                    <a:pt x="158750" y="200025"/>
                    <a:pt x="147638" y="188912"/>
                    <a:pt x="138113" y="166687"/>
                  </a:cubicBezTo>
                  <a:cubicBezTo>
                    <a:pt x="128588" y="144462"/>
                    <a:pt x="111125" y="120650"/>
                    <a:pt x="85725" y="95250"/>
                  </a:cubicBezTo>
                  <a:cubicBezTo>
                    <a:pt x="69850" y="76200"/>
                    <a:pt x="41275" y="49212"/>
                    <a:pt x="0" y="14287"/>
                  </a:cubicBezTo>
                  <a:lnTo>
                    <a:pt x="47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2" name="任意多边形: 形状 21">
              <a:extLst>
                <a:ext uri="{FF2B5EF4-FFF2-40B4-BE49-F238E27FC236}">
                  <a16:creationId xmlns:a16="http://schemas.microsoft.com/office/drawing/2014/main" id="{D4B5C211-B185-46CB-BD34-8602E962E442}"/>
                </a:ext>
              </a:extLst>
            </p:cNvPr>
            <p:cNvSpPr/>
            <p:nvPr/>
          </p:nvSpPr>
          <p:spPr>
            <a:xfrm>
              <a:off x="8968301" y="5338289"/>
              <a:ext cx="320039" cy="581025"/>
            </a:xfrm>
            <a:custGeom>
              <a:avLst/>
              <a:gdLst/>
              <a:ahLst/>
              <a:cxnLst/>
              <a:rect l="l" t="t" r="r" b="b"/>
              <a:pathLst>
                <a:path w="320039" h="581025">
                  <a:moveTo>
                    <a:pt x="223837" y="0"/>
                  </a:moveTo>
                  <a:cubicBezTo>
                    <a:pt x="246062" y="3175"/>
                    <a:pt x="265112" y="7938"/>
                    <a:pt x="280987" y="14288"/>
                  </a:cubicBezTo>
                  <a:cubicBezTo>
                    <a:pt x="306387" y="17463"/>
                    <a:pt x="319087" y="22225"/>
                    <a:pt x="319087" y="28575"/>
                  </a:cubicBezTo>
                  <a:cubicBezTo>
                    <a:pt x="322262" y="34925"/>
                    <a:pt x="317500" y="39688"/>
                    <a:pt x="304800" y="42863"/>
                  </a:cubicBezTo>
                  <a:cubicBezTo>
                    <a:pt x="292100" y="49213"/>
                    <a:pt x="284162" y="53975"/>
                    <a:pt x="280987" y="57150"/>
                  </a:cubicBezTo>
                  <a:cubicBezTo>
                    <a:pt x="277812" y="60325"/>
                    <a:pt x="276225" y="71438"/>
                    <a:pt x="276225" y="90488"/>
                  </a:cubicBezTo>
                  <a:cubicBezTo>
                    <a:pt x="276225" y="93663"/>
                    <a:pt x="274637" y="104775"/>
                    <a:pt x="271462" y="123825"/>
                  </a:cubicBezTo>
                  <a:cubicBezTo>
                    <a:pt x="271462" y="161925"/>
                    <a:pt x="271462" y="195263"/>
                    <a:pt x="271462" y="223838"/>
                  </a:cubicBezTo>
                  <a:cubicBezTo>
                    <a:pt x="261937" y="398463"/>
                    <a:pt x="174625" y="517525"/>
                    <a:pt x="9525" y="581025"/>
                  </a:cubicBezTo>
                  <a:lnTo>
                    <a:pt x="0" y="566738"/>
                  </a:lnTo>
                  <a:cubicBezTo>
                    <a:pt x="149225" y="481013"/>
                    <a:pt x="223837" y="347663"/>
                    <a:pt x="223837" y="166688"/>
                  </a:cubicBezTo>
                  <a:cubicBezTo>
                    <a:pt x="223837" y="109538"/>
                    <a:pt x="223837" y="53975"/>
                    <a:pt x="2238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1" name="任意多边形: 形状 20">
              <a:extLst>
                <a:ext uri="{FF2B5EF4-FFF2-40B4-BE49-F238E27FC236}">
                  <a16:creationId xmlns:a16="http://schemas.microsoft.com/office/drawing/2014/main" id="{53D2AA6E-5DD4-4C66-B2CF-7315A78A0FA9}"/>
                </a:ext>
              </a:extLst>
            </p:cNvPr>
            <p:cNvSpPr/>
            <p:nvPr/>
          </p:nvSpPr>
          <p:spPr>
            <a:xfrm>
              <a:off x="9346463" y="5330351"/>
              <a:ext cx="196216" cy="581025"/>
            </a:xfrm>
            <a:custGeom>
              <a:avLst/>
              <a:gdLst/>
              <a:ahLst/>
              <a:cxnLst/>
              <a:rect l="l" t="t" r="r" b="b"/>
              <a:pathLst>
                <a:path w="96440" h="534352">
                  <a:moveTo>
                    <a:pt x="0" y="0"/>
                  </a:moveTo>
                  <a:cubicBezTo>
                    <a:pt x="38100" y="6350"/>
                    <a:pt x="65087" y="12700"/>
                    <a:pt x="80962" y="19050"/>
                  </a:cubicBezTo>
                  <a:cubicBezTo>
                    <a:pt x="90487" y="22225"/>
                    <a:pt x="95250" y="25400"/>
                    <a:pt x="95250" y="28575"/>
                  </a:cubicBezTo>
                  <a:cubicBezTo>
                    <a:pt x="98425" y="31750"/>
                    <a:pt x="95250" y="34925"/>
                    <a:pt x="85725" y="38100"/>
                  </a:cubicBezTo>
                  <a:cubicBezTo>
                    <a:pt x="85725" y="41275"/>
                    <a:pt x="82550" y="44450"/>
                    <a:pt x="76200" y="47625"/>
                  </a:cubicBezTo>
                  <a:cubicBezTo>
                    <a:pt x="73025" y="47625"/>
                    <a:pt x="69850" y="49213"/>
                    <a:pt x="66675" y="52388"/>
                  </a:cubicBezTo>
                  <a:cubicBezTo>
                    <a:pt x="57150" y="52388"/>
                    <a:pt x="52387" y="84138"/>
                    <a:pt x="52387" y="147638"/>
                  </a:cubicBezTo>
                  <a:lnTo>
                    <a:pt x="52387" y="342900"/>
                  </a:lnTo>
                  <a:cubicBezTo>
                    <a:pt x="52387" y="352425"/>
                    <a:pt x="53975" y="385763"/>
                    <a:pt x="57150" y="442913"/>
                  </a:cubicBezTo>
                  <a:cubicBezTo>
                    <a:pt x="57150" y="477838"/>
                    <a:pt x="57150" y="496888"/>
                    <a:pt x="57150" y="500063"/>
                  </a:cubicBezTo>
                  <a:cubicBezTo>
                    <a:pt x="57150" y="509588"/>
                    <a:pt x="53975" y="515938"/>
                    <a:pt x="47625" y="519113"/>
                  </a:cubicBezTo>
                  <a:cubicBezTo>
                    <a:pt x="34925" y="531813"/>
                    <a:pt x="23812" y="536575"/>
                    <a:pt x="14287" y="533400"/>
                  </a:cubicBezTo>
                  <a:cubicBezTo>
                    <a:pt x="7937" y="533400"/>
                    <a:pt x="4762" y="528638"/>
                    <a:pt x="4762" y="519113"/>
                  </a:cubicBezTo>
                  <a:cubicBezTo>
                    <a:pt x="4762" y="515938"/>
                    <a:pt x="4762" y="493713"/>
                    <a:pt x="4762" y="452438"/>
                  </a:cubicBezTo>
                  <a:cubicBezTo>
                    <a:pt x="4762" y="398463"/>
                    <a:pt x="4762" y="366713"/>
                    <a:pt x="4762" y="357188"/>
                  </a:cubicBezTo>
                  <a:lnTo>
                    <a:pt x="4762" y="133350"/>
                  </a:lnTo>
                  <a:cubicBezTo>
                    <a:pt x="4762" y="117475"/>
                    <a:pt x="4762" y="87313"/>
                    <a:pt x="4762" y="42863"/>
                  </a:cubicBezTo>
                  <a:cubicBezTo>
                    <a:pt x="1587" y="17463"/>
                    <a:pt x="0" y="3175"/>
                    <a:pt x="0" y="0"/>
                  </a:cubicBezTo>
                  <a:close/>
                </a:path>
              </a:pathLst>
            </a:cu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0" name="任意多边形: 形状 19">
              <a:extLst>
                <a:ext uri="{FF2B5EF4-FFF2-40B4-BE49-F238E27FC236}">
                  <a16:creationId xmlns:a16="http://schemas.microsoft.com/office/drawing/2014/main" id="{79F726D6-7A61-4755-8E03-8194621DCD14}"/>
                </a:ext>
              </a:extLst>
            </p:cNvPr>
            <p:cNvSpPr/>
            <p:nvPr/>
          </p:nvSpPr>
          <p:spPr>
            <a:xfrm>
              <a:off x="9573138" y="5347814"/>
              <a:ext cx="287337" cy="523875"/>
            </a:xfrm>
            <a:custGeom>
              <a:avLst/>
              <a:gdLst/>
              <a:ahLst/>
              <a:cxnLst/>
              <a:rect l="l" t="t" r="r" b="b"/>
              <a:pathLst>
                <a:path w="287337" h="523875">
                  <a:moveTo>
                    <a:pt x="0" y="0"/>
                  </a:moveTo>
                  <a:cubicBezTo>
                    <a:pt x="38100" y="6350"/>
                    <a:pt x="66675" y="12700"/>
                    <a:pt x="85725" y="19050"/>
                  </a:cubicBezTo>
                  <a:cubicBezTo>
                    <a:pt x="95250" y="22225"/>
                    <a:pt x="100013" y="26988"/>
                    <a:pt x="100013" y="33338"/>
                  </a:cubicBezTo>
                  <a:cubicBezTo>
                    <a:pt x="103188" y="39688"/>
                    <a:pt x="100013" y="44450"/>
                    <a:pt x="90488" y="47625"/>
                  </a:cubicBezTo>
                  <a:cubicBezTo>
                    <a:pt x="77788" y="50800"/>
                    <a:pt x="69850" y="53975"/>
                    <a:pt x="66675" y="57150"/>
                  </a:cubicBezTo>
                  <a:cubicBezTo>
                    <a:pt x="57150" y="53975"/>
                    <a:pt x="52388" y="93663"/>
                    <a:pt x="52388" y="176213"/>
                  </a:cubicBezTo>
                  <a:lnTo>
                    <a:pt x="52388" y="400050"/>
                  </a:lnTo>
                  <a:cubicBezTo>
                    <a:pt x="46038" y="454025"/>
                    <a:pt x="66675" y="481013"/>
                    <a:pt x="114300" y="481013"/>
                  </a:cubicBezTo>
                  <a:cubicBezTo>
                    <a:pt x="136525" y="481013"/>
                    <a:pt x="155575" y="479425"/>
                    <a:pt x="171450" y="476250"/>
                  </a:cubicBezTo>
                  <a:cubicBezTo>
                    <a:pt x="203200" y="476250"/>
                    <a:pt x="220663" y="454025"/>
                    <a:pt x="223838" y="409575"/>
                  </a:cubicBezTo>
                  <a:cubicBezTo>
                    <a:pt x="227013" y="358775"/>
                    <a:pt x="230188" y="312738"/>
                    <a:pt x="233363" y="271463"/>
                  </a:cubicBezTo>
                  <a:lnTo>
                    <a:pt x="252413" y="271463"/>
                  </a:lnTo>
                  <a:lnTo>
                    <a:pt x="252413" y="385763"/>
                  </a:lnTo>
                  <a:cubicBezTo>
                    <a:pt x="255588" y="414338"/>
                    <a:pt x="260350" y="434975"/>
                    <a:pt x="266700" y="447675"/>
                  </a:cubicBezTo>
                  <a:cubicBezTo>
                    <a:pt x="269875" y="454025"/>
                    <a:pt x="274638" y="460375"/>
                    <a:pt x="280988" y="466725"/>
                  </a:cubicBezTo>
                  <a:cubicBezTo>
                    <a:pt x="287338" y="473075"/>
                    <a:pt x="288925" y="481013"/>
                    <a:pt x="285750" y="490538"/>
                  </a:cubicBezTo>
                  <a:cubicBezTo>
                    <a:pt x="285750" y="509588"/>
                    <a:pt x="252413" y="520700"/>
                    <a:pt x="185738" y="523875"/>
                  </a:cubicBezTo>
                  <a:cubicBezTo>
                    <a:pt x="160338" y="523875"/>
                    <a:pt x="136525" y="523875"/>
                    <a:pt x="114300" y="523875"/>
                  </a:cubicBezTo>
                  <a:cubicBezTo>
                    <a:pt x="69850" y="523875"/>
                    <a:pt x="41275" y="515938"/>
                    <a:pt x="28575" y="500063"/>
                  </a:cubicBezTo>
                  <a:cubicBezTo>
                    <a:pt x="12700" y="484188"/>
                    <a:pt x="4763" y="454025"/>
                    <a:pt x="4763" y="409575"/>
                  </a:cubicBezTo>
                  <a:lnTo>
                    <a:pt x="4763" y="152400"/>
                  </a:lnTo>
                  <a:cubicBezTo>
                    <a:pt x="4763" y="85725"/>
                    <a:pt x="3175" y="3492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7" name="任意多边形: 形状 36">
              <a:extLst>
                <a:ext uri="{FF2B5EF4-FFF2-40B4-BE49-F238E27FC236}">
                  <a16:creationId xmlns:a16="http://schemas.microsoft.com/office/drawing/2014/main" id="{176317C9-CDE8-49F3-8060-C207767ECA3B}"/>
                </a:ext>
              </a:extLst>
            </p:cNvPr>
            <p:cNvSpPr/>
            <p:nvPr/>
          </p:nvSpPr>
          <p:spPr>
            <a:xfrm>
              <a:off x="8778076" y="4840291"/>
              <a:ext cx="201215" cy="200025"/>
            </a:xfrm>
            <a:custGeom>
              <a:avLst/>
              <a:gdLst/>
              <a:ahLst/>
              <a:cxnLst/>
              <a:rect l="l" t="t" r="r" b="b"/>
              <a:pathLst>
                <a:path w="201215" h="200025">
                  <a:moveTo>
                    <a:pt x="9525" y="0"/>
                  </a:moveTo>
                  <a:cubicBezTo>
                    <a:pt x="47625" y="19050"/>
                    <a:pt x="85725" y="39688"/>
                    <a:pt x="123825" y="61913"/>
                  </a:cubicBezTo>
                  <a:cubicBezTo>
                    <a:pt x="158750" y="80963"/>
                    <a:pt x="180975" y="96838"/>
                    <a:pt x="190500" y="109538"/>
                  </a:cubicBezTo>
                  <a:cubicBezTo>
                    <a:pt x="200025" y="119063"/>
                    <a:pt x="203200" y="133350"/>
                    <a:pt x="200025" y="152400"/>
                  </a:cubicBezTo>
                  <a:cubicBezTo>
                    <a:pt x="200025" y="180975"/>
                    <a:pt x="192088" y="196850"/>
                    <a:pt x="176213" y="200025"/>
                  </a:cubicBezTo>
                  <a:cubicBezTo>
                    <a:pt x="163513" y="200025"/>
                    <a:pt x="152400" y="188913"/>
                    <a:pt x="142875" y="166688"/>
                  </a:cubicBezTo>
                  <a:cubicBezTo>
                    <a:pt x="133350" y="147638"/>
                    <a:pt x="115888" y="123825"/>
                    <a:pt x="90488" y="95250"/>
                  </a:cubicBezTo>
                  <a:cubicBezTo>
                    <a:pt x="74613" y="76200"/>
                    <a:pt x="44450" y="49213"/>
                    <a:pt x="0" y="14288"/>
                  </a:cubicBezTo>
                  <a:lnTo>
                    <a:pt x="95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Tree>
    <p:extLst>
      <p:ext uri="{BB962C8B-B14F-4D97-AF65-F5344CB8AC3E}">
        <p14:creationId xmlns:p14="http://schemas.microsoft.com/office/powerpoint/2010/main" val="1359594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F4FF"/>
        </a:solidFill>
        <a:effectLst/>
      </p:bgPr>
    </p:bg>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6615BB37-7FAD-4DD4-9DD9-7513C7E9A9CA}"/>
              </a:ext>
            </a:extLst>
          </p:cNvPr>
          <p:cNvGrpSpPr/>
          <p:nvPr/>
        </p:nvGrpSpPr>
        <p:grpSpPr>
          <a:xfrm>
            <a:off x="8626681" y="3615378"/>
            <a:ext cx="2970122" cy="2956560"/>
            <a:chOff x="7148401" y="4511040"/>
            <a:chExt cx="2970122" cy="2956560"/>
          </a:xfrm>
        </p:grpSpPr>
        <p:sp>
          <p:nvSpPr>
            <p:cNvPr id="16" name="圆: 空心 15">
              <a:extLst>
                <a:ext uri="{FF2B5EF4-FFF2-40B4-BE49-F238E27FC236}">
                  <a16:creationId xmlns:a16="http://schemas.microsoft.com/office/drawing/2014/main" id="{A7E70E81-ADA7-4BC9-93F3-497FCCBB630D}"/>
                </a:ext>
              </a:extLst>
            </p:cNvPr>
            <p:cNvSpPr/>
            <p:nvPr/>
          </p:nvSpPr>
          <p:spPr>
            <a:xfrm>
              <a:off x="7299960" y="4724400"/>
              <a:ext cx="2529840" cy="2529840"/>
            </a:xfrm>
            <a:prstGeom prst="donut">
              <a:avLst>
                <a:gd name="adj" fmla="val 12967"/>
              </a:avLst>
            </a:prstGeom>
            <a:gradFill>
              <a:gsLst>
                <a:gs pos="77000">
                  <a:schemeClr val="bg1"/>
                </a:gs>
                <a:gs pos="38000">
                  <a:srgbClr val="E1F4FF"/>
                </a:gs>
              </a:gsLst>
              <a:lin ang="2700000" scaled="0"/>
            </a:gradFill>
            <a:ln>
              <a:noFill/>
            </a:ln>
            <a:effectLst>
              <a:outerShdw blurRad="114300" dist="165100" dir="2700000" algn="b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 空心 16">
              <a:extLst>
                <a:ext uri="{FF2B5EF4-FFF2-40B4-BE49-F238E27FC236}">
                  <a16:creationId xmlns:a16="http://schemas.microsoft.com/office/drawing/2014/main" id="{A37A91EA-FAE7-4D6E-9651-6A4F8714B12B}"/>
                </a:ext>
              </a:extLst>
            </p:cNvPr>
            <p:cNvSpPr/>
            <p:nvPr/>
          </p:nvSpPr>
          <p:spPr>
            <a:xfrm>
              <a:off x="7376162" y="4724400"/>
              <a:ext cx="2529840" cy="2529840"/>
            </a:xfrm>
            <a:prstGeom prst="donut">
              <a:avLst>
                <a:gd name="adj" fmla="val 12967"/>
              </a:avLst>
            </a:prstGeom>
            <a:solidFill>
              <a:srgbClr val="E1F4FF"/>
            </a:solidFill>
            <a:ln>
              <a:noFill/>
            </a:ln>
            <a:effectLst>
              <a:outerShdw blurRad="114300" dist="165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 空心 17">
              <a:extLst>
                <a:ext uri="{FF2B5EF4-FFF2-40B4-BE49-F238E27FC236}">
                  <a16:creationId xmlns:a16="http://schemas.microsoft.com/office/drawing/2014/main" id="{429B77E7-1F59-4AE2-BE5F-A30081F4CC67}"/>
                </a:ext>
              </a:extLst>
            </p:cNvPr>
            <p:cNvSpPr/>
            <p:nvPr/>
          </p:nvSpPr>
          <p:spPr>
            <a:xfrm>
              <a:off x="7148401" y="4511040"/>
              <a:ext cx="2970122" cy="2956560"/>
            </a:xfrm>
            <a:prstGeom prst="donut">
              <a:avLst>
                <a:gd name="adj" fmla="val 15267"/>
              </a:avLst>
            </a:prstGeom>
            <a:solidFill>
              <a:srgbClr val="E1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椭圆 3">
            <a:extLst>
              <a:ext uri="{FF2B5EF4-FFF2-40B4-BE49-F238E27FC236}">
                <a16:creationId xmlns:a16="http://schemas.microsoft.com/office/drawing/2014/main" id="{24B7E96B-8E34-43E2-82DF-5CBE0D011C29}"/>
              </a:ext>
            </a:extLst>
          </p:cNvPr>
          <p:cNvSpPr/>
          <p:nvPr/>
        </p:nvSpPr>
        <p:spPr>
          <a:xfrm>
            <a:off x="1310640" y="731520"/>
            <a:ext cx="1767840" cy="1767840"/>
          </a:xfrm>
          <a:prstGeom prst="ellipse">
            <a:avLst/>
          </a:prstGeom>
          <a:solidFill>
            <a:srgbClr val="E1F4FF"/>
          </a:solidFill>
          <a:ln>
            <a:noFill/>
          </a:ln>
          <a:effectLst>
            <a:outerShdw blurRad="114300" dist="165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4AE9542-DD64-4133-B8D8-D082D0EC628D}"/>
              </a:ext>
            </a:extLst>
          </p:cNvPr>
          <p:cNvSpPr/>
          <p:nvPr/>
        </p:nvSpPr>
        <p:spPr>
          <a:xfrm>
            <a:off x="1310640" y="731520"/>
            <a:ext cx="1767840" cy="1767840"/>
          </a:xfrm>
          <a:prstGeom prst="ellipse">
            <a:avLst/>
          </a:prstGeom>
          <a:solidFill>
            <a:srgbClr val="E1F4FF"/>
          </a:solidFill>
          <a:ln>
            <a:noFill/>
          </a:ln>
          <a:effectLst>
            <a:outerShdw blurRad="114300" dist="165100" dir="2700000" algn="b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A350AF6-CF54-489D-BD6B-B250EFA1C653}"/>
              </a:ext>
            </a:extLst>
          </p:cNvPr>
          <p:cNvSpPr/>
          <p:nvPr/>
        </p:nvSpPr>
        <p:spPr>
          <a:xfrm>
            <a:off x="1310640" y="3916680"/>
            <a:ext cx="1767840" cy="1767840"/>
          </a:xfrm>
          <a:prstGeom prst="ellipse">
            <a:avLst/>
          </a:prstGeom>
          <a:solidFill>
            <a:srgbClr val="E1F4FF"/>
          </a:solidFill>
          <a:ln>
            <a:noFill/>
          </a:ln>
          <a:effectLst>
            <a:outerShdw blurRad="114300" dist="165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BE3A6E6-89D9-4BA6-8308-815CB8720B92}"/>
              </a:ext>
            </a:extLst>
          </p:cNvPr>
          <p:cNvSpPr/>
          <p:nvPr/>
        </p:nvSpPr>
        <p:spPr>
          <a:xfrm>
            <a:off x="1310640" y="3916680"/>
            <a:ext cx="1767840" cy="1767840"/>
          </a:xfrm>
          <a:prstGeom prst="ellipse">
            <a:avLst/>
          </a:prstGeom>
          <a:gradFill>
            <a:gsLst>
              <a:gs pos="77000">
                <a:schemeClr val="bg1"/>
              </a:gs>
              <a:gs pos="38000">
                <a:srgbClr val="E1F4FF"/>
              </a:gs>
            </a:gsLst>
            <a:lin ang="2700000" scaled="0"/>
          </a:gradFill>
          <a:ln>
            <a:noFill/>
          </a:ln>
          <a:effectLst>
            <a:outerShdw blurRad="114300" dist="165100" dir="2700000" algn="b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A85FA30-2A34-491F-AC78-9EE2445C364D}"/>
              </a:ext>
            </a:extLst>
          </p:cNvPr>
          <p:cNvSpPr txBox="1"/>
          <p:nvPr/>
        </p:nvSpPr>
        <p:spPr>
          <a:xfrm>
            <a:off x="3154682" y="2705725"/>
            <a:ext cx="5981698" cy="1446550"/>
          </a:xfrm>
          <a:prstGeom prst="rect">
            <a:avLst/>
          </a:prstGeom>
          <a:noFill/>
        </p:spPr>
        <p:txBody>
          <a:bodyPr wrap="square" rtlCol="0">
            <a:spAutoFit/>
          </a:bodyPr>
          <a:lstStyle/>
          <a:p>
            <a:r>
              <a:rPr lang="zh-CN" altLang="en-US" sz="8800" dirty="0">
                <a:solidFill>
                  <a:srgbClr val="E1F4FF"/>
                </a:solidFill>
                <a:effectLst>
                  <a:outerShdw blurRad="50800" dist="50800" dir="10800000" algn="r" rotWithShape="0">
                    <a:schemeClr val="bg1">
                      <a:alpha val="76000"/>
                    </a:schemeClr>
                  </a:outerShdw>
                </a:effectLst>
                <a:latin typeface="华光标题黑_CNKI" panose="02000500000000000000" pitchFamily="2" charset="-122"/>
                <a:ea typeface="华光标题黑_CNKI" panose="02000500000000000000" pitchFamily="2" charset="-122"/>
              </a:rPr>
              <a:t>新拟态风格</a:t>
            </a:r>
          </a:p>
        </p:txBody>
      </p:sp>
      <p:sp>
        <p:nvSpPr>
          <p:cNvPr id="13" name="文本框 12">
            <a:extLst>
              <a:ext uri="{FF2B5EF4-FFF2-40B4-BE49-F238E27FC236}">
                <a16:creationId xmlns:a16="http://schemas.microsoft.com/office/drawing/2014/main" id="{426A8E8E-86C4-4480-AA7F-171588A6FA4C}"/>
              </a:ext>
            </a:extLst>
          </p:cNvPr>
          <p:cNvSpPr txBox="1"/>
          <p:nvPr/>
        </p:nvSpPr>
        <p:spPr>
          <a:xfrm>
            <a:off x="3154682" y="2705725"/>
            <a:ext cx="5981698" cy="1446550"/>
          </a:xfrm>
          <a:prstGeom prst="rect">
            <a:avLst/>
          </a:prstGeom>
          <a:noFill/>
        </p:spPr>
        <p:txBody>
          <a:bodyPr wrap="square" rtlCol="0">
            <a:spAutoFit/>
          </a:bodyPr>
          <a:lstStyle/>
          <a:p>
            <a:r>
              <a:rPr lang="zh-CN" altLang="en-US" sz="8800" dirty="0">
                <a:solidFill>
                  <a:srgbClr val="E1F4FF"/>
                </a:solidFill>
                <a:effectLst>
                  <a:outerShdw blurRad="50800" dist="38100" dir="2700000" algn="tl" rotWithShape="0">
                    <a:prstClr val="black">
                      <a:alpha val="40000"/>
                    </a:prstClr>
                  </a:outerShdw>
                </a:effectLst>
                <a:latin typeface="华光标题黑_CNKI" panose="02000500000000000000" pitchFamily="2" charset="-122"/>
                <a:ea typeface="华光标题黑_CNKI" panose="02000500000000000000" pitchFamily="2" charset="-122"/>
              </a:rPr>
              <a:t>新拟态风格</a:t>
            </a:r>
          </a:p>
        </p:txBody>
      </p:sp>
      <p:grpSp>
        <p:nvGrpSpPr>
          <p:cNvPr id="20" name="组合 19">
            <a:extLst>
              <a:ext uri="{FF2B5EF4-FFF2-40B4-BE49-F238E27FC236}">
                <a16:creationId xmlns:a16="http://schemas.microsoft.com/office/drawing/2014/main" id="{9877C37F-4839-4715-8B7D-D2CCC4D5E76B}"/>
              </a:ext>
            </a:extLst>
          </p:cNvPr>
          <p:cNvGrpSpPr/>
          <p:nvPr/>
        </p:nvGrpSpPr>
        <p:grpSpPr>
          <a:xfrm rot="16200000">
            <a:off x="8968742" y="-77325"/>
            <a:ext cx="2286000" cy="3237876"/>
            <a:chOff x="9212582" y="377501"/>
            <a:chExt cx="2286000" cy="3237876"/>
          </a:xfrm>
        </p:grpSpPr>
        <p:sp>
          <p:nvSpPr>
            <p:cNvPr id="15" name="矩形: 圆角 14">
              <a:extLst>
                <a:ext uri="{FF2B5EF4-FFF2-40B4-BE49-F238E27FC236}">
                  <a16:creationId xmlns:a16="http://schemas.microsoft.com/office/drawing/2014/main" id="{8E750341-6E5A-43AC-8DD9-CAA25AD1A2CE}"/>
                </a:ext>
              </a:extLst>
            </p:cNvPr>
            <p:cNvSpPr/>
            <p:nvPr/>
          </p:nvSpPr>
          <p:spPr>
            <a:xfrm>
              <a:off x="9212582" y="377502"/>
              <a:ext cx="2286000" cy="3237875"/>
            </a:xfrm>
            <a:prstGeom prst="roundRect">
              <a:avLst/>
            </a:prstGeom>
            <a:solidFill>
              <a:srgbClr val="E1F4FF"/>
            </a:solidFill>
            <a:ln>
              <a:noFill/>
            </a:ln>
            <a:effectLst>
              <a:outerShdw blurRad="114300" dist="165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D539047-E4DA-41D3-BED0-B3A83EE40CEB}"/>
                </a:ext>
              </a:extLst>
            </p:cNvPr>
            <p:cNvSpPr/>
            <p:nvPr/>
          </p:nvSpPr>
          <p:spPr>
            <a:xfrm>
              <a:off x="9212582" y="377501"/>
              <a:ext cx="2286000" cy="3237875"/>
            </a:xfrm>
            <a:prstGeom prst="roundRect">
              <a:avLst/>
            </a:prstGeom>
            <a:solidFill>
              <a:srgbClr val="E1F4FF"/>
            </a:solidFill>
            <a:ln>
              <a:noFill/>
            </a:ln>
            <a:effectLst>
              <a:outerShdw blurRad="114300" dist="165100" dir="2700000" algn="b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256370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1A08F44-252D-4D11-8F97-04F9FC47B08D}"/>
              </a:ext>
            </a:extLst>
          </p:cNvPr>
          <p:cNvSpPr/>
          <p:nvPr/>
        </p:nvSpPr>
        <p:spPr>
          <a:xfrm>
            <a:off x="0" y="0"/>
            <a:ext cx="12192000" cy="685800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5" name="矩形 4">
            <a:extLst>
              <a:ext uri="{FF2B5EF4-FFF2-40B4-BE49-F238E27FC236}">
                <a16:creationId xmlns:a16="http://schemas.microsoft.com/office/drawing/2014/main" id="{B3F1D57C-A191-466F-9EED-C85B946AFCE6}"/>
              </a:ext>
            </a:extLst>
          </p:cNvPr>
          <p:cNvSpPr/>
          <p:nvPr/>
        </p:nvSpPr>
        <p:spPr>
          <a:xfrm>
            <a:off x="924560" y="1600200"/>
            <a:ext cx="4622800" cy="2834640"/>
          </a:xfrm>
          <a:prstGeom prst="rect">
            <a:avLst/>
          </a:prstGeom>
          <a:ln>
            <a:noFill/>
          </a:ln>
          <a:effectLst>
            <a:outerShdw blurRad="431800" dist="254000" dir="1338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6" name="矩形 5">
            <a:extLst>
              <a:ext uri="{FF2B5EF4-FFF2-40B4-BE49-F238E27FC236}">
                <a16:creationId xmlns:a16="http://schemas.microsoft.com/office/drawing/2014/main" id="{0BEA4528-CA44-4A6B-8FAD-9AD9C025FBEC}"/>
              </a:ext>
            </a:extLst>
          </p:cNvPr>
          <p:cNvSpPr/>
          <p:nvPr/>
        </p:nvSpPr>
        <p:spPr>
          <a:xfrm>
            <a:off x="3784600" y="2179320"/>
            <a:ext cx="4622800" cy="2834640"/>
          </a:xfrm>
          <a:prstGeom prst="rect">
            <a:avLst/>
          </a:prstGeom>
          <a:ln>
            <a:noFill/>
          </a:ln>
          <a:effectLst>
            <a:outerShdw blurRad="127000" dist="152400" dir="276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3B107AE-1968-4D39-803F-4ABB8EB65F53}"/>
              </a:ext>
            </a:extLst>
          </p:cNvPr>
          <p:cNvSpPr/>
          <p:nvPr/>
        </p:nvSpPr>
        <p:spPr>
          <a:xfrm>
            <a:off x="3784600" y="2179320"/>
            <a:ext cx="4622800" cy="2834640"/>
          </a:xfrm>
          <a:prstGeom prst="rect">
            <a:avLst/>
          </a:prstGeom>
          <a:solidFill>
            <a:schemeClr val="tx1">
              <a:alpha val="4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B6A9CB6-F09C-4730-937E-0AE0FA554A3D}"/>
              </a:ext>
            </a:extLst>
          </p:cNvPr>
          <p:cNvSpPr txBox="1"/>
          <p:nvPr/>
        </p:nvSpPr>
        <p:spPr>
          <a:xfrm>
            <a:off x="2194456" y="2255520"/>
            <a:ext cx="5977919" cy="2862322"/>
          </a:xfrm>
          <a:prstGeom prst="rect">
            <a:avLst/>
          </a:prstGeom>
          <a:noFill/>
        </p:spPr>
        <p:txBody>
          <a:bodyPr wrap="none" rtlCol="0">
            <a:spAutoFit/>
          </a:bodyPr>
          <a:lstStyle/>
          <a:p>
            <a:r>
              <a:rPr lang="en-US" altLang="zh-CN" sz="6000" dirty="0">
                <a:solidFill>
                  <a:schemeClr val="bg1"/>
                </a:solidFill>
                <a:latin typeface="Bahnschrift SemiBold" panose="020B0502040204020203" pitchFamily="34" charset="0"/>
              </a:rPr>
              <a:t>PART.ONE</a:t>
            </a:r>
          </a:p>
          <a:p>
            <a:r>
              <a:rPr lang="en-US" altLang="zh-CN" sz="6000" dirty="0">
                <a:solidFill>
                  <a:schemeClr val="bg1"/>
                </a:solidFill>
                <a:latin typeface="Bahnschrift SemiBold" panose="020B0502040204020203" pitchFamily="34" charset="0"/>
              </a:rPr>
              <a:t>THE MOUNTAINS</a:t>
            </a:r>
            <a:endParaRPr lang="zh-CN" altLang="en-US" sz="6000" dirty="0">
              <a:solidFill>
                <a:schemeClr val="bg1"/>
              </a:solidFill>
              <a:latin typeface="Bahnschrift SemiBold" panose="020B0502040204020203" pitchFamily="34" charset="0"/>
            </a:endParaRPr>
          </a:p>
          <a:p>
            <a:endParaRPr lang="zh-CN" altLang="en-US" sz="6000" dirty="0">
              <a:solidFill>
                <a:schemeClr val="bg1"/>
              </a:solidFill>
              <a:latin typeface="Bahnschrift SemiBold" panose="020B0502040204020203" pitchFamily="34" charset="0"/>
            </a:endParaRPr>
          </a:p>
        </p:txBody>
      </p:sp>
      <p:pic>
        <p:nvPicPr>
          <p:cNvPr id="12" name="图片 11">
            <a:extLst>
              <a:ext uri="{FF2B5EF4-FFF2-40B4-BE49-F238E27FC236}">
                <a16:creationId xmlns:a16="http://schemas.microsoft.com/office/drawing/2014/main" id="{AB28D0A2-CD9F-439D-B787-A16B6C05A2D0}"/>
              </a:ext>
            </a:extLst>
          </p:cNvPr>
          <p:cNvPicPr>
            <a:picLocks noChangeAspect="1"/>
          </p:cNvPicPr>
          <p:nvPr/>
        </p:nvPicPr>
        <p:blipFill>
          <a:blip r:embed="rId4"/>
          <a:srcRect/>
          <a:stretch>
            <a:fillRect/>
          </a:stretch>
        </p:blipFill>
        <p:spPr>
          <a:xfrm>
            <a:off x="1246446" y="1863094"/>
            <a:ext cx="1896020" cy="1926503"/>
          </a:xfrm>
          <a:custGeom>
            <a:avLst/>
            <a:gdLst>
              <a:gd name="connsiteX0" fmla="*/ 0 w 1896020"/>
              <a:gd name="connsiteY0" fmla="*/ 0 h 1926503"/>
              <a:gd name="connsiteX1" fmla="*/ 1896020 w 1896020"/>
              <a:gd name="connsiteY1" fmla="*/ 0 h 1926503"/>
              <a:gd name="connsiteX2" fmla="*/ 1896020 w 1896020"/>
              <a:gd name="connsiteY2" fmla="*/ 392426 h 1926503"/>
              <a:gd name="connsiteX3" fmla="*/ 856673 w 1896020"/>
              <a:gd name="connsiteY3" fmla="*/ 392426 h 1926503"/>
              <a:gd name="connsiteX4" fmla="*/ 856673 w 1896020"/>
              <a:gd name="connsiteY4" fmla="*/ 1926503 h 1926503"/>
              <a:gd name="connsiteX5" fmla="*/ 0 w 1896020"/>
              <a:gd name="connsiteY5" fmla="*/ 1926503 h 192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6020" h="1926503">
                <a:moveTo>
                  <a:pt x="0" y="0"/>
                </a:moveTo>
                <a:lnTo>
                  <a:pt x="1896020" y="0"/>
                </a:lnTo>
                <a:lnTo>
                  <a:pt x="1896020" y="392426"/>
                </a:lnTo>
                <a:lnTo>
                  <a:pt x="856673" y="392426"/>
                </a:lnTo>
                <a:lnTo>
                  <a:pt x="856673" y="1926503"/>
                </a:lnTo>
                <a:lnTo>
                  <a:pt x="0" y="1926503"/>
                </a:lnTo>
                <a:close/>
              </a:path>
            </a:pathLst>
          </a:custGeom>
        </p:spPr>
      </p:pic>
    </p:spTree>
    <p:extLst>
      <p:ext uri="{BB962C8B-B14F-4D97-AF65-F5344CB8AC3E}">
        <p14:creationId xmlns:p14="http://schemas.microsoft.com/office/powerpoint/2010/main" val="3935394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CE411032-0632-4E70-B6CC-50BB7AB22B4D}"/>
              </a:ext>
            </a:extLst>
          </p:cNvPr>
          <p:cNvSpPr/>
          <p:nvPr/>
        </p:nvSpPr>
        <p:spPr>
          <a:xfrm>
            <a:off x="0" y="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任意多边形: 形状 6">
            <a:extLst>
              <a:ext uri="{FF2B5EF4-FFF2-40B4-BE49-F238E27FC236}">
                <a16:creationId xmlns:a16="http://schemas.microsoft.com/office/drawing/2014/main" id="{75457A09-F0BF-44E1-ADB4-929AC03C0267}"/>
              </a:ext>
            </a:extLst>
          </p:cNvPr>
          <p:cNvSpPr/>
          <p:nvPr/>
        </p:nvSpPr>
        <p:spPr>
          <a:xfrm>
            <a:off x="0" y="2153920"/>
            <a:ext cx="12192000" cy="2397760"/>
          </a:xfrm>
          <a:custGeom>
            <a:avLst/>
            <a:gdLst>
              <a:gd name="connsiteX0" fmla="*/ 9925189 w 12192000"/>
              <a:gd name="connsiteY0" fmla="*/ 0 h 2743200"/>
              <a:gd name="connsiteX1" fmla="*/ 12192000 w 12192000"/>
              <a:gd name="connsiteY1" fmla="*/ 0 h 2743200"/>
              <a:gd name="connsiteX2" fmla="*/ 12192000 w 12192000"/>
              <a:gd name="connsiteY2" fmla="*/ 2743200 h 2743200"/>
              <a:gd name="connsiteX3" fmla="*/ 9455001 w 12192000"/>
              <a:gd name="connsiteY3" fmla="*/ 2743200 h 2743200"/>
              <a:gd name="connsiteX4" fmla="*/ 0 w 12192000"/>
              <a:gd name="connsiteY4" fmla="*/ 0 h 2743200"/>
              <a:gd name="connsiteX5" fmla="*/ 8284361 w 12192000"/>
              <a:gd name="connsiteY5" fmla="*/ 0 h 2743200"/>
              <a:gd name="connsiteX6" fmla="*/ 7814172 w 12192000"/>
              <a:gd name="connsiteY6" fmla="*/ 2743200 h 2743200"/>
              <a:gd name="connsiteX7" fmla="*/ 0 w 12192000"/>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743200">
                <a:moveTo>
                  <a:pt x="9925189" y="0"/>
                </a:moveTo>
                <a:lnTo>
                  <a:pt x="12192000" y="0"/>
                </a:lnTo>
                <a:lnTo>
                  <a:pt x="12192000" y="2743200"/>
                </a:lnTo>
                <a:lnTo>
                  <a:pt x="9455001" y="2743200"/>
                </a:lnTo>
                <a:close/>
                <a:moveTo>
                  <a:pt x="0" y="0"/>
                </a:moveTo>
                <a:lnTo>
                  <a:pt x="8284361" y="0"/>
                </a:lnTo>
                <a:lnTo>
                  <a:pt x="7814172" y="2743200"/>
                </a:lnTo>
                <a:lnTo>
                  <a:pt x="0" y="2743200"/>
                </a:lnTo>
                <a:close/>
              </a:path>
            </a:pathLst>
          </a:custGeom>
          <a:ln>
            <a:noFill/>
          </a:ln>
          <a:effectLst>
            <a:outerShdw blurRad="139700" dist="38100" dir="2154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4BFC763E-C518-42E2-92E3-3A7D209EA432}"/>
              </a:ext>
            </a:extLst>
          </p:cNvPr>
          <p:cNvSpPr/>
          <p:nvPr/>
        </p:nvSpPr>
        <p:spPr>
          <a:xfrm>
            <a:off x="0" y="2153920"/>
            <a:ext cx="12192000" cy="2397760"/>
          </a:xfrm>
          <a:custGeom>
            <a:avLst/>
            <a:gdLst>
              <a:gd name="connsiteX0" fmla="*/ 9925189 w 12192000"/>
              <a:gd name="connsiteY0" fmla="*/ 0 h 2743200"/>
              <a:gd name="connsiteX1" fmla="*/ 12192000 w 12192000"/>
              <a:gd name="connsiteY1" fmla="*/ 0 h 2743200"/>
              <a:gd name="connsiteX2" fmla="*/ 12192000 w 12192000"/>
              <a:gd name="connsiteY2" fmla="*/ 2743200 h 2743200"/>
              <a:gd name="connsiteX3" fmla="*/ 9455001 w 12192000"/>
              <a:gd name="connsiteY3" fmla="*/ 2743200 h 2743200"/>
              <a:gd name="connsiteX4" fmla="*/ 0 w 12192000"/>
              <a:gd name="connsiteY4" fmla="*/ 0 h 2743200"/>
              <a:gd name="connsiteX5" fmla="*/ 8284361 w 12192000"/>
              <a:gd name="connsiteY5" fmla="*/ 0 h 2743200"/>
              <a:gd name="connsiteX6" fmla="*/ 7814172 w 12192000"/>
              <a:gd name="connsiteY6" fmla="*/ 2743200 h 2743200"/>
              <a:gd name="connsiteX7" fmla="*/ 0 w 12192000"/>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743200">
                <a:moveTo>
                  <a:pt x="9925189" y="0"/>
                </a:moveTo>
                <a:lnTo>
                  <a:pt x="12192000" y="0"/>
                </a:lnTo>
                <a:lnTo>
                  <a:pt x="12192000" y="2743200"/>
                </a:lnTo>
                <a:lnTo>
                  <a:pt x="9455001" y="2743200"/>
                </a:lnTo>
                <a:close/>
                <a:moveTo>
                  <a:pt x="0" y="0"/>
                </a:moveTo>
                <a:lnTo>
                  <a:pt x="8284361" y="0"/>
                </a:lnTo>
                <a:lnTo>
                  <a:pt x="7814172" y="2743200"/>
                </a:lnTo>
                <a:lnTo>
                  <a:pt x="0" y="2743200"/>
                </a:lnTo>
                <a:close/>
              </a:path>
            </a:pathLst>
          </a:cu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useBgFill="1">
        <p:nvSpPr>
          <p:cNvPr id="18" name="任意多边形: 形状 17">
            <a:extLst>
              <a:ext uri="{FF2B5EF4-FFF2-40B4-BE49-F238E27FC236}">
                <a16:creationId xmlns:a16="http://schemas.microsoft.com/office/drawing/2014/main" id="{9AEDD0B7-C310-4CAE-8993-1F5CFF7E6DFB}"/>
              </a:ext>
            </a:extLst>
          </p:cNvPr>
          <p:cNvSpPr/>
          <p:nvPr/>
        </p:nvSpPr>
        <p:spPr>
          <a:xfrm>
            <a:off x="7425060" y="729537"/>
            <a:ext cx="2099699" cy="4977180"/>
          </a:xfrm>
          <a:custGeom>
            <a:avLst/>
            <a:gdLst/>
            <a:ahLst/>
            <a:cxnLst/>
            <a:rect l="l" t="t" r="r" b="b"/>
            <a:pathLst>
              <a:path w="2099699" h="4977180">
                <a:moveTo>
                  <a:pt x="1368033" y="0"/>
                </a:moveTo>
                <a:lnTo>
                  <a:pt x="2099699" y="0"/>
                </a:lnTo>
                <a:lnTo>
                  <a:pt x="2099699" y="4977180"/>
                </a:lnTo>
                <a:lnTo>
                  <a:pt x="857710" y="4977180"/>
                </a:lnTo>
                <a:lnTo>
                  <a:pt x="857710" y="2308748"/>
                </a:lnTo>
                <a:cubicBezTo>
                  <a:pt x="857710" y="1923444"/>
                  <a:pt x="848488" y="1691852"/>
                  <a:pt x="830042" y="1613971"/>
                </a:cubicBezTo>
                <a:cubicBezTo>
                  <a:pt x="811597" y="1536091"/>
                  <a:pt x="760872" y="1477168"/>
                  <a:pt x="677868" y="1437203"/>
                </a:cubicBezTo>
                <a:cubicBezTo>
                  <a:pt x="594863" y="1397238"/>
                  <a:pt x="409897" y="1377256"/>
                  <a:pt x="122969" y="1377256"/>
                </a:cubicBezTo>
                <a:lnTo>
                  <a:pt x="0" y="1377256"/>
                </a:lnTo>
                <a:lnTo>
                  <a:pt x="0" y="796995"/>
                </a:lnTo>
                <a:cubicBezTo>
                  <a:pt x="600499" y="667749"/>
                  <a:pt x="1056510" y="402084"/>
                  <a:pt x="1368033" y="0"/>
                </a:cubicBezTo>
                <a:close/>
              </a:path>
            </a:pathLst>
          </a:custGeom>
          <a:ln>
            <a:noFill/>
          </a:ln>
          <a:effectLst>
            <a:outerShdw blurRad="50800" dist="38100" dir="21540000" sx="105000" sy="10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文本框 8">
            <a:extLst>
              <a:ext uri="{FF2B5EF4-FFF2-40B4-BE49-F238E27FC236}">
                <a16:creationId xmlns:a16="http://schemas.microsoft.com/office/drawing/2014/main" id="{A7CD3DE1-C448-4419-B7CB-89F028296D2D}"/>
              </a:ext>
            </a:extLst>
          </p:cNvPr>
          <p:cNvSpPr txBox="1"/>
          <p:nvPr/>
        </p:nvSpPr>
        <p:spPr>
          <a:xfrm>
            <a:off x="1277309" y="2517525"/>
            <a:ext cx="4818691" cy="1107996"/>
          </a:xfrm>
          <a:prstGeom prst="rect">
            <a:avLst/>
          </a:prstGeom>
          <a:noFill/>
        </p:spPr>
        <p:txBody>
          <a:bodyPr wrap="none" rtlCol="0">
            <a:spAutoFit/>
          </a:bodyPr>
          <a:lstStyle/>
          <a:p>
            <a:r>
              <a:rPr lang="en-US" altLang="zh-CN" sz="6600" dirty="0">
                <a:solidFill>
                  <a:schemeClr val="bg1"/>
                </a:solidFill>
                <a:latin typeface="Arial Black" panose="020B0A04020102020204" pitchFamily="34" charset="0"/>
              </a:rPr>
              <a:t>PART.ONE</a:t>
            </a:r>
            <a:endParaRPr lang="zh-CN" altLang="en-US" sz="6600" dirty="0">
              <a:solidFill>
                <a:schemeClr val="bg1"/>
              </a:solidFill>
              <a:latin typeface="Arial Black" panose="020B0A04020102020204" pitchFamily="34" charset="0"/>
            </a:endParaRPr>
          </a:p>
        </p:txBody>
      </p:sp>
      <p:sp>
        <p:nvSpPr>
          <p:cNvPr id="10" name="文本框 9">
            <a:extLst>
              <a:ext uri="{FF2B5EF4-FFF2-40B4-BE49-F238E27FC236}">
                <a16:creationId xmlns:a16="http://schemas.microsoft.com/office/drawing/2014/main" id="{304C9845-185E-4329-AB77-D1365E34A372}"/>
              </a:ext>
            </a:extLst>
          </p:cNvPr>
          <p:cNvSpPr txBox="1"/>
          <p:nvPr/>
        </p:nvSpPr>
        <p:spPr>
          <a:xfrm>
            <a:off x="1277309" y="3901518"/>
            <a:ext cx="6175379" cy="523220"/>
          </a:xfrm>
          <a:prstGeom prst="rect">
            <a:avLst/>
          </a:prstGeom>
          <a:noFill/>
        </p:spPr>
        <p:txBody>
          <a:bodyPr wrap="square" rtlCol="0">
            <a:spAutoFit/>
          </a:bodyPr>
          <a:lstStyle/>
          <a:p>
            <a:r>
              <a:rPr lang="en-US" altLang="zh-CN" sz="1400" dirty="0">
                <a:solidFill>
                  <a:schemeClr val="bg1">
                    <a:lumMod val="85000"/>
                  </a:schemeClr>
                </a:solidFill>
              </a:rPr>
              <a:t>How to start, how to begin with, what should I say? So many questions are waiting to us. Pay attention to my speech.</a:t>
            </a:r>
            <a:r>
              <a:rPr lang="zh-CN" altLang="en-US" sz="1400" dirty="0">
                <a:solidFill>
                  <a:schemeClr val="bg1">
                    <a:lumMod val="85000"/>
                  </a:schemeClr>
                </a:solidFill>
              </a:rPr>
              <a:t> </a:t>
            </a:r>
          </a:p>
        </p:txBody>
      </p:sp>
      <p:sp>
        <p:nvSpPr>
          <p:cNvPr id="21" name="平行四边形 20">
            <a:extLst>
              <a:ext uri="{FF2B5EF4-FFF2-40B4-BE49-F238E27FC236}">
                <a16:creationId xmlns:a16="http://schemas.microsoft.com/office/drawing/2014/main" id="{A8DB2557-45E3-4C43-9FB7-C02FC8000008}"/>
              </a:ext>
            </a:extLst>
          </p:cNvPr>
          <p:cNvSpPr/>
          <p:nvPr/>
        </p:nvSpPr>
        <p:spPr>
          <a:xfrm>
            <a:off x="1362697" y="3548664"/>
            <a:ext cx="621792" cy="9597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a:extLst>
              <a:ext uri="{FF2B5EF4-FFF2-40B4-BE49-F238E27FC236}">
                <a16:creationId xmlns:a16="http://schemas.microsoft.com/office/drawing/2014/main" id="{226CD40B-2171-45FB-85B0-08DEA1DA9234}"/>
              </a:ext>
            </a:extLst>
          </p:cNvPr>
          <p:cNvSpPr/>
          <p:nvPr/>
        </p:nvSpPr>
        <p:spPr>
          <a:xfrm>
            <a:off x="2021065" y="3541734"/>
            <a:ext cx="621792" cy="9597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a:extLst>
              <a:ext uri="{FF2B5EF4-FFF2-40B4-BE49-F238E27FC236}">
                <a16:creationId xmlns:a16="http://schemas.microsoft.com/office/drawing/2014/main" id="{EA272A1F-34C8-4B4D-8787-758E85AC7774}"/>
              </a:ext>
            </a:extLst>
          </p:cNvPr>
          <p:cNvSpPr/>
          <p:nvPr/>
        </p:nvSpPr>
        <p:spPr>
          <a:xfrm>
            <a:off x="2667307" y="3541734"/>
            <a:ext cx="621792" cy="9597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a:extLst>
              <a:ext uri="{FF2B5EF4-FFF2-40B4-BE49-F238E27FC236}">
                <a16:creationId xmlns:a16="http://schemas.microsoft.com/office/drawing/2014/main" id="{A641A03F-41BF-4DDB-A2F2-729F4A308265}"/>
              </a:ext>
            </a:extLst>
          </p:cNvPr>
          <p:cNvSpPr/>
          <p:nvPr/>
        </p:nvSpPr>
        <p:spPr>
          <a:xfrm>
            <a:off x="3313417" y="3536472"/>
            <a:ext cx="621792" cy="9597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a:extLst>
              <a:ext uri="{FF2B5EF4-FFF2-40B4-BE49-F238E27FC236}">
                <a16:creationId xmlns:a16="http://schemas.microsoft.com/office/drawing/2014/main" id="{792E41DF-6802-4AE7-944B-7BDD31C5F2CB}"/>
              </a:ext>
            </a:extLst>
          </p:cNvPr>
          <p:cNvSpPr/>
          <p:nvPr/>
        </p:nvSpPr>
        <p:spPr>
          <a:xfrm>
            <a:off x="3971785" y="3529542"/>
            <a:ext cx="621792" cy="9597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a:extLst>
              <a:ext uri="{FF2B5EF4-FFF2-40B4-BE49-F238E27FC236}">
                <a16:creationId xmlns:a16="http://schemas.microsoft.com/office/drawing/2014/main" id="{E8FFFE7D-19A5-4AD4-9E16-0FC3B9F9FA5B}"/>
              </a:ext>
            </a:extLst>
          </p:cNvPr>
          <p:cNvSpPr/>
          <p:nvPr/>
        </p:nvSpPr>
        <p:spPr>
          <a:xfrm>
            <a:off x="4618027" y="3529542"/>
            <a:ext cx="621792" cy="9597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a:extLst>
              <a:ext uri="{FF2B5EF4-FFF2-40B4-BE49-F238E27FC236}">
                <a16:creationId xmlns:a16="http://schemas.microsoft.com/office/drawing/2014/main" id="{F9C1936B-F416-4A32-8A16-307B67EA4A37}"/>
              </a:ext>
            </a:extLst>
          </p:cNvPr>
          <p:cNvSpPr/>
          <p:nvPr/>
        </p:nvSpPr>
        <p:spPr>
          <a:xfrm>
            <a:off x="5264137" y="3525072"/>
            <a:ext cx="621792" cy="9597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9692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a_F50uxWuzTf311585502413_202063017422">
            <a:hlinkClick r:id="" action="ppaction://media"/>
            <a:extLst>
              <a:ext uri="{FF2B5EF4-FFF2-40B4-BE49-F238E27FC236}">
                <a16:creationId xmlns:a16="http://schemas.microsoft.com/office/drawing/2014/main" id="{9CD75C20-F12F-422A-BD50-E83387C9D4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9640" y="0"/>
            <a:ext cx="9982200" cy="5614988"/>
          </a:xfrm>
          <a:prstGeom prst="rect">
            <a:avLst/>
          </a:prstGeom>
          <a:effectLst>
            <a:softEdge rad="165100"/>
          </a:effectLst>
        </p:spPr>
      </p:pic>
      <p:sp>
        <p:nvSpPr>
          <p:cNvPr id="5" name="文本框 4">
            <a:extLst>
              <a:ext uri="{FF2B5EF4-FFF2-40B4-BE49-F238E27FC236}">
                <a16:creationId xmlns:a16="http://schemas.microsoft.com/office/drawing/2014/main" id="{D41384F4-547C-4690-B6F8-8E8A052864B8}"/>
              </a:ext>
            </a:extLst>
          </p:cNvPr>
          <p:cNvSpPr txBox="1"/>
          <p:nvPr/>
        </p:nvSpPr>
        <p:spPr>
          <a:xfrm>
            <a:off x="2156460" y="5842337"/>
            <a:ext cx="7879080" cy="1015663"/>
          </a:xfrm>
          <a:prstGeom prst="rect">
            <a:avLst/>
          </a:prstGeom>
          <a:noFill/>
        </p:spPr>
        <p:txBody>
          <a:bodyPr wrap="none" rtlCol="0">
            <a:spAutoFit/>
          </a:bodyPr>
          <a:lstStyle/>
          <a:p>
            <a:r>
              <a:rPr lang="zh-CN" altLang="en-US" sz="6000" dirty="0">
                <a:blipFill>
                  <a:blip r:embed="rId6">
                    <a:extLst>
                      <a:ext uri="{837473B0-CC2E-450A-ABE3-18F120FF3D39}">
                        <a1611:picAttrSrcUrl xmlns:a1611="http://schemas.microsoft.com/office/drawing/2016/11/main" r:id="rId7"/>
                      </a:ext>
                    </a:extLst>
                  </a:blip>
                  <a:stretch>
                    <a:fillRect/>
                  </a:stretch>
                </a:blipFill>
                <a:latin typeface="华文行楷" panose="02010800040101010101" pitchFamily="2" charset="-122"/>
                <a:ea typeface="华文行楷" panose="02010800040101010101" pitchFamily="2" charset="-122"/>
              </a:rPr>
              <a:t>向伟大的逆行者们致敬</a:t>
            </a:r>
          </a:p>
        </p:txBody>
      </p:sp>
    </p:spTree>
    <p:extLst>
      <p:ext uri="{BB962C8B-B14F-4D97-AF65-F5344CB8AC3E}">
        <p14:creationId xmlns:p14="http://schemas.microsoft.com/office/powerpoint/2010/main" val="134801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清晰 480P] 国旗动态壁纸【无水印】_2020630175512">
            <a:hlinkClick r:id="" action="ppaction://media"/>
            <a:extLst>
              <a:ext uri="{FF2B5EF4-FFF2-40B4-BE49-F238E27FC236}">
                <a16:creationId xmlns:a16="http://schemas.microsoft.com/office/drawing/2014/main" id="{06E70E79-EA82-46C6-A46A-0BB65B8F96E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 y="0"/>
            <a:ext cx="12199783" cy="6858000"/>
          </a:xfrm>
        </p:spPr>
      </p:pic>
      <p:sp>
        <p:nvSpPr>
          <p:cNvPr id="6" name="矩形 5">
            <a:extLst>
              <a:ext uri="{FF2B5EF4-FFF2-40B4-BE49-F238E27FC236}">
                <a16:creationId xmlns:a16="http://schemas.microsoft.com/office/drawing/2014/main" id="{1E46BDAD-F3D1-4E4A-A857-8BA2699FFF4C}"/>
              </a:ext>
            </a:extLst>
          </p:cNvPr>
          <p:cNvSpPr/>
          <p:nvPr/>
        </p:nvSpPr>
        <p:spPr>
          <a:xfrm>
            <a:off x="0" y="5273040"/>
            <a:ext cx="12199783" cy="15849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E6F4781-70AB-45D3-AB54-93E65B6C8EAB}"/>
              </a:ext>
            </a:extLst>
          </p:cNvPr>
          <p:cNvSpPr txBox="1"/>
          <p:nvPr/>
        </p:nvSpPr>
        <p:spPr>
          <a:xfrm>
            <a:off x="-2" y="5719227"/>
            <a:ext cx="8134352" cy="1138773"/>
          </a:xfrm>
          <a:prstGeom prst="rect">
            <a:avLst/>
          </a:prstGeom>
          <a:noFill/>
        </p:spPr>
        <p:txBody>
          <a:bodyPr wrap="square" rtlCol="0">
            <a:spAutoFit/>
          </a:bodyPr>
          <a:lstStyle/>
          <a:p>
            <a:r>
              <a:rPr lang="zh-CN" altLang="en-US" sz="4800" dirty="0">
                <a:latin typeface="+mn-ea"/>
              </a:rPr>
              <a:t>迎来中华民族的伟大复兴时刻</a:t>
            </a:r>
            <a:endParaRPr lang="en-US" altLang="zh-CN" sz="4800" dirty="0">
              <a:latin typeface="+mn-ea"/>
            </a:endParaRPr>
          </a:p>
          <a:p>
            <a:r>
              <a:rPr lang="en-US" altLang="zh-CN" sz="2000" dirty="0">
                <a:latin typeface="Arial" panose="020B0604020202020204" pitchFamily="34" charset="0"/>
                <a:cs typeface="Arial" panose="020B0604020202020204" pitchFamily="34" charset="0"/>
              </a:rPr>
              <a:t>Oct 1,</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2020 – Fan Zheng,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Jessy</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Wang</a:t>
            </a:r>
            <a:endParaRPr lang="zh-CN" altLang="en-US" sz="2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0857FFD5-4EB5-4F88-B9E7-DEDA8FE931F1}"/>
              </a:ext>
            </a:extLst>
          </p:cNvPr>
          <p:cNvSpPr txBox="1"/>
          <p:nvPr/>
        </p:nvSpPr>
        <p:spPr>
          <a:xfrm>
            <a:off x="0" y="5273040"/>
            <a:ext cx="3284169" cy="646331"/>
          </a:xfrm>
          <a:prstGeom prst="rect">
            <a:avLst/>
          </a:prstGeom>
          <a:noFill/>
        </p:spPr>
        <p:txBody>
          <a:bodyPr wrap="none" rtlCol="0">
            <a:spAutoFit/>
          </a:bodyPr>
          <a:lstStyle/>
          <a:p>
            <a:r>
              <a:rPr lang="en-US" altLang="zh-CN" sz="3600" dirty="0">
                <a:latin typeface="Franklin Gothic Heavy" panose="020B0903020102020204" pitchFamily="34" charset="0"/>
              </a:rPr>
              <a:t>NATIONAL DAY</a:t>
            </a:r>
            <a:endParaRPr lang="zh-CN" altLang="en-US" sz="3600" dirty="0">
              <a:latin typeface="Franklin Gothic Heavy" panose="020B0903020102020204" pitchFamily="34" charset="0"/>
            </a:endParaRPr>
          </a:p>
        </p:txBody>
      </p:sp>
      <p:sp>
        <p:nvSpPr>
          <p:cNvPr id="2" name="文本框 1">
            <a:extLst>
              <a:ext uri="{FF2B5EF4-FFF2-40B4-BE49-F238E27FC236}">
                <a16:creationId xmlns:a16="http://schemas.microsoft.com/office/drawing/2014/main" id="{1D462BE0-7C32-4A21-A171-3561E1B1A62C}"/>
              </a:ext>
            </a:extLst>
          </p:cNvPr>
          <p:cNvSpPr txBox="1"/>
          <p:nvPr/>
        </p:nvSpPr>
        <p:spPr>
          <a:xfrm>
            <a:off x="8051874" y="5843469"/>
            <a:ext cx="3762375" cy="646331"/>
          </a:xfrm>
          <a:prstGeom prst="rect">
            <a:avLst/>
          </a:prstGeom>
          <a:noFill/>
        </p:spPr>
        <p:txBody>
          <a:bodyPr wrap="square" rtlCol="0">
            <a:spAutoFit/>
          </a:bodyPr>
          <a:lstStyle/>
          <a:p>
            <a:r>
              <a:rPr lang="en-US" altLang="zh-CN" dirty="0"/>
              <a:t>Ushering in the great rejuvenation of the Chinese nation</a:t>
            </a:r>
            <a:endParaRPr lang="zh-CN" altLang="en-US" dirty="0"/>
          </a:p>
        </p:txBody>
      </p:sp>
    </p:spTree>
    <p:extLst>
      <p:ext uri="{BB962C8B-B14F-4D97-AF65-F5344CB8AC3E}">
        <p14:creationId xmlns:p14="http://schemas.microsoft.com/office/powerpoint/2010/main" val="288061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6DFC2F69-25ED-45F8-9C3F-57D5EBF53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98" y="1155450"/>
            <a:ext cx="9405258" cy="4547100"/>
          </a:xfrm>
          <a:prstGeom prst="rect">
            <a:avLst/>
          </a:prstGeom>
        </p:spPr>
      </p:pic>
      <p:sp>
        <p:nvSpPr>
          <p:cNvPr id="16" name="任意多边形: 形状 15">
            <a:extLst>
              <a:ext uri="{FF2B5EF4-FFF2-40B4-BE49-F238E27FC236}">
                <a16:creationId xmlns:a16="http://schemas.microsoft.com/office/drawing/2014/main" id="{8420A1E6-51E6-4A89-96A1-C840A5A8CB18}"/>
              </a:ext>
            </a:extLst>
          </p:cNvPr>
          <p:cNvSpPr/>
          <p:nvPr/>
        </p:nvSpPr>
        <p:spPr>
          <a:xfrm>
            <a:off x="0" y="0"/>
            <a:ext cx="12192000" cy="6858000"/>
          </a:xfrm>
          <a:custGeom>
            <a:avLst/>
            <a:gdLst/>
            <a:ahLst/>
            <a:cxnLst/>
            <a:rect l="l" t="t" r="r" b="b"/>
            <a:pathLst>
              <a:path w="12192000" h="6858000">
                <a:moveTo>
                  <a:pt x="9629549" y="4970178"/>
                </a:moveTo>
                <a:lnTo>
                  <a:pt x="9996457" y="4970178"/>
                </a:lnTo>
                <a:cubicBezTo>
                  <a:pt x="9996885" y="4970678"/>
                  <a:pt x="9997348" y="4971141"/>
                  <a:pt x="9997847" y="4971569"/>
                </a:cubicBezTo>
                <a:lnTo>
                  <a:pt x="9997847" y="4981089"/>
                </a:lnTo>
                <a:cubicBezTo>
                  <a:pt x="9997206" y="4982302"/>
                  <a:pt x="9999594" y="4982908"/>
                  <a:pt x="10005014" y="4982908"/>
                </a:cubicBezTo>
                <a:lnTo>
                  <a:pt x="9629549" y="4982908"/>
                </a:lnTo>
                <a:close/>
                <a:moveTo>
                  <a:pt x="7303584" y="4936590"/>
                </a:moveTo>
                <a:lnTo>
                  <a:pt x="8210585" y="4936590"/>
                </a:lnTo>
                <a:cubicBezTo>
                  <a:pt x="8212796" y="4937731"/>
                  <a:pt x="8214472" y="4939443"/>
                  <a:pt x="8215612" y="4941724"/>
                </a:cubicBezTo>
                <a:lnTo>
                  <a:pt x="8215612" y="4982908"/>
                </a:lnTo>
                <a:lnTo>
                  <a:pt x="7303584" y="4982908"/>
                </a:lnTo>
                <a:close/>
                <a:moveTo>
                  <a:pt x="4430355" y="4923112"/>
                </a:moveTo>
                <a:lnTo>
                  <a:pt x="4584392" y="4923112"/>
                </a:lnTo>
                <a:cubicBezTo>
                  <a:pt x="4578902" y="4923112"/>
                  <a:pt x="4576513" y="4924217"/>
                  <a:pt x="4577225" y="4926428"/>
                </a:cubicBezTo>
                <a:lnTo>
                  <a:pt x="4577225" y="5117155"/>
                </a:lnTo>
                <a:lnTo>
                  <a:pt x="4423295" y="5117155"/>
                </a:lnTo>
                <a:cubicBezTo>
                  <a:pt x="4428002" y="5117155"/>
                  <a:pt x="4430355" y="5115016"/>
                  <a:pt x="4430355" y="5110737"/>
                </a:cubicBezTo>
                <a:close/>
                <a:moveTo>
                  <a:pt x="9629549" y="4735165"/>
                </a:moveTo>
                <a:lnTo>
                  <a:pt x="9996029" y="4735165"/>
                </a:lnTo>
                <a:cubicBezTo>
                  <a:pt x="9996671" y="4735735"/>
                  <a:pt x="9997277" y="4736235"/>
                  <a:pt x="9997847" y="4736662"/>
                </a:cubicBezTo>
                <a:lnTo>
                  <a:pt x="9997847" y="4746183"/>
                </a:lnTo>
                <a:cubicBezTo>
                  <a:pt x="9997206" y="4747395"/>
                  <a:pt x="9999594" y="4748001"/>
                  <a:pt x="10005014" y="4748001"/>
                </a:cubicBezTo>
                <a:lnTo>
                  <a:pt x="9629549" y="4748001"/>
                </a:lnTo>
                <a:close/>
                <a:moveTo>
                  <a:pt x="7303584" y="4694944"/>
                </a:moveTo>
                <a:lnTo>
                  <a:pt x="8217324" y="4694944"/>
                </a:lnTo>
                <a:cubicBezTo>
                  <a:pt x="8216183" y="4694374"/>
                  <a:pt x="8215612" y="4696477"/>
                  <a:pt x="8215612" y="4701255"/>
                </a:cubicBezTo>
                <a:lnTo>
                  <a:pt x="8215612" y="4739337"/>
                </a:lnTo>
                <a:cubicBezTo>
                  <a:pt x="8214970" y="4740620"/>
                  <a:pt x="8215113" y="4741262"/>
                  <a:pt x="8216040" y="4741262"/>
                </a:cubicBezTo>
                <a:lnTo>
                  <a:pt x="7303584" y="4741262"/>
                </a:lnTo>
                <a:close/>
                <a:moveTo>
                  <a:pt x="2620521" y="4560696"/>
                </a:moveTo>
                <a:lnTo>
                  <a:pt x="2929238" y="4560696"/>
                </a:lnTo>
                <a:lnTo>
                  <a:pt x="2929238" y="4600596"/>
                </a:lnTo>
                <a:cubicBezTo>
                  <a:pt x="2929238" y="4604875"/>
                  <a:pt x="2933838" y="4607015"/>
                  <a:pt x="2943037" y="4607015"/>
                </a:cubicBezTo>
                <a:lnTo>
                  <a:pt x="2614210" y="4607015"/>
                </a:lnTo>
                <a:cubicBezTo>
                  <a:pt x="2614424" y="4607015"/>
                  <a:pt x="2614531" y="4604875"/>
                  <a:pt x="2614531" y="4600596"/>
                </a:cubicBezTo>
                <a:lnTo>
                  <a:pt x="2614531" y="4567008"/>
                </a:lnTo>
                <a:cubicBezTo>
                  <a:pt x="2614531" y="4565439"/>
                  <a:pt x="2616528" y="4563335"/>
                  <a:pt x="2620521" y="4560696"/>
                </a:cubicBezTo>
                <a:close/>
                <a:moveTo>
                  <a:pt x="2003731" y="4560696"/>
                </a:moveTo>
                <a:lnTo>
                  <a:pt x="2316512" y="4560696"/>
                </a:lnTo>
                <a:cubicBezTo>
                  <a:pt x="2317796" y="4561909"/>
                  <a:pt x="2318438" y="4564013"/>
                  <a:pt x="2318438" y="4567008"/>
                </a:cubicBezTo>
                <a:lnTo>
                  <a:pt x="2318438" y="4593857"/>
                </a:lnTo>
                <a:cubicBezTo>
                  <a:pt x="2318438" y="4602914"/>
                  <a:pt x="2318723" y="4607300"/>
                  <a:pt x="2319294" y="4607015"/>
                </a:cubicBezTo>
                <a:lnTo>
                  <a:pt x="2000522" y="4607015"/>
                </a:lnTo>
                <a:cubicBezTo>
                  <a:pt x="1998169" y="4606943"/>
                  <a:pt x="1999239" y="4603520"/>
                  <a:pt x="2003731" y="4596745"/>
                </a:cubicBezTo>
                <a:close/>
                <a:moveTo>
                  <a:pt x="9367686" y="4519727"/>
                </a:moveTo>
                <a:cubicBezTo>
                  <a:pt x="9349287" y="4528998"/>
                  <a:pt x="9340088" y="4538055"/>
                  <a:pt x="9340088" y="4546898"/>
                </a:cubicBezTo>
                <a:lnTo>
                  <a:pt x="9340088" y="5379233"/>
                </a:lnTo>
                <a:cubicBezTo>
                  <a:pt x="9340088" y="5392426"/>
                  <a:pt x="9349608" y="5403729"/>
                  <a:pt x="9368648" y="5413142"/>
                </a:cubicBezTo>
                <a:lnTo>
                  <a:pt x="9603769" y="5413142"/>
                </a:lnTo>
                <a:cubicBezTo>
                  <a:pt x="9612255" y="5404870"/>
                  <a:pt x="9620849" y="5396455"/>
                  <a:pt x="9629549" y="5387897"/>
                </a:cubicBezTo>
                <a:lnTo>
                  <a:pt x="9629549" y="5205085"/>
                </a:lnTo>
                <a:lnTo>
                  <a:pt x="9852782" y="5205085"/>
                </a:lnTo>
                <a:lnTo>
                  <a:pt x="9842454" y="5206556"/>
                </a:lnTo>
                <a:cubicBezTo>
                  <a:pt x="9829738" y="5210781"/>
                  <a:pt x="9823379" y="5221344"/>
                  <a:pt x="9823379" y="5238246"/>
                </a:cubicBezTo>
                <a:lnTo>
                  <a:pt x="9823379" y="5379233"/>
                </a:lnTo>
                <a:cubicBezTo>
                  <a:pt x="9823379" y="5392426"/>
                  <a:pt x="9832900" y="5403729"/>
                  <a:pt x="9851940" y="5413142"/>
                </a:cubicBezTo>
                <a:lnTo>
                  <a:pt x="10092944" y="5413142"/>
                </a:lnTo>
                <a:cubicBezTo>
                  <a:pt x="10212465" y="5408221"/>
                  <a:pt x="10277254" y="5342328"/>
                  <a:pt x="10287309" y="5215461"/>
                </a:cubicBezTo>
                <a:lnTo>
                  <a:pt x="10287309" y="4543367"/>
                </a:lnTo>
                <a:cubicBezTo>
                  <a:pt x="10278751" y="4534881"/>
                  <a:pt x="10270871" y="4527001"/>
                  <a:pt x="10263668" y="4519727"/>
                </a:cubicBezTo>
                <a:close/>
                <a:moveTo>
                  <a:pt x="4430355" y="4513737"/>
                </a:moveTo>
                <a:lnTo>
                  <a:pt x="4577225" y="4513737"/>
                </a:lnTo>
                <a:lnTo>
                  <a:pt x="4577225" y="4694302"/>
                </a:lnTo>
                <a:lnTo>
                  <a:pt x="4430355" y="4694302"/>
                </a:lnTo>
                <a:close/>
                <a:moveTo>
                  <a:pt x="7303584" y="4453298"/>
                </a:moveTo>
                <a:lnTo>
                  <a:pt x="8215612" y="4453298"/>
                </a:lnTo>
                <a:lnTo>
                  <a:pt x="8215612" y="4499616"/>
                </a:lnTo>
                <a:lnTo>
                  <a:pt x="7303584" y="4499616"/>
                </a:lnTo>
                <a:close/>
                <a:moveTo>
                  <a:pt x="7303584" y="4211653"/>
                </a:moveTo>
                <a:lnTo>
                  <a:pt x="8210585" y="4211653"/>
                </a:lnTo>
                <a:cubicBezTo>
                  <a:pt x="8215291" y="4214077"/>
                  <a:pt x="8216967" y="4214612"/>
                  <a:pt x="8215612" y="4213257"/>
                </a:cubicBezTo>
                <a:lnTo>
                  <a:pt x="8215612" y="4258185"/>
                </a:lnTo>
                <a:cubicBezTo>
                  <a:pt x="8215612" y="4262535"/>
                  <a:pt x="8218002" y="4264710"/>
                  <a:pt x="8222779" y="4264710"/>
                </a:cubicBezTo>
                <a:lnTo>
                  <a:pt x="7303584" y="4264710"/>
                </a:lnTo>
                <a:close/>
                <a:moveTo>
                  <a:pt x="4430355" y="4110994"/>
                </a:moveTo>
                <a:lnTo>
                  <a:pt x="4575835" y="4110994"/>
                </a:lnTo>
                <a:cubicBezTo>
                  <a:pt x="4576263" y="4111493"/>
                  <a:pt x="4576726" y="4111956"/>
                  <a:pt x="4577225" y="4112384"/>
                </a:cubicBezTo>
                <a:lnTo>
                  <a:pt x="4577225" y="4269524"/>
                </a:lnTo>
                <a:cubicBezTo>
                  <a:pt x="4576655" y="4270736"/>
                  <a:pt x="4579045" y="4271342"/>
                  <a:pt x="4584392" y="4271342"/>
                </a:cubicBezTo>
                <a:lnTo>
                  <a:pt x="4430355" y="4271342"/>
                </a:lnTo>
                <a:close/>
                <a:moveTo>
                  <a:pt x="5863655" y="4076763"/>
                </a:moveTo>
                <a:cubicBezTo>
                  <a:pt x="5845184" y="4085891"/>
                  <a:pt x="5835948" y="4094913"/>
                  <a:pt x="5835948" y="4103827"/>
                </a:cubicBezTo>
                <a:lnTo>
                  <a:pt x="5835948" y="4640817"/>
                </a:lnTo>
                <a:cubicBezTo>
                  <a:pt x="5835948" y="4660642"/>
                  <a:pt x="5830315" y="4676189"/>
                  <a:pt x="5819047" y="4687456"/>
                </a:cubicBezTo>
                <a:lnTo>
                  <a:pt x="5463371" y="5170748"/>
                </a:lnTo>
                <a:cubicBezTo>
                  <a:pt x="5458807" y="5175312"/>
                  <a:pt x="5451141" y="5177594"/>
                  <a:pt x="5440372" y="5177594"/>
                </a:cubicBezTo>
                <a:lnTo>
                  <a:pt x="5259058" y="5177594"/>
                </a:lnTo>
                <a:cubicBezTo>
                  <a:pt x="5236452" y="5177594"/>
                  <a:pt x="5225149" y="5186615"/>
                  <a:pt x="5225149" y="5204657"/>
                </a:cubicBezTo>
                <a:lnTo>
                  <a:pt x="5225149" y="5379233"/>
                </a:lnTo>
                <a:cubicBezTo>
                  <a:pt x="5225149" y="5392426"/>
                  <a:pt x="5234669" y="5403729"/>
                  <a:pt x="5253710" y="5413142"/>
                </a:cubicBezTo>
                <a:lnTo>
                  <a:pt x="5550017" y="5413142"/>
                </a:lnTo>
                <a:cubicBezTo>
                  <a:pt x="5632883" y="5403444"/>
                  <a:pt x="5698528" y="5357446"/>
                  <a:pt x="5746949" y="5275150"/>
                </a:cubicBezTo>
                <a:lnTo>
                  <a:pt x="6039266" y="4878183"/>
                </a:lnTo>
                <a:lnTo>
                  <a:pt x="6037373" y="4889202"/>
                </a:lnTo>
                <a:lnTo>
                  <a:pt x="6037373" y="5257714"/>
                </a:lnTo>
                <a:cubicBezTo>
                  <a:pt x="6032881" y="5365826"/>
                  <a:pt x="6088933" y="5419881"/>
                  <a:pt x="6205531" y="5419881"/>
                </a:cubicBezTo>
                <a:lnTo>
                  <a:pt x="6757924" y="5419881"/>
                </a:lnTo>
                <a:cubicBezTo>
                  <a:pt x="6766268" y="5411538"/>
                  <a:pt x="6774683" y="5403123"/>
                  <a:pt x="6783169" y="5394636"/>
                </a:cubicBezTo>
                <a:lnTo>
                  <a:pt x="6783169" y="5203160"/>
                </a:lnTo>
                <a:cubicBezTo>
                  <a:pt x="6774683" y="5186116"/>
                  <a:pt x="6763380" y="5177594"/>
                  <a:pt x="6749260" y="5177594"/>
                </a:cubicBezTo>
                <a:lnTo>
                  <a:pt x="6340206" y="5177594"/>
                </a:lnTo>
                <a:lnTo>
                  <a:pt x="6340206" y="4888774"/>
                </a:lnTo>
                <a:cubicBezTo>
                  <a:pt x="6332789" y="4866524"/>
                  <a:pt x="6321451" y="4855399"/>
                  <a:pt x="6306190" y="4855399"/>
                </a:cubicBezTo>
                <a:lnTo>
                  <a:pt x="6078022" y="4855399"/>
                </a:lnTo>
                <a:cubicBezTo>
                  <a:pt x="6071247" y="4855399"/>
                  <a:pt x="6065319" y="4856104"/>
                  <a:pt x="6060238" y="4857512"/>
                </a:cubicBezTo>
                <a:lnTo>
                  <a:pt x="6051149" y="4862048"/>
                </a:lnTo>
                <a:lnTo>
                  <a:pt x="6102518" y="4792287"/>
                </a:lnTo>
                <a:cubicBezTo>
                  <a:pt x="6117779" y="4756488"/>
                  <a:pt x="6125410" y="4714947"/>
                  <a:pt x="6125410" y="4667667"/>
                </a:cubicBezTo>
                <a:lnTo>
                  <a:pt x="6125410" y="4100297"/>
                </a:lnTo>
                <a:cubicBezTo>
                  <a:pt x="6116710" y="4091739"/>
                  <a:pt x="6108687" y="4083895"/>
                  <a:pt x="6101342" y="4076763"/>
                </a:cubicBezTo>
                <a:close/>
                <a:moveTo>
                  <a:pt x="2614531" y="4010228"/>
                </a:moveTo>
                <a:lnTo>
                  <a:pt x="2929238" y="4010228"/>
                </a:lnTo>
                <a:lnTo>
                  <a:pt x="2929238" y="4049914"/>
                </a:lnTo>
                <a:lnTo>
                  <a:pt x="2614210" y="4049914"/>
                </a:lnTo>
                <a:cubicBezTo>
                  <a:pt x="2614424" y="4049914"/>
                  <a:pt x="2614531" y="4047739"/>
                  <a:pt x="2614531" y="4043388"/>
                </a:cubicBezTo>
                <a:close/>
                <a:moveTo>
                  <a:pt x="2003731" y="4010228"/>
                </a:moveTo>
                <a:lnTo>
                  <a:pt x="2325498" y="4010228"/>
                </a:lnTo>
                <a:cubicBezTo>
                  <a:pt x="2320007" y="4010228"/>
                  <a:pt x="2317654" y="4011404"/>
                  <a:pt x="2318438" y="4013758"/>
                </a:cubicBezTo>
                <a:lnTo>
                  <a:pt x="2318438" y="4043388"/>
                </a:lnTo>
                <a:cubicBezTo>
                  <a:pt x="2318438" y="4047739"/>
                  <a:pt x="2320791" y="4049914"/>
                  <a:pt x="2325498" y="4049914"/>
                </a:cubicBezTo>
                <a:lnTo>
                  <a:pt x="2003731" y="4049914"/>
                </a:lnTo>
                <a:close/>
                <a:moveTo>
                  <a:pt x="5272964" y="3747830"/>
                </a:moveTo>
                <a:cubicBezTo>
                  <a:pt x="5254494" y="3757101"/>
                  <a:pt x="5245259" y="3766122"/>
                  <a:pt x="5245259" y="3774893"/>
                </a:cubicBezTo>
                <a:lnTo>
                  <a:pt x="5245259" y="4781804"/>
                </a:lnTo>
                <a:cubicBezTo>
                  <a:pt x="5245259" y="4808903"/>
                  <a:pt x="5256598" y="4822453"/>
                  <a:pt x="5279276" y="4822453"/>
                </a:cubicBezTo>
                <a:lnTo>
                  <a:pt x="5494072" y="4822453"/>
                </a:lnTo>
                <a:cubicBezTo>
                  <a:pt x="5512185" y="4822453"/>
                  <a:pt x="5521242" y="4808903"/>
                  <a:pt x="5521242" y="4781804"/>
                </a:cubicBezTo>
                <a:lnTo>
                  <a:pt x="5521242" y="3996429"/>
                </a:lnTo>
                <a:cubicBezTo>
                  <a:pt x="5521242" y="4001849"/>
                  <a:pt x="5522206" y="4004237"/>
                  <a:pt x="5524130" y="4003596"/>
                </a:cubicBezTo>
                <a:lnTo>
                  <a:pt x="6492317" y="4003596"/>
                </a:lnTo>
                <a:cubicBezTo>
                  <a:pt x="6492745" y="4004166"/>
                  <a:pt x="6493245" y="4004772"/>
                  <a:pt x="6493815" y="4005414"/>
                </a:cubicBezTo>
                <a:lnTo>
                  <a:pt x="6493815" y="4788543"/>
                </a:lnTo>
                <a:cubicBezTo>
                  <a:pt x="6493815" y="4811149"/>
                  <a:pt x="6505118" y="4822453"/>
                  <a:pt x="6527725" y="4822453"/>
                </a:cubicBezTo>
                <a:lnTo>
                  <a:pt x="6742521" y="4822453"/>
                </a:lnTo>
                <a:cubicBezTo>
                  <a:pt x="6755429" y="4822453"/>
                  <a:pt x="6766768" y="4812790"/>
                  <a:pt x="6776537" y="4793464"/>
                </a:cubicBezTo>
                <a:lnTo>
                  <a:pt x="6776537" y="3771577"/>
                </a:lnTo>
                <a:cubicBezTo>
                  <a:pt x="6767837" y="3762948"/>
                  <a:pt x="6759957" y="3755033"/>
                  <a:pt x="6752897" y="3747830"/>
                </a:cubicBezTo>
                <a:close/>
                <a:moveTo>
                  <a:pt x="3490302" y="3747830"/>
                </a:moveTo>
                <a:cubicBezTo>
                  <a:pt x="3467623" y="3747830"/>
                  <a:pt x="3456285" y="3754640"/>
                  <a:pt x="3456285" y="3768261"/>
                </a:cubicBezTo>
                <a:lnTo>
                  <a:pt x="3456285" y="3976318"/>
                </a:lnTo>
                <a:cubicBezTo>
                  <a:pt x="3456285" y="3998925"/>
                  <a:pt x="3467623" y="4010228"/>
                  <a:pt x="3490302" y="4010228"/>
                </a:cubicBezTo>
                <a:lnTo>
                  <a:pt x="3843414" y="4010228"/>
                </a:lnTo>
                <a:lnTo>
                  <a:pt x="3767782" y="4304824"/>
                </a:lnTo>
                <a:lnTo>
                  <a:pt x="3731412" y="4099762"/>
                </a:lnTo>
                <a:cubicBezTo>
                  <a:pt x="3723282" y="4091561"/>
                  <a:pt x="3711979" y="4083895"/>
                  <a:pt x="3697503" y="4076763"/>
                </a:cubicBezTo>
                <a:lnTo>
                  <a:pt x="3477251" y="4076763"/>
                </a:lnTo>
                <a:cubicBezTo>
                  <a:pt x="3458781" y="4089314"/>
                  <a:pt x="3452541" y="4102080"/>
                  <a:pt x="3458531" y="4115059"/>
                </a:cubicBezTo>
                <a:lnTo>
                  <a:pt x="3624121" y="4691521"/>
                </a:lnTo>
                <a:cubicBezTo>
                  <a:pt x="3624121" y="4698011"/>
                  <a:pt x="3624121" y="4705249"/>
                  <a:pt x="3624121" y="4713236"/>
                </a:cubicBezTo>
                <a:lnTo>
                  <a:pt x="3509984" y="5112877"/>
                </a:lnTo>
                <a:cubicBezTo>
                  <a:pt x="3501712" y="5143542"/>
                  <a:pt x="3491585" y="5163331"/>
                  <a:pt x="3479604" y="5172245"/>
                </a:cubicBezTo>
                <a:lnTo>
                  <a:pt x="3447406" y="5177594"/>
                </a:lnTo>
                <a:cubicBezTo>
                  <a:pt x="3426512" y="5177594"/>
                  <a:pt x="3418275" y="5188398"/>
                  <a:pt x="3422696" y="5210006"/>
                </a:cubicBezTo>
                <a:lnTo>
                  <a:pt x="3422696" y="5385972"/>
                </a:lnTo>
                <a:cubicBezTo>
                  <a:pt x="3422696" y="5400377"/>
                  <a:pt x="3434998" y="5411680"/>
                  <a:pt x="3459601" y="5419881"/>
                </a:cubicBezTo>
                <a:lnTo>
                  <a:pt x="3564111" y="5419881"/>
                </a:lnTo>
                <a:cubicBezTo>
                  <a:pt x="3640345" y="5419881"/>
                  <a:pt x="3691156" y="5389430"/>
                  <a:pt x="3716543" y="5328529"/>
                </a:cubicBezTo>
                <a:lnTo>
                  <a:pt x="3771797" y="5168283"/>
                </a:lnTo>
                <a:lnTo>
                  <a:pt x="3826402" y="5332273"/>
                </a:lnTo>
                <a:cubicBezTo>
                  <a:pt x="3847653" y="5395171"/>
                  <a:pt x="3892688" y="5424374"/>
                  <a:pt x="3961505" y="5419881"/>
                </a:cubicBezTo>
                <a:lnTo>
                  <a:pt x="4092758" y="5419881"/>
                </a:lnTo>
                <a:cubicBezTo>
                  <a:pt x="4105951" y="5413321"/>
                  <a:pt x="4117825" y="5404834"/>
                  <a:pt x="4128379" y="5394422"/>
                </a:cubicBezTo>
                <a:lnTo>
                  <a:pt x="4128379" y="5204657"/>
                </a:lnTo>
                <a:cubicBezTo>
                  <a:pt x="4128379" y="5182122"/>
                  <a:pt x="4114793" y="5170855"/>
                  <a:pt x="4087623" y="5170855"/>
                </a:cubicBezTo>
                <a:lnTo>
                  <a:pt x="4068903" y="5170855"/>
                </a:lnTo>
                <a:cubicBezTo>
                  <a:pt x="4050362" y="5168216"/>
                  <a:pt x="4041090" y="5152277"/>
                  <a:pt x="4041090" y="5123039"/>
                </a:cubicBezTo>
                <a:lnTo>
                  <a:pt x="3913582" y="4720403"/>
                </a:lnTo>
                <a:cubicBezTo>
                  <a:pt x="3913582" y="4716552"/>
                  <a:pt x="3913582" y="4713379"/>
                  <a:pt x="3913582" y="4710883"/>
                </a:cubicBezTo>
                <a:lnTo>
                  <a:pt x="4093934" y="4175686"/>
                </a:lnTo>
                <a:lnTo>
                  <a:pt x="4093934" y="4224703"/>
                </a:lnTo>
                <a:cubicBezTo>
                  <a:pt x="4093934" y="4251802"/>
                  <a:pt x="4108696" y="4263105"/>
                  <a:pt x="4138220" y="4258613"/>
                </a:cubicBezTo>
                <a:lnTo>
                  <a:pt x="4165925" y="4258613"/>
                </a:lnTo>
                <a:cubicBezTo>
                  <a:pt x="4166567" y="4259254"/>
                  <a:pt x="4167209" y="4259896"/>
                  <a:pt x="4167851" y="4260538"/>
                </a:cubicBezTo>
                <a:lnTo>
                  <a:pt x="4167851" y="5368642"/>
                </a:lnTo>
                <a:cubicBezTo>
                  <a:pt x="4163358" y="5380552"/>
                  <a:pt x="4170560" y="5393174"/>
                  <a:pt x="4189458" y="5406510"/>
                </a:cubicBezTo>
                <a:lnTo>
                  <a:pt x="4405110" y="5406510"/>
                </a:lnTo>
                <a:cubicBezTo>
                  <a:pt x="4413455" y="5398095"/>
                  <a:pt x="4421870" y="5389502"/>
                  <a:pt x="4430355" y="5380730"/>
                </a:cubicBezTo>
                <a:lnTo>
                  <a:pt x="4430355" y="5359443"/>
                </a:lnTo>
                <a:lnTo>
                  <a:pt x="5007245" y="5359443"/>
                </a:lnTo>
                <a:cubicBezTo>
                  <a:pt x="5017230" y="5359443"/>
                  <a:pt x="5028568" y="5353203"/>
                  <a:pt x="5041262" y="5340723"/>
                </a:cubicBezTo>
                <a:lnTo>
                  <a:pt x="5041262" y="5140903"/>
                </a:lnTo>
                <a:cubicBezTo>
                  <a:pt x="5032562" y="5132274"/>
                  <a:pt x="5024682" y="5124358"/>
                  <a:pt x="5017622" y="5117155"/>
                </a:cubicBezTo>
                <a:lnTo>
                  <a:pt x="4839837" y="5117155"/>
                </a:lnTo>
                <a:lnTo>
                  <a:pt x="4839837" y="4929851"/>
                </a:lnTo>
                <a:lnTo>
                  <a:pt x="5020724" y="4929851"/>
                </a:lnTo>
                <a:cubicBezTo>
                  <a:pt x="5038837" y="4929851"/>
                  <a:pt x="5047894" y="4918548"/>
                  <a:pt x="5047894" y="4895941"/>
                </a:cubicBezTo>
                <a:lnTo>
                  <a:pt x="5047894" y="4711097"/>
                </a:lnTo>
                <a:cubicBezTo>
                  <a:pt x="5036698" y="4699900"/>
                  <a:pt x="5025395" y="4694302"/>
                  <a:pt x="5013985" y="4694302"/>
                </a:cubicBezTo>
                <a:lnTo>
                  <a:pt x="4839837" y="4694302"/>
                </a:lnTo>
                <a:lnTo>
                  <a:pt x="4839837" y="4513737"/>
                </a:lnTo>
                <a:lnTo>
                  <a:pt x="5013985" y="4513737"/>
                </a:lnTo>
                <a:cubicBezTo>
                  <a:pt x="5026964" y="4513737"/>
                  <a:pt x="5038267" y="4504003"/>
                  <a:pt x="5047894" y="4484534"/>
                </a:cubicBezTo>
                <a:lnTo>
                  <a:pt x="5047894" y="4305252"/>
                </a:lnTo>
                <a:cubicBezTo>
                  <a:pt x="5047894" y="4282645"/>
                  <a:pt x="5038837" y="4271342"/>
                  <a:pt x="5020724" y="4271342"/>
                </a:cubicBezTo>
                <a:lnTo>
                  <a:pt x="4839837" y="4271342"/>
                </a:lnTo>
                <a:lnTo>
                  <a:pt x="4839837" y="4110994"/>
                </a:lnTo>
                <a:lnTo>
                  <a:pt x="5027356" y="4110994"/>
                </a:lnTo>
                <a:cubicBezTo>
                  <a:pt x="5040264" y="4110994"/>
                  <a:pt x="5051603" y="4101295"/>
                  <a:pt x="5061373" y="4081898"/>
                </a:cubicBezTo>
                <a:lnTo>
                  <a:pt x="5061373" y="3885500"/>
                </a:lnTo>
                <a:cubicBezTo>
                  <a:pt x="5052673" y="3876943"/>
                  <a:pt x="5044650" y="3869099"/>
                  <a:pt x="5037305" y="3861967"/>
                </a:cubicBezTo>
                <a:lnTo>
                  <a:pt x="4859947" y="3861967"/>
                </a:lnTo>
                <a:lnTo>
                  <a:pt x="4859947" y="3798213"/>
                </a:lnTo>
                <a:cubicBezTo>
                  <a:pt x="4851461" y="3789727"/>
                  <a:pt x="4843617" y="3781882"/>
                  <a:pt x="4836414" y="3774679"/>
                </a:cubicBezTo>
                <a:lnTo>
                  <a:pt x="4633920" y="3774679"/>
                </a:lnTo>
                <a:cubicBezTo>
                  <a:pt x="4609602" y="3782809"/>
                  <a:pt x="4597443" y="3791830"/>
                  <a:pt x="4597443" y="3801743"/>
                </a:cubicBezTo>
                <a:lnTo>
                  <a:pt x="4597443" y="3860042"/>
                </a:lnTo>
                <a:cubicBezTo>
                  <a:pt x="4596801" y="3861325"/>
                  <a:pt x="4599154" y="3861967"/>
                  <a:pt x="4604503" y="3861967"/>
                </a:cubicBezTo>
                <a:lnTo>
                  <a:pt x="4464181" y="3861967"/>
                </a:lnTo>
                <a:lnTo>
                  <a:pt x="4477422" y="3796180"/>
                </a:lnTo>
                <a:cubicBezTo>
                  <a:pt x="4477422" y="3782203"/>
                  <a:pt x="4468080" y="3770543"/>
                  <a:pt x="4449396" y="3761201"/>
                </a:cubicBezTo>
                <a:lnTo>
                  <a:pt x="4255887" y="3761201"/>
                </a:lnTo>
                <a:cubicBezTo>
                  <a:pt x="4241267" y="3768547"/>
                  <a:pt x="4230000" y="3776213"/>
                  <a:pt x="4222084" y="3784200"/>
                </a:cubicBezTo>
                <a:lnTo>
                  <a:pt x="4174804" y="3993540"/>
                </a:lnTo>
                <a:cubicBezTo>
                  <a:pt x="4167530" y="4026630"/>
                  <a:pt x="4158615" y="4043175"/>
                  <a:pt x="4148061" y="4043175"/>
                </a:cubicBezTo>
                <a:lnTo>
                  <a:pt x="4123779" y="4043175"/>
                </a:lnTo>
                <a:lnTo>
                  <a:pt x="4122491" y="4044042"/>
                </a:lnTo>
                <a:lnTo>
                  <a:pt x="4123014" y="4038179"/>
                </a:lnTo>
                <a:cubicBezTo>
                  <a:pt x="4124772" y="4017477"/>
                  <a:pt x="4126560" y="3993540"/>
                  <a:pt x="4128379" y="3966370"/>
                </a:cubicBezTo>
                <a:lnTo>
                  <a:pt x="4128379" y="3787944"/>
                </a:lnTo>
                <a:cubicBezTo>
                  <a:pt x="4122816" y="3771399"/>
                  <a:pt x="4114936" y="3758028"/>
                  <a:pt x="4104738" y="3747830"/>
                </a:cubicBezTo>
                <a:close/>
                <a:moveTo>
                  <a:pt x="9065709" y="3741091"/>
                </a:moveTo>
                <a:cubicBezTo>
                  <a:pt x="9047238" y="3750362"/>
                  <a:pt x="9038004" y="3759418"/>
                  <a:pt x="9038004" y="3768261"/>
                </a:cubicBezTo>
                <a:lnTo>
                  <a:pt x="9038004" y="4014400"/>
                </a:lnTo>
                <a:cubicBezTo>
                  <a:pt x="9037362" y="4015683"/>
                  <a:pt x="9039750" y="4016325"/>
                  <a:pt x="9045170" y="4016325"/>
                </a:cubicBezTo>
                <a:lnTo>
                  <a:pt x="8991792" y="4016325"/>
                </a:lnTo>
                <a:lnTo>
                  <a:pt x="8991792" y="3832122"/>
                </a:lnTo>
                <a:cubicBezTo>
                  <a:pt x="8983164" y="3823422"/>
                  <a:pt x="8975176" y="3815471"/>
                  <a:pt x="8967831" y="3808268"/>
                </a:cubicBezTo>
                <a:lnTo>
                  <a:pt x="8756886" y="3808268"/>
                </a:lnTo>
                <a:cubicBezTo>
                  <a:pt x="8738487" y="3817396"/>
                  <a:pt x="8729288" y="3826417"/>
                  <a:pt x="8729288" y="3835332"/>
                </a:cubicBezTo>
                <a:lnTo>
                  <a:pt x="8729288" y="5312055"/>
                </a:lnTo>
                <a:cubicBezTo>
                  <a:pt x="8729288" y="5325177"/>
                  <a:pt x="8738736" y="5336516"/>
                  <a:pt x="8757634" y="5346072"/>
                </a:cubicBezTo>
                <a:lnTo>
                  <a:pt x="8966548" y="5346072"/>
                </a:lnTo>
                <a:cubicBezTo>
                  <a:pt x="8974891" y="5337657"/>
                  <a:pt x="8983306" y="5329063"/>
                  <a:pt x="8991792" y="5320292"/>
                </a:cubicBezTo>
                <a:lnTo>
                  <a:pt x="8991792" y="4251873"/>
                </a:lnTo>
                <a:lnTo>
                  <a:pt x="9036399" y="4251873"/>
                </a:lnTo>
                <a:cubicBezTo>
                  <a:pt x="9036827" y="4252444"/>
                  <a:pt x="9037362" y="4253086"/>
                  <a:pt x="9038004" y="4253799"/>
                </a:cubicBezTo>
                <a:lnTo>
                  <a:pt x="9038004" y="5379233"/>
                </a:lnTo>
                <a:cubicBezTo>
                  <a:pt x="9038004" y="5392426"/>
                  <a:pt x="9047524" y="5403729"/>
                  <a:pt x="9066564" y="5413142"/>
                </a:cubicBezTo>
                <a:lnTo>
                  <a:pt x="9281575" y="5413142"/>
                </a:lnTo>
                <a:cubicBezTo>
                  <a:pt x="9294269" y="5400662"/>
                  <a:pt x="9300616" y="5389359"/>
                  <a:pt x="9300616" y="5379233"/>
                </a:cubicBezTo>
                <a:lnTo>
                  <a:pt x="9300616" y="4251873"/>
                </a:lnTo>
                <a:lnTo>
                  <a:pt x="9333776" y="4251873"/>
                </a:lnTo>
                <a:cubicBezTo>
                  <a:pt x="9340266" y="4251873"/>
                  <a:pt x="9346336" y="4249440"/>
                  <a:pt x="9351988" y="4244573"/>
                </a:cubicBezTo>
                <a:lnTo>
                  <a:pt x="9355925" y="4240172"/>
                </a:lnTo>
                <a:lnTo>
                  <a:pt x="9356226" y="4242066"/>
                </a:lnTo>
                <a:cubicBezTo>
                  <a:pt x="9361762" y="4256466"/>
                  <a:pt x="9375602" y="4261982"/>
                  <a:pt x="9397744" y="4258613"/>
                </a:cubicBezTo>
                <a:lnTo>
                  <a:pt x="9667096" y="4258613"/>
                </a:lnTo>
                <a:cubicBezTo>
                  <a:pt x="9667738" y="4259254"/>
                  <a:pt x="9668379" y="4259896"/>
                  <a:pt x="9669021" y="4260538"/>
                </a:cubicBezTo>
                <a:lnTo>
                  <a:pt x="9669021" y="4276263"/>
                </a:lnTo>
                <a:cubicBezTo>
                  <a:pt x="9668379" y="4277475"/>
                  <a:pt x="9670732" y="4278081"/>
                  <a:pt x="9676081" y="4278081"/>
                </a:cubicBezTo>
                <a:lnTo>
                  <a:pt x="9360626" y="4278081"/>
                </a:lnTo>
                <a:cubicBezTo>
                  <a:pt x="9337948" y="4278081"/>
                  <a:pt x="9326610" y="4287138"/>
                  <a:pt x="9326610" y="4305252"/>
                </a:cubicBezTo>
                <a:lnTo>
                  <a:pt x="9326610" y="4452870"/>
                </a:lnTo>
                <a:cubicBezTo>
                  <a:pt x="9326610" y="4475548"/>
                  <a:pt x="9337948" y="4486887"/>
                  <a:pt x="9360626" y="4486887"/>
                </a:cubicBezTo>
                <a:lnTo>
                  <a:pt x="10280249" y="4486887"/>
                </a:lnTo>
                <a:cubicBezTo>
                  <a:pt x="10293085" y="4486887"/>
                  <a:pt x="10304389" y="4477188"/>
                  <a:pt x="10314158" y="4457791"/>
                </a:cubicBezTo>
                <a:lnTo>
                  <a:pt x="10314158" y="4303754"/>
                </a:lnTo>
                <a:cubicBezTo>
                  <a:pt x="10305601" y="4286639"/>
                  <a:pt x="10294297" y="4278081"/>
                  <a:pt x="10280249" y="4278081"/>
                </a:cubicBezTo>
                <a:lnTo>
                  <a:pt x="9965114" y="4278081"/>
                </a:lnTo>
                <a:lnTo>
                  <a:pt x="9965114" y="4258613"/>
                </a:lnTo>
                <a:lnTo>
                  <a:pt x="10260031" y="4258613"/>
                </a:lnTo>
                <a:cubicBezTo>
                  <a:pt x="10272939" y="4258613"/>
                  <a:pt x="10284278" y="4248950"/>
                  <a:pt x="10294048" y="4229624"/>
                </a:cubicBezTo>
                <a:lnTo>
                  <a:pt x="10294048" y="4063606"/>
                </a:lnTo>
                <a:cubicBezTo>
                  <a:pt x="10294048" y="4049985"/>
                  <a:pt x="10284955" y="4043175"/>
                  <a:pt x="10266770" y="4043175"/>
                </a:cubicBezTo>
                <a:lnTo>
                  <a:pt x="9971854" y="4043175"/>
                </a:lnTo>
                <a:lnTo>
                  <a:pt x="9971854" y="4016967"/>
                </a:lnTo>
                <a:lnTo>
                  <a:pt x="10257785" y="4016967"/>
                </a:lnTo>
                <a:cubicBezTo>
                  <a:pt x="10281960" y="4021460"/>
                  <a:pt x="10294048" y="4012367"/>
                  <a:pt x="10294048" y="3989689"/>
                </a:cubicBezTo>
                <a:lnTo>
                  <a:pt x="10294048" y="3815221"/>
                </a:lnTo>
                <a:cubicBezTo>
                  <a:pt x="10294048" y="3797108"/>
                  <a:pt x="10284955" y="3788051"/>
                  <a:pt x="10266770" y="3788051"/>
                </a:cubicBezTo>
                <a:lnTo>
                  <a:pt x="9971854" y="3788051"/>
                </a:lnTo>
                <a:lnTo>
                  <a:pt x="9971854" y="3764731"/>
                </a:lnTo>
                <a:cubicBezTo>
                  <a:pt x="9963296" y="3756174"/>
                  <a:pt x="9955416" y="3748293"/>
                  <a:pt x="9948213" y="3741091"/>
                </a:cubicBezTo>
                <a:lnTo>
                  <a:pt x="9696619" y="3741091"/>
                </a:lnTo>
                <a:cubicBezTo>
                  <a:pt x="9678220" y="3750362"/>
                  <a:pt x="9669021" y="3759418"/>
                  <a:pt x="9669021" y="3768261"/>
                </a:cubicBezTo>
                <a:lnTo>
                  <a:pt x="9669021" y="3786232"/>
                </a:lnTo>
                <a:cubicBezTo>
                  <a:pt x="9668379" y="3787445"/>
                  <a:pt x="9670732" y="3788051"/>
                  <a:pt x="9676081" y="3788051"/>
                </a:cubicBezTo>
                <a:lnTo>
                  <a:pt x="9394214" y="3788051"/>
                </a:lnTo>
                <a:cubicBezTo>
                  <a:pt x="9367044" y="3788051"/>
                  <a:pt x="9353459" y="3797108"/>
                  <a:pt x="9353459" y="3815221"/>
                </a:cubicBezTo>
                <a:lnTo>
                  <a:pt x="9353459" y="3983057"/>
                </a:lnTo>
                <a:cubicBezTo>
                  <a:pt x="9353459" y="4005664"/>
                  <a:pt x="9367044" y="4016967"/>
                  <a:pt x="9394214" y="4016967"/>
                </a:cubicBezTo>
                <a:lnTo>
                  <a:pt x="9667096" y="4016967"/>
                </a:lnTo>
                <a:cubicBezTo>
                  <a:pt x="9667738" y="4017609"/>
                  <a:pt x="9668379" y="4018250"/>
                  <a:pt x="9669021" y="4018892"/>
                </a:cubicBezTo>
                <a:lnTo>
                  <a:pt x="9669021" y="4041249"/>
                </a:lnTo>
                <a:cubicBezTo>
                  <a:pt x="9668379" y="4042533"/>
                  <a:pt x="9670732" y="4043175"/>
                  <a:pt x="9676081" y="4043175"/>
                </a:cubicBezTo>
                <a:lnTo>
                  <a:pt x="9390042" y="4043175"/>
                </a:lnTo>
                <a:lnTo>
                  <a:pt x="9367686" y="4053656"/>
                </a:lnTo>
                <a:lnTo>
                  <a:pt x="9367686" y="4033547"/>
                </a:lnTo>
                <a:cubicBezTo>
                  <a:pt x="9356418" y="4022066"/>
                  <a:pt x="9345115" y="4016325"/>
                  <a:pt x="9333776" y="4016325"/>
                </a:cubicBezTo>
                <a:lnTo>
                  <a:pt x="9300616" y="4016325"/>
                </a:lnTo>
                <a:lnTo>
                  <a:pt x="9300616" y="3768261"/>
                </a:lnTo>
                <a:cubicBezTo>
                  <a:pt x="9300616" y="3761415"/>
                  <a:pt x="9294982" y="3752358"/>
                  <a:pt x="9283714" y="3741091"/>
                </a:cubicBezTo>
                <a:close/>
                <a:moveTo>
                  <a:pt x="7641289" y="3714241"/>
                </a:moveTo>
                <a:cubicBezTo>
                  <a:pt x="7616971" y="3722371"/>
                  <a:pt x="7604812" y="3731428"/>
                  <a:pt x="7604812" y="3741412"/>
                </a:cubicBezTo>
                <a:lnTo>
                  <a:pt x="7604812" y="3772754"/>
                </a:lnTo>
                <a:cubicBezTo>
                  <a:pt x="7604170" y="3774038"/>
                  <a:pt x="7604313" y="3774679"/>
                  <a:pt x="7605240" y="3774679"/>
                </a:cubicBezTo>
                <a:lnTo>
                  <a:pt x="7010379" y="3774679"/>
                </a:lnTo>
                <a:cubicBezTo>
                  <a:pt x="6985990" y="3782809"/>
                  <a:pt x="6973795" y="3791830"/>
                  <a:pt x="6973795" y="3801743"/>
                </a:cubicBezTo>
                <a:lnTo>
                  <a:pt x="6973795" y="3956208"/>
                </a:lnTo>
                <a:cubicBezTo>
                  <a:pt x="6973795" y="3978814"/>
                  <a:pt x="6985134" y="3990117"/>
                  <a:pt x="7007812" y="3990117"/>
                </a:cubicBezTo>
                <a:lnTo>
                  <a:pt x="7602887" y="3990117"/>
                </a:lnTo>
                <a:cubicBezTo>
                  <a:pt x="7603529" y="3990759"/>
                  <a:pt x="7604170" y="3991401"/>
                  <a:pt x="7604812" y="3992043"/>
                </a:cubicBezTo>
                <a:lnTo>
                  <a:pt x="7604812" y="4002847"/>
                </a:lnTo>
                <a:lnTo>
                  <a:pt x="7028350" y="4002847"/>
                </a:lnTo>
                <a:cubicBezTo>
                  <a:pt x="7009880" y="4012118"/>
                  <a:pt x="7000645" y="4023421"/>
                  <a:pt x="7000645" y="4036756"/>
                </a:cubicBezTo>
                <a:lnTo>
                  <a:pt x="7000645" y="4982908"/>
                </a:lnTo>
                <a:lnTo>
                  <a:pt x="6988022" y="4982908"/>
                </a:lnTo>
                <a:cubicBezTo>
                  <a:pt x="6969623" y="4992179"/>
                  <a:pt x="6960424" y="5003446"/>
                  <a:pt x="6960424" y="5016710"/>
                </a:cubicBezTo>
                <a:lnTo>
                  <a:pt x="6960424" y="5144219"/>
                </a:lnTo>
                <a:cubicBezTo>
                  <a:pt x="6960424" y="5171389"/>
                  <a:pt x="6971727" y="5184975"/>
                  <a:pt x="6994333" y="5184975"/>
                </a:cubicBezTo>
                <a:lnTo>
                  <a:pt x="7185810" y="5184975"/>
                </a:lnTo>
                <a:lnTo>
                  <a:pt x="7182815" y="5193960"/>
                </a:lnTo>
                <a:cubicBezTo>
                  <a:pt x="7178180" y="5200949"/>
                  <a:pt x="7175791" y="5204443"/>
                  <a:pt x="7175648" y="5204443"/>
                </a:cubicBezTo>
                <a:lnTo>
                  <a:pt x="7001072" y="5204443"/>
                </a:lnTo>
                <a:cubicBezTo>
                  <a:pt x="6978466" y="5204443"/>
                  <a:pt x="6967163" y="5215711"/>
                  <a:pt x="6967163" y="5238246"/>
                </a:cubicBezTo>
                <a:lnTo>
                  <a:pt x="6967163" y="5379233"/>
                </a:lnTo>
                <a:cubicBezTo>
                  <a:pt x="6967163" y="5392426"/>
                  <a:pt x="6976683" y="5403729"/>
                  <a:pt x="6995724" y="5413142"/>
                </a:cubicBezTo>
                <a:lnTo>
                  <a:pt x="7344982" y="5413142"/>
                </a:lnTo>
                <a:cubicBezTo>
                  <a:pt x="7401676" y="5408008"/>
                  <a:pt x="7445427" y="5377200"/>
                  <a:pt x="7476234" y="5320720"/>
                </a:cubicBezTo>
                <a:lnTo>
                  <a:pt x="7525013" y="5181124"/>
                </a:lnTo>
                <a:cubicBezTo>
                  <a:pt x="7525013" y="5183691"/>
                  <a:pt x="7524906" y="5184975"/>
                  <a:pt x="7524692" y="5184975"/>
                </a:cubicBezTo>
                <a:lnTo>
                  <a:pt x="8034833" y="5184975"/>
                </a:lnTo>
                <a:cubicBezTo>
                  <a:pt x="8033264" y="5184975"/>
                  <a:pt x="8034191" y="5186651"/>
                  <a:pt x="8037614" y="5190002"/>
                </a:cubicBezTo>
                <a:lnTo>
                  <a:pt x="8110140" y="5348211"/>
                </a:lnTo>
                <a:cubicBezTo>
                  <a:pt x="8132318" y="5391499"/>
                  <a:pt x="8168260" y="5410931"/>
                  <a:pt x="8217966" y="5406510"/>
                </a:cubicBezTo>
                <a:lnTo>
                  <a:pt x="8533420" y="5406510"/>
                </a:lnTo>
                <a:cubicBezTo>
                  <a:pt x="8541764" y="5398166"/>
                  <a:pt x="8550215" y="5389716"/>
                  <a:pt x="8558772" y="5381158"/>
                </a:cubicBezTo>
                <a:lnTo>
                  <a:pt x="8558772" y="5230009"/>
                </a:lnTo>
                <a:cubicBezTo>
                  <a:pt x="8550215" y="5212965"/>
                  <a:pt x="8538876" y="5204443"/>
                  <a:pt x="8524756" y="5204443"/>
                </a:cubicBezTo>
                <a:lnTo>
                  <a:pt x="8370398" y="5204443"/>
                </a:lnTo>
                <a:cubicBezTo>
                  <a:pt x="8375176" y="5204443"/>
                  <a:pt x="8377565" y="5203338"/>
                  <a:pt x="8377565" y="5201127"/>
                </a:cubicBezTo>
                <a:lnTo>
                  <a:pt x="8361335" y="5184975"/>
                </a:lnTo>
                <a:lnTo>
                  <a:pt x="8524756" y="5184975"/>
                </a:lnTo>
                <a:cubicBezTo>
                  <a:pt x="8543512" y="5184975"/>
                  <a:pt x="8557097" y="5172352"/>
                  <a:pt x="8565512" y="5147107"/>
                </a:cubicBezTo>
                <a:lnTo>
                  <a:pt x="8565512" y="5023450"/>
                </a:lnTo>
                <a:cubicBezTo>
                  <a:pt x="8565512" y="5012111"/>
                  <a:pt x="8557632" y="4998597"/>
                  <a:pt x="8541871" y="4982908"/>
                </a:cubicBezTo>
                <a:lnTo>
                  <a:pt x="8518444" y="4982908"/>
                </a:lnTo>
                <a:lnTo>
                  <a:pt x="8518444" y="4042961"/>
                </a:lnTo>
                <a:cubicBezTo>
                  <a:pt x="8512454" y="4024776"/>
                  <a:pt x="8500902" y="4011404"/>
                  <a:pt x="8483786" y="4002847"/>
                </a:cubicBezTo>
                <a:lnTo>
                  <a:pt x="7927755" y="4002847"/>
                </a:lnTo>
                <a:lnTo>
                  <a:pt x="7927755" y="3990117"/>
                </a:lnTo>
                <a:lnTo>
                  <a:pt x="8524756" y="3990117"/>
                </a:lnTo>
                <a:cubicBezTo>
                  <a:pt x="8537664" y="3990117"/>
                  <a:pt x="8549002" y="3980455"/>
                  <a:pt x="8558772" y="3961128"/>
                </a:cubicBezTo>
                <a:lnTo>
                  <a:pt x="8558772" y="3798427"/>
                </a:lnTo>
                <a:cubicBezTo>
                  <a:pt x="8550072" y="3789798"/>
                  <a:pt x="8542192" y="3781882"/>
                  <a:pt x="8535132" y="3774679"/>
                </a:cubicBezTo>
                <a:lnTo>
                  <a:pt x="7927755" y="3774679"/>
                </a:lnTo>
                <a:lnTo>
                  <a:pt x="7927755" y="3738203"/>
                </a:lnTo>
                <a:cubicBezTo>
                  <a:pt x="7919269" y="3729502"/>
                  <a:pt x="7911425" y="3721515"/>
                  <a:pt x="7904222" y="3714241"/>
                </a:cubicBezTo>
                <a:close/>
                <a:moveTo>
                  <a:pt x="2352348" y="3714241"/>
                </a:moveTo>
                <a:cubicBezTo>
                  <a:pt x="2329741" y="3714241"/>
                  <a:pt x="2318438" y="3725509"/>
                  <a:pt x="2318438" y="3748044"/>
                </a:cubicBezTo>
                <a:lnTo>
                  <a:pt x="2318438" y="3772968"/>
                </a:lnTo>
                <a:cubicBezTo>
                  <a:pt x="2319650" y="3778459"/>
                  <a:pt x="2325319" y="3781276"/>
                  <a:pt x="2335446" y="3781419"/>
                </a:cubicBezTo>
                <a:lnTo>
                  <a:pt x="1755347" y="3781419"/>
                </a:lnTo>
                <a:cubicBezTo>
                  <a:pt x="1736948" y="3790547"/>
                  <a:pt x="1727748" y="3799568"/>
                  <a:pt x="1727748" y="3808482"/>
                </a:cubicBezTo>
                <a:lnTo>
                  <a:pt x="1727748" y="4244813"/>
                </a:lnTo>
                <a:cubicBezTo>
                  <a:pt x="1727748" y="4271913"/>
                  <a:pt x="1739051" y="4285462"/>
                  <a:pt x="1761658" y="4285462"/>
                </a:cubicBezTo>
                <a:lnTo>
                  <a:pt x="2316512" y="4285462"/>
                </a:lnTo>
                <a:cubicBezTo>
                  <a:pt x="2317154" y="4286104"/>
                  <a:pt x="2317796" y="4286746"/>
                  <a:pt x="2318438" y="4287388"/>
                </a:cubicBezTo>
                <a:lnTo>
                  <a:pt x="2318438" y="4329962"/>
                </a:lnTo>
                <a:cubicBezTo>
                  <a:pt x="2317796" y="4331174"/>
                  <a:pt x="2317939" y="4331780"/>
                  <a:pt x="2318865" y="4331780"/>
                </a:cubicBezTo>
                <a:lnTo>
                  <a:pt x="1755347" y="4331780"/>
                </a:lnTo>
                <a:cubicBezTo>
                  <a:pt x="1736948" y="4341051"/>
                  <a:pt x="1727748" y="4345686"/>
                  <a:pt x="1727748" y="4345686"/>
                </a:cubicBezTo>
                <a:lnTo>
                  <a:pt x="1727748" y="4801914"/>
                </a:lnTo>
                <a:cubicBezTo>
                  <a:pt x="1727748" y="4829013"/>
                  <a:pt x="1739051" y="4842563"/>
                  <a:pt x="1761658" y="4842563"/>
                </a:cubicBezTo>
                <a:lnTo>
                  <a:pt x="2318438" y="4842563"/>
                </a:lnTo>
                <a:lnTo>
                  <a:pt x="2318438" y="4855613"/>
                </a:lnTo>
                <a:cubicBezTo>
                  <a:pt x="2318438" y="4862388"/>
                  <a:pt x="2319251" y="4868178"/>
                  <a:pt x="2320878" y="4872983"/>
                </a:cubicBezTo>
                <a:lnTo>
                  <a:pt x="2326939" y="4882469"/>
                </a:lnTo>
                <a:lnTo>
                  <a:pt x="2325498" y="4882249"/>
                </a:lnTo>
                <a:lnTo>
                  <a:pt x="2117868" y="4882249"/>
                </a:lnTo>
                <a:lnTo>
                  <a:pt x="2099077" y="4894559"/>
                </a:lnTo>
                <a:lnTo>
                  <a:pt x="2080857" y="4875510"/>
                </a:lnTo>
                <a:lnTo>
                  <a:pt x="1851727" y="4875510"/>
                </a:lnTo>
                <a:cubicBezTo>
                  <a:pt x="1844595" y="4882713"/>
                  <a:pt x="1837000" y="4890343"/>
                  <a:pt x="1828942" y="4898401"/>
                </a:cubicBezTo>
                <a:lnTo>
                  <a:pt x="1768076" y="5141866"/>
                </a:lnTo>
                <a:cubicBezTo>
                  <a:pt x="1767363" y="5143292"/>
                  <a:pt x="1767470" y="5144005"/>
                  <a:pt x="1768397" y="5144005"/>
                </a:cubicBezTo>
                <a:lnTo>
                  <a:pt x="1717265" y="5144005"/>
                </a:lnTo>
                <a:cubicBezTo>
                  <a:pt x="1692947" y="5155059"/>
                  <a:pt x="1682999" y="5167075"/>
                  <a:pt x="1687421" y="5180054"/>
                </a:cubicBezTo>
                <a:lnTo>
                  <a:pt x="1687421" y="5352383"/>
                </a:lnTo>
                <a:cubicBezTo>
                  <a:pt x="1687421" y="5371281"/>
                  <a:pt x="1699722" y="5384831"/>
                  <a:pt x="1724325" y="5393032"/>
                </a:cubicBezTo>
                <a:lnTo>
                  <a:pt x="1827551" y="5393032"/>
                </a:lnTo>
                <a:cubicBezTo>
                  <a:pt x="1922897" y="5397524"/>
                  <a:pt x="1988042" y="5350101"/>
                  <a:pt x="2022986" y="5250761"/>
                </a:cubicBezTo>
                <a:lnTo>
                  <a:pt x="2090163" y="4961396"/>
                </a:lnTo>
                <a:lnTo>
                  <a:pt x="2090163" y="5177808"/>
                </a:lnTo>
                <a:cubicBezTo>
                  <a:pt x="2090163" y="5316299"/>
                  <a:pt x="2152955" y="5388040"/>
                  <a:pt x="2278538" y="5393032"/>
                </a:cubicBezTo>
                <a:lnTo>
                  <a:pt x="2866019" y="5393032"/>
                </a:lnTo>
                <a:cubicBezTo>
                  <a:pt x="2890835" y="5384760"/>
                  <a:pt x="2903244" y="5371210"/>
                  <a:pt x="2903244" y="5352383"/>
                </a:cubicBezTo>
                <a:lnTo>
                  <a:pt x="2903244" y="5177808"/>
                </a:lnTo>
                <a:cubicBezTo>
                  <a:pt x="2903244" y="5167895"/>
                  <a:pt x="2890871" y="5158874"/>
                  <a:pt x="2866126" y="5150744"/>
                </a:cubicBezTo>
                <a:lnTo>
                  <a:pt x="2392675" y="5150744"/>
                </a:lnTo>
                <a:cubicBezTo>
                  <a:pt x="2375061" y="5150744"/>
                  <a:pt x="2366253" y="5141866"/>
                  <a:pt x="2366253" y="5124109"/>
                </a:cubicBezTo>
                <a:lnTo>
                  <a:pt x="2366253" y="4915624"/>
                </a:lnTo>
                <a:cubicBezTo>
                  <a:pt x="2362545" y="4904499"/>
                  <a:pt x="2357295" y="4896155"/>
                  <a:pt x="2350502" y="4890593"/>
                </a:cubicBezTo>
                <a:lnTo>
                  <a:pt x="2349079" y="4889807"/>
                </a:lnTo>
                <a:lnTo>
                  <a:pt x="2357482" y="4889630"/>
                </a:lnTo>
                <a:lnTo>
                  <a:pt x="2395251" y="4889630"/>
                </a:lnTo>
                <a:lnTo>
                  <a:pt x="2385775" y="4895861"/>
                </a:lnTo>
                <a:cubicBezTo>
                  <a:pt x="2381176" y="4900372"/>
                  <a:pt x="2378876" y="4904855"/>
                  <a:pt x="2378876" y="4909312"/>
                </a:cubicBezTo>
                <a:lnTo>
                  <a:pt x="2378876" y="5003339"/>
                </a:lnTo>
                <a:cubicBezTo>
                  <a:pt x="2378876" y="5051405"/>
                  <a:pt x="2395795" y="5085849"/>
                  <a:pt x="2429633" y="5106672"/>
                </a:cubicBezTo>
                <a:cubicBezTo>
                  <a:pt x="2463471" y="5127496"/>
                  <a:pt x="2500358" y="5137908"/>
                  <a:pt x="2540294" y="5137908"/>
                </a:cubicBezTo>
                <a:lnTo>
                  <a:pt x="2815528" y="5137908"/>
                </a:lnTo>
                <a:cubicBezTo>
                  <a:pt x="2828436" y="5137908"/>
                  <a:pt x="2839775" y="5128245"/>
                  <a:pt x="2849545" y="5108919"/>
                </a:cubicBezTo>
                <a:lnTo>
                  <a:pt x="2849545" y="4955635"/>
                </a:lnTo>
                <a:lnTo>
                  <a:pt x="2936619" y="5305209"/>
                </a:lnTo>
                <a:cubicBezTo>
                  <a:pt x="2963290" y="5363758"/>
                  <a:pt x="3014671" y="5393032"/>
                  <a:pt x="3090763" y="5393032"/>
                </a:cubicBezTo>
                <a:lnTo>
                  <a:pt x="3220197" y="5393032"/>
                </a:lnTo>
                <a:cubicBezTo>
                  <a:pt x="3230038" y="5383190"/>
                  <a:pt x="3238488" y="5371281"/>
                  <a:pt x="3245549" y="5357304"/>
                </a:cubicBezTo>
                <a:lnTo>
                  <a:pt x="3245549" y="5177380"/>
                </a:lnTo>
                <a:cubicBezTo>
                  <a:pt x="3238132" y="5155130"/>
                  <a:pt x="3227435" y="5144005"/>
                  <a:pt x="3213458" y="5144005"/>
                </a:cubicBezTo>
                <a:lnTo>
                  <a:pt x="3173237" y="5137266"/>
                </a:lnTo>
                <a:cubicBezTo>
                  <a:pt x="3176660" y="5137266"/>
                  <a:pt x="3178372" y="5135162"/>
                  <a:pt x="3178372" y="5130955"/>
                </a:cubicBezTo>
                <a:lnTo>
                  <a:pt x="3130449" y="4911559"/>
                </a:lnTo>
                <a:cubicBezTo>
                  <a:pt x="3122533" y="4903714"/>
                  <a:pt x="3114974" y="4896155"/>
                  <a:pt x="3107771" y="4888881"/>
                </a:cubicBezTo>
                <a:lnTo>
                  <a:pt x="2882706" y="4888881"/>
                </a:lnTo>
                <a:cubicBezTo>
                  <a:pt x="2851114" y="4888881"/>
                  <a:pt x="2837529" y="4900969"/>
                  <a:pt x="2841950" y="4925144"/>
                </a:cubicBezTo>
                <a:lnTo>
                  <a:pt x="2844150" y="4933976"/>
                </a:lnTo>
                <a:lnTo>
                  <a:pt x="2825904" y="4915731"/>
                </a:lnTo>
                <a:lnTo>
                  <a:pt x="2648120" y="4915731"/>
                </a:lnTo>
                <a:cubicBezTo>
                  <a:pt x="2646551" y="4915659"/>
                  <a:pt x="2645659" y="4915945"/>
                  <a:pt x="2645445" y="4916586"/>
                </a:cubicBezTo>
                <a:lnTo>
                  <a:pt x="2630470" y="4894016"/>
                </a:lnTo>
                <a:cubicBezTo>
                  <a:pt x="2622483" y="4890093"/>
                  <a:pt x="2614897" y="4887152"/>
                  <a:pt x="2607712" y="4885191"/>
                </a:cubicBezTo>
                <a:lnTo>
                  <a:pt x="2596384" y="4883553"/>
                </a:lnTo>
                <a:lnTo>
                  <a:pt x="2605058" y="4874607"/>
                </a:lnTo>
                <a:cubicBezTo>
                  <a:pt x="2608343" y="4870164"/>
                  <a:pt x="2611501" y="4864795"/>
                  <a:pt x="2614531" y="4858502"/>
                </a:cubicBezTo>
                <a:lnTo>
                  <a:pt x="2614531" y="4842563"/>
                </a:lnTo>
                <a:lnTo>
                  <a:pt x="3010214" y="4842563"/>
                </a:lnTo>
                <a:cubicBezTo>
                  <a:pt x="3138650" y="4842563"/>
                  <a:pt x="3210391" y="4775314"/>
                  <a:pt x="3225438" y="4640817"/>
                </a:cubicBezTo>
                <a:lnTo>
                  <a:pt x="3225438" y="4365155"/>
                </a:lnTo>
                <a:cubicBezTo>
                  <a:pt x="3218022" y="4342905"/>
                  <a:pt x="3204437" y="4331780"/>
                  <a:pt x="3184683" y="4331780"/>
                </a:cubicBezTo>
                <a:lnTo>
                  <a:pt x="2614531" y="4331780"/>
                </a:lnTo>
                <a:lnTo>
                  <a:pt x="2614531" y="4291773"/>
                </a:lnTo>
                <a:cubicBezTo>
                  <a:pt x="2614531" y="4288279"/>
                  <a:pt x="2615601" y="4286175"/>
                  <a:pt x="2617741" y="4285462"/>
                </a:cubicBezTo>
                <a:lnTo>
                  <a:pt x="3043803" y="4285462"/>
                </a:lnTo>
                <a:cubicBezTo>
                  <a:pt x="3149561" y="4285462"/>
                  <a:pt x="3210106" y="4229659"/>
                  <a:pt x="3225438" y="4118054"/>
                </a:cubicBezTo>
                <a:lnTo>
                  <a:pt x="3225438" y="3804952"/>
                </a:lnTo>
                <a:cubicBezTo>
                  <a:pt x="3217024" y="3796537"/>
                  <a:pt x="3205399" y="3788693"/>
                  <a:pt x="3190566" y="3781419"/>
                </a:cubicBezTo>
                <a:lnTo>
                  <a:pt x="2614210" y="3781419"/>
                </a:lnTo>
                <a:cubicBezTo>
                  <a:pt x="2614424" y="3781419"/>
                  <a:pt x="2614531" y="3779244"/>
                  <a:pt x="2614531" y="3774893"/>
                </a:cubicBezTo>
                <a:lnTo>
                  <a:pt x="2614531" y="3738203"/>
                </a:lnTo>
                <a:cubicBezTo>
                  <a:pt x="2606045" y="3729502"/>
                  <a:pt x="2598200" y="3721515"/>
                  <a:pt x="2590998" y="3714241"/>
                </a:cubicBezTo>
                <a:close/>
                <a:moveTo>
                  <a:pt x="2017210" y="2831565"/>
                </a:moveTo>
                <a:lnTo>
                  <a:pt x="2924210" y="2831565"/>
                </a:lnTo>
                <a:cubicBezTo>
                  <a:pt x="2926421" y="2832706"/>
                  <a:pt x="2928097" y="2834418"/>
                  <a:pt x="2929238" y="2836700"/>
                </a:cubicBezTo>
                <a:lnTo>
                  <a:pt x="2929238" y="2877883"/>
                </a:lnTo>
                <a:lnTo>
                  <a:pt x="2017210" y="2877883"/>
                </a:lnTo>
                <a:close/>
                <a:moveTo>
                  <a:pt x="5574941" y="2603291"/>
                </a:moveTo>
                <a:lnTo>
                  <a:pt x="5733364" y="2603291"/>
                </a:lnTo>
                <a:cubicBezTo>
                  <a:pt x="5734006" y="2603932"/>
                  <a:pt x="5734648" y="2604574"/>
                  <a:pt x="5735289" y="2605216"/>
                </a:cubicBezTo>
                <a:lnTo>
                  <a:pt x="5735289" y="3031171"/>
                </a:lnTo>
                <a:cubicBezTo>
                  <a:pt x="5733507" y="3036377"/>
                  <a:pt x="5735860" y="3038980"/>
                  <a:pt x="5742350" y="3038980"/>
                </a:cubicBezTo>
                <a:lnTo>
                  <a:pt x="5567882" y="3038980"/>
                </a:lnTo>
                <a:cubicBezTo>
                  <a:pt x="5572588" y="3038980"/>
                  <a:pt x="5574941" y="3036841"/>
                  <a:pt x="5574941" y="3032562"/>
                </a:cubicBezTo>
                <a:close/>
                <a:moveTo>
                  <a:pt x="2017210" y="2589919"/>
                </a:moveTo>
                <a:lnTo>
                  <a:pt x="2930949" y="2589919"/>
                </a:lnTo>
                <a:cubicBezTo>
                  <a:pt x="2929808" y="2589349"/>
                  <a:pt x="2929238" y="2591453"/>
                  <a:pt x="2929238" y="2596231"/>
                </a:cubicBezTo>
                <a:lnTo>
                  <a:pt x="2929238" y="2634312"/>
                </a:lnTo>
                <a:cubicBezTo>
                  <a:pt x="2928596" y="2635596"/>
                  <a:pt x="2928738" y="2636237"/>
                  <a:pt x="2929666" y="2636237"/>
                </a:cubicBezTo>
                <a:lnTo>
                  <a:pt x="2017210" y="2636237"/>
                </a:lnTo>
                <a:close/>
                <a:moveTo>
                  <a:pt x="7319951" y="2355013"/>
                </a:moveTo>
                <a:lnTo>
                  <a:pt x="7467142" y="2355013"/>
                </a:lnTo>
                <a:cubicBezTo>
                  <a:pt x="7469424" y="2355726"/>
                  <a:pt x="7470565" y="2360040"/>
                  <a:pt x="7470565" y="2367956"/>
                </a:cubicBezTo>
                <a:lnTo>
                  <a:pt x="7470565" y="2580827"/>
                </a:lnTo>
                <a:cubicBezTo>
                  <a:pt x="7468069" y="2590882"/>
                  <a:pt x="7470422" y="2595910"/>
                  <a:pt x="7477625" y="2595910"/>
                </a:cubicBezTo>
                <a:lnTo>
                  <a:pt x="7309895" y="2595910"/>
                </a:lnTo>
                <a:cubicBezTo>
                  <a:pt x="7310109" y="2595910"/>
                  <a:pt x="7310216" y="2591524"/>
                  <a:pt x="7310216" y="2582752"/>
                </a:cubicBezTo>
                <a:lnTo>
                  <a:pt x="7310216" y="2367956"/>
                </a:lnTo>
                <a:cubicBezTo>
                  <a:pt x="7310216" y="2360967"/>
                  <a:pt x="7313461" y="2356653"/>
                  <a:pt x="7319951" y="2355013"/>
                </a:cubicBezTo>
                <a:close/>
                <a:moveTo>
                  <a:pt x="8088853" y="2354585"/>
                </a:moveTo>
                <a:cubicBezTo>
                  <a:pt x="8088853" y="2355512"/>
                  <a:pt x="8089851" y="2355654"/>
                  <a:pt x="8091848" y="2355013"/>
                </a:cubicBezTo>
                <a:lnTo>
                  <a:pt x="8250912" y="2355013"/>
                </a:lnTo>
                <a:cubicBezTo>
                  <a:pt x="8253123" y="2356082"/>
                  <a:pt x="8254799" y="2357723"/>
                  <a:pt x="8255940" y="2359933"/>
                </a:cubicBezTo>
                <a:lnTo>
                  <a:pt x="8255940" y="2580827"/>
                </a:lnTo>
                <a:cubicBezTo>
                  <a:pt x="8253444" y="2590882"/>
                  <a:pt x="8253551" y="2595910"/>
                  <a:pt x="8256261" y="2595910"/>
                </a:cubicBezTo>
                <a:lnTo>
                  <a:pt x="8088532" y="2595910"/>
                </a:lnTo>
                <a:cubicBezTo>
                  <a:pt x="8088746" y="2595910"/>
                  <a:pt x="8088853" y="2591524"/>
                  <a:pt x="8088853" y="2582752"/>
                </a:cubicBezTo>
                <a:close/>
                <a:moveTo>
                  <a:pt x="2017210" y="2348274"/>
                </a:moveTo>
                <a:lnTo>
                  <a:pt x="2929238" y="2348274"/>
                </a:lnTo>
                <a:lnTo>
                  <a:pt x="2929238" y="2394592"/>
                </a:lnTo>
                <a:lnTo>
                  <a:pt x="2017210" y="2394592"/>
                </a:lnTo>
                <a:close/>
                <a:moveTo>
                  <a:pt x="9172893" y="2302062"/>
                </a:moveTo>
                <a:cubicBezTo>
                  <a:pt x="9172964" y="2303703"/>
                  <a:pt x="9172848" y="2305013"/>
                  <a:pt x="9172546" y="2305994"/>
                </a:cubicBezTo>
                <a:lnTo>
                  <a:pt x="9172486" y="2306074"/>
                </a:lnTo>
                <a:close/>
                <a:moveTo>
                  <a:pt x="2017210" y="2106628"/>
                </a:moveTo>
                <a:lnTo>
                  <a:pt x="2924210" y="2106628"/>
                </a:lnTo>
                <a:cubicBezTo>
                  <a:pt x="2928917" y="2109053"/>
                  <a:pt x="2930593" y="2109587"/>
                  <a:pt x="2929238" y="2108232"/>
                </a:cubicBezTo>
                <a:lnTo>
                  <a:pt x="2929238" y="2153160"/>
                </a:lnTo>
                <a:cubicBezTo>
                  <a:pt x="2929238" y="2157510"/>
                  <a:pt x="2931627" y="2159685"/>
                  <a:pt x="2936405" y="2159685"/>
                </a:cubicBezTo>
                <a:lnTo>
                  <a:pt x="2017210" y="2159685"/>
                </a:lnTo>
                <a:close/>
                <a:moveTo>
                  <a:pt x="6265969" y="2099247"/>
                </a:moveTo>
                <a:cubicBezTo>
                  <a:pt x="6243291" y="2099247"/>
                  <a:pt x="6231952" y="2109801"/>
                  <a:pt x="6231952" y="2130910"/>
                </a:cubicBezTo>
                <a:lnTo>
                  <a:pt x="6151404" y="2630247"/>
                </a:lnTo>
                <a:cubicBezTo>
                  <a:pt x="6155896" y="2654850"/>
                  <a:pt x="6153079" y="2668043"/>
                  <a:pt x="6142953" y="2669826"/>
                </a:cubicBezTo>
                <a:lnTo>
                  <a:pt x="6064972" y="2669826"/>
                </a:lnTo>
                <a:cubicBezTo>
                  <a:pt x="6046573" y="2678954"/>
                  <a:pt x="6037373" y="2687975"/>
                  <a:pt x="6037373" y="2696889"/>
                </a:cubicBezTo>
                <a:lnTo>
                  <a:pt x="6037373" y="2898314"/>
                </a:lnTo>
                <a:cubicBezTo>
                  <a:pt x="6037373" y="2925413"/>
                  <a:pt x="6048676" y="2938963"/>
                  <a:pt x="6071283" y="2938963"/>
                </a:cubicBezTo>
                <a:lnTo>
                  <a:pt x="6170337" y="2938963"/>
                </a:lnTo>
                <a:cubicBezTo>
                  <a:pt x="6232594" y="2943456"/>
                  <a:pt x="6286257" y="2933258"/>
                  <a:pt x="6331328" y="2908370"/>
                </a:cubicBezTo>
                <a:cubicBezTo>
                  <a:pt x="6376398" y="2883481"/>
                  <a:pt x="6403853" y="2836343"/>
                  <a:pt x="6413694" y="2766955"/>
                </a:cubicBezTo>
                <a:lnTo>
                  <a:pt x="6494350" y="2134547"/>
                </a:lnTo>
                <a:cubicBezTo>
                  <a:pt x="6494493" y="2122281"/>
                  <a:pt x="6488930" y="2110514"/>
                  <a:pt x="6477662" y="2099247"/>
                </a:cubicBezTo>
                <a:close/>
                <a:moveTo>
                  <a:pt x="5574941" y="1992491"/>
                </a:moveTo>
                <a:lnTo>
                  <a:pt x="5733364" y="1992491"/>
                </a:lnTo>
                <a:cubicBezTo>
                  <a:pt x="5734006" y="1993133"/>
                  <a:pt x="5734648" y="1993774"/>
                  <a:pt x="5735289" y="1994416"/>
                </a:cubicBezTo>
                <a:lnTo>
                  <a:pt x="5735289" y="2345706"/>
                </a:lnTo>
                <a:cubicBezTo>
                  <a:pt x="5734648" y="2346990"/>
                  <a:pt x="5737001" y="2347632"/>
                  <a:pt x="5742350" y="2347632"/>
                </a:cubicBezTo>
                <a:lnTo>
                  <a:pt x="5655169" y="2347632"/>
                </a:lnTo>
                <a:lnTo>
                  <a:pt x="5574941" y="2347632"/>
                </a:lnTo>
                <a:close/>
                <a:moveTo>
                  <a:pt x="8095592" y="1871293"/>
                </a:moveTo>
                <a:cubicBezTo>
                  <a:pt x="8095592" y="1872221"/>
                  <a:pt x="8096626" y="1872363"/>
                  <a:pt x="8098694" y="1871721"/>
                </a:cubicBezTo>
                <a:lnTo>
                  <a:pt x="8252731" y="1871721"/>
                </a:lnTo>
                <a:cubicBezTo>
                  <a:pt x="8258650" y="1873647"/>
                  <a:pt x="8261930" y="1875323"/>
                  <a:pt x="8262572" y="1876749"/>
                </a:cubicBezTo>
                <a:lnTo>
                  <a:pt x="8262572" y="2104810"/>
                </a:lnTo>
                <a:cubicBezTo>
                  <a:pt x="8260861" y="2110015"/>
                  <a:pt x="8261004" y="2112618"/>
                  <a:pt x="8263000" y="2112618"/>
                </a:cubicBezTo>
                <a:lnTo>
                  <a:pt x="8095164" y="2112618"/>
                </a:lnTo>
                <a:cubicBezTo>
                  <a:pt x="8095449" y="2112618"/>
                  <a:pt x="8095592" y="2110479"/>
                  <a:pt x="8095592" y="2106200"/>
                </a:cubicBezTo>
                <a:close/>
                <a:moveTo>
                  <a:pt x="7316955" y="1871293"/>
                </a:moveTo>
                <a:cubicBezTo>
                  <a:pt x="7316955" y="1872221"/>
                  <a:pt x="7317990" y="1872363"/>
                  <a:pt x="7320058" y="1871721"/>
                </a:cubicBezTo>
                <a:lnTo>
                  <a:pt x="7474841" y="1871721"/>
                </a:lnTo>
                <a:lnTo>
                  <a:pt x="7474790" y="1872925"/>
                </a:lnTo>
                <a:cubicBezTo>
                  <a:pt x="7475040" y="1874618"/>
                  <a:pt x="7475878" y="1877605"/>
                  <a:pt x="7477304" y="1881884"/>
                </a:cubicBezTo>
                <a:lnTo>
                  <a:pt x="7477304" y="2097535"/>
                </a:lnTo>
                <a:cubicBezTo>
                  <a:pt x="7474808" y="2107591"/>
                  <a:pt x="7477161" y="2112618"/>
                  <a:pt x="7484364" y="2112618"/>
                </a:cubicBezTo>
                <a:lnTo>
                  <a:pt x="7316528" y="2112618"/>
                </a:lnTo>
                <a:cubicBezTo>
                  <a:pt x="7316813" y="2112618"/>
                  <a:pt x="7316955" y="2110479"/>
                  <a:pt x="7316955" y="2106200"/>
                </a:cubicBezTo>
                <a:close/>
                <a:moveTo>
                  <a:pt x="3506240" y="1649544"/>
                </a:moveTo>
                <a:cubicBezTo>
                  <a:pt x="3481922" y="1657602"/>
                  <a:pt x="3469763" y="1666624"/>
                  <a:pt x="3469763" y="1676608"/>
                </a:cubicBezTo>
                <a:lnTo>
                  <a:pt x="3469763" y="1869154"/>
                </a:lnTo>
                <a:cubicBezTo>
                  <a:pt x="3465270" y="1893187"/>
                  <a:pt x="3478820" y="1905203"/>
                  <a:pt x="3510412" y="1905203"/>
                </a:cubicBezTo>
                <a:lnTo>
                  <a:pt x="4105487" y="1905203"/>
                </a:lnTo>
                <a:cubicBezTo>
                  <a:pt x="4106128" y="1905845"/>
                  <a:pt x="4106771" y="1906487"/>
                  <a:pt x="4107413" y="1907128"/>
                </a:cubicBezTo>
                <a:lnTo>
                  <a:pt x="4107413" y="3016944"/>
                </a:lnTo>
                <a:cubicBezTo>
                  <a:pt x="4106771" y="3018228"/>
                  <a:pt x="4109124" y="3018870"/>
                  <a:pt x="4114472" y="3018870"/>
                </a:cubicBezTo>
                <a:lnTo>
                  <a:pt x="3873255" y="3018870"/>
                </a:lnTo>
                <a:lnTo>
                  <a:pt x="3873255" y="2116148"/>
                </a:lnTo>
                <a:cubicBezTo>
                  <a:pt x="3864697" y="2107662"/>
                  <a:pt x="3856817" y="2099782"/>
                  <a:pt x="3849614" y="2092508"/>
                </a:cubicBezTo>
                <a:lnTo>
                  <a:pt x="3606899" y="2092508"/>
                </a:lnTo>
                <a:cubicBezTo>
                  <a:pt x="3582581" y="2103490"/>
                  <a:pt x="3572668" y="2115542"/>
                  <a:pt x="3577161" y="2128664"/>
                </a:cubicBezTo>
                <a:lnTo>
                  <a:pt x="3577161" y="3017693"/>
                </a:lnTo>
                <a:cubicBezTo>
                  <a:pt x="3579800" y="3018335"/>
                  <a:pt x="3585469" y="3018727"/>
                  <a:pt x="3594169" y="3018870"/>
                </a:cubicBezTo>
                <a:lnTo>
                  <a:pt x="3470084" y="3018870"/>
                </a:lnTo>
                <a:cubicBezTo>
                  <a:pt x="3447477" y="3018870"/>
                  <a:pt x="3436174" y="3030137"/>
                  <a:pt x="3436174" y="3052672"/>
                </a:cubicBezTo>
                <a:lnTo>
                  <a:pt x="3436174" y="3238480"/>
                </a:lnTo>
                <a:cubicBezTo>
                  <a:pt x="3431682" y="3255595"/>
                  <a:pt x="3438956" y="3269858"/>
                  <a:pt x="3457997" y="3281268"/>
                </a:cubicBezTo>
                <a:lnTo>
                  <a:pt x="5008743" y="3281268"/>
                </a:lnTo>
                <a:cubicBezTo>
                  <a:pt x="5019012" y="3271213"/>
                  <a:pt x="5027606" y="3259303"/>
                  <a:pt x="5034523" y="3245540"/>
                </a:cubicBezTo>
                <a:lnTo>
                  <a:pt x="5034523" y="3052245"/>
                </a:lnTo>
                <a:cubicBezTo>
                  <a:pt x="5027107" y="3029995"/>
                  <a:pt x="5015768" y="3018870"/>
                  <a:pt x="5000506" y="3018870"/>
                </a:cubicBezTo>
                <a:lnTo>
                  <a:pt x="4403506" y="3018870"/>
                </a:lnTo>
                <a:lnTo>
                  <a:pt x="4403506" y="2549591"/>
                </a:lnTo>
                <a:lnTo>
                  <a:pt x="4967025" y="2549591"/>
                </a:lnTo>
                <a:cubicBezTo>
                  <a:pt x="4981216" y="2549591"/>
                  <a:pt x="4992519" y="2537005"/>
                  <a:pt x="5000934" y="2511831"/>
                </a:cubicBezTo>
                <a:lnTo>
                  <a:pt x="5000934" y="2310941"/>
                </a:lnTo>
                <a:cubicBezTo>
                  <a:pt x="4992163" y="2302312"/>
                  <a:pt x="4980610" y="2294396"/>
                  <a:pt x="4966277" y="2287194"/>
                </a:cubicBezTo>
                <a:lnTo>
                  <a:pt x="4403506" y="2287194"/>
                </a:lnTo>
                <a:lnTo>
                  <a:pt x="4403506" y="1905203"/>
                </a:lnTo>
                <a:lnTo>
                  <a:pt x="4973657" y="1905203"/>
                </a:lnTo>
                <a:cubicBezTo>
                  <a:pt x="4987920" y="1905203"/>
                  <a:pt x="4999259" y="1892616"/>
                  <a:pt x="5007674" y="1867442"/>
                </a:cubicBezTo>
                <a:lnTo>
                  <a:pt x="5007674" y="1673077"/>
                </a:lnTo>
                <a:cubicBezTo>
                  <a:pt x="4998974" y="1664520"/>
                  <a:pt x="4990951" y="1656676"/>
                  <a:pt x="4983605" y="1649544"/>
                </a:cubicBezTo>
                <a:close/>
                <a:moveTo>
                  <a:pt x="8967082" y="1636066"/>
                </a:moveTo>
                <a:cubicBezTo>
                  <a:pt x="8942764" y="1647048"/>
                  <a:pt x="8932852" y="1658815"/>
                  <a:pt x="8937344" y="1671366"/>
                </a:cubicBezTo>
                <a:lnTo>
                  <a:pt x="8930712" y="1734692"/>
                </a:lnTo>
                <a:cubicBezTo>
                  <a:pt x="8929999" y="1736048"/>
                  <a:pt x="8932352" y="1736725"/>
                  <a:pt x="8937772" y="1736725"/>
                </a:cubicBezTo>
                <a:lnTo>
                  <a:pt x="8763625" y="1736725"/>
                </a:lnTo>
                <a:cubicBezTo>
                  <a:pt x="8745154" y="1745996"/>
                  <a:pt x="8735920" y="1757299"/>
                  <a:pt x="8735920" y="1770634"/>
                </a:cubicBezTo>
                <a:lnTo>
                  <a:pt x="8735920" y="1945103"/>
                </a:lnTo>
                <a:cubicBezTo>
                  <a:pt x="8735920" y="1967780"/>
                  <a:pt x="8747258" y="1979119"/>
                  <a:pt x="8769936" y="1979119"/>
                </a:cubicBezTo>
                <a:lnTo>
                  <a:pt x="8908570" y="1979119"/>
                </a:lnTo>
                <a:cubicBezTo>
                  <a:pt x="8909854" y="1980332"/>
                  <a:pt x="8910495" y="1982008"/>
                  <a:pt x="8910495" y="1984147"/>
                </a:cubicBezTo>
                <a:lnTo>
                  <a:pt x="8796358" y="3051175"/>
                </a:lnTo>
                <a:cubicBezTo>
                  <a:pt x="8794575" y="3056452"/>
                  <a:pt x="8794718" y="3059091"/>
                  <a:pt x="8796786" y="3059091"/>
                </a:cubicBezTo>
                <a:lnTo>
                  <a:pt x="8750147" y="3059091"/>
                </a:lnTo>
                <a:cubicBezTo>
                  <a:pt x="8731748" y="3068362"/>
                  <a:pt x="8722548" y="3077418"/>
                  <a:pt x="8722548" y="3086261"/>
                </a:cubicBezTo>
                <a:lnTo>
                  <a:pt x="8722548" y="3267469"/>
                </a:lnTo>
                <a:cubicBezTo>
                  <a:pt x="8722548" y="3280590"/>
                  <a:pt x="8731998" y="3291929"/>
                  <a:pt x="8750896" y="3301485"/>
                </a:cubicBezTo>
                <a:lnTo>
                  <a:pt x="8892310" y="3301485"/>
                </a:lnTo>
                <a:cubicBezTo>
                  <a:pt x="9010833" y="3291573"/>
                  <a:pt x="9077476" y="3222826"/>
                  <a:pt x="9092238" y="3095247"/>
                </a:cubicBezTo>
                <a:lnTo>
                  <a:pt x="9172295" y="2307946"/>
                </a:lnTo>
                <a:lnTo>
                  <a:pt x="9914923" y="2307946"/>
                </a:lnTo>
                <a:lnTo>
                  <a:pt x="9726250" y="2561679"/>
                </a:lnTo>
                <a:cubicBezTo>
                  <a:pt x="9726178" y="2562036"/>
                  <a:pt x="9726214" y="2562143"/>
                  <a:pt x="9726357" y="2562000"/>
                </a:cubicBezTo>
                <a:lnTo>
                  <a:pt x="9598100" y="2406679"/>
                </a:lnTo>
                <a:cubicBezTo>
                  <a:pt x="9569788" y="2389635"/>
                  <a:pt x="9544329" y="2381114"/>
                  <a:pt x="9521723" y="2381114"/>
                </a:cubicBezTo>
                <a:lnTo>
                  <a:pt x="9212900" y="2381114"/>
                </a:lnTo>
                <a:cubicBezTo>
                  <a:pt x="9190294" y="2381114"/>
                  <a:pt x="9178990" y="2392417"/>
                  <a:pt x="9178990" y="2415023"/>
                </a:cubicBezTo>
                <a:lnTo>
                  <a:pt x="9178990" y="2569381"/>
                </a:lnTo>
                <a:cubicBezTo>
                  <a:pt x="9178990" y="2591987"/>
                  <a:pt x="9192540" y="2603291"/>
                  <a:pt x="9219639" y="2603291"/>
                </a:cubicBezTo>
                <a:lnTo>
                  <a:pt x="9343296" y="2603291"/>
                </a:lnTo>
                <a:cubicBezTo>
                  <a:pt x="9354850" y="2607142"/>
                  <a:pt x="9365654" y="2610743"/>
                  <a:pt x="9375708" y="2614095"/>
                </a:cubicBezTo>
                <a:lnTo>
                  <a:pt x="9528997" y="2787386"/>
                </a:lnTo>
                <a:cubicBezTo>
                  <a:pt x="9537269" y="2794018"/>
                  <a:pt x="9539552" y="2800437"/>
                  <a:pt x="9535843" y="2806641"/>
                </a:cubicBezTo>
                <a:lnTo>
                  <a:pt x="9357738" y="3030850"/>
                </a:lnTo>
                <a:cubicBezTo>
                  <a:pt x="9342834" y="3049677"/>
                  <a:pt x="9316946" y="3059091"/>
                  <a:pt x="9280077" y="3059091"/>
                </a:cubicBezTo>
                <a:lnTo>
                  <a:pt x="9139518" y="3059091"/>
                </a:lnTo>
                <a:cubicBezTo>
                  <a:pt x="9121048" y="3068362"/>
                  <a:pt x="9111813" y="3077418"/>
                  <a:pt x="9111813" y="3086261"/>
                </a:cubicBezTo>
                <a:lnTo>
                  <a:pt x="9111813" y="3254097"/>
                </a:lnTo>
                <a:cubicBezTo>
                  <a:pt x="9111813" y="3281196"/>
                  <a:pt x="9125398" y="3294746"/>
                  <a:pt x="9152568" y="3294746"/>
                </a:cubicBezTo>
                <a:lnTo>
                  <a:pt x="9359021" y="3294746"/>
                </a:lnTo>
                <a:cubicBezTo>
                  <a:pt x="9437466" y="3299239"/>
                  <a:pt x="9501826" y="3273958"/>
                  <a:pt x="9552102" y="3218904"/>
                </a:cubicBezTo>
                <a:lnTo>
                  <a:pt x="9722934" y="3015447"/>
                </a:lnTo>
                <a:cubicBezTo>
                  <a:pt x="9722862" y="3013664"/>
                  <a:pt x="9722970" y="3013735"/>
                  <a:pt x="9723255" y="3015661"/>
                </a:cubicBezTo>
                <a:lnTo>
                  <a:pt x="9908420" y="3227141"/>
                </a:lnTo>
                <a:cubicBezTo>
                  <a:pt x="9938300" y="3267076"/>
                  <a:pt x="9976239" y="3289611"/>
                  <a:pt x="10022237" y="3294746"/>
                </a:cubicBezTo>
                <a:lnTo>
                  <a:pt x="10278644" y="3294746"/>
                </a:lnTo>
                <a:cubicBezTo>
                  <a:pt x="10294262" y="3286902"/>
                  <a:pt x="10306100" y="3274992"/>
                  <a:pt x="10314158" y="3259018"/>
                </a:cubicBezTo>
                <a:lnTo>
                  <a:pt x="10314158" y="3091503"/>
                </a:lnTo>
                <a:cubicBezTo>
                  <a:pt x="10307526" y="3078167"/>
                  <a:pt x="10295973" y="3067363"/>
                  <a:pt x="10279500" y="3059091"/>
                </a:cubicBezTo>
                <a:lnTo>
                  <a:pt x="10183976" y="3059091"/>
                </a:lnTo>
                <a:cubicBezTo>
                  <a:pt x="10163651" y="3059019"/>
                  <a:pt x="10136623" y="3045755"/>
                  <a:pt x="10102892" y="3019298"/>
                </a:cubicBezTo>
                <a:lnTo>
                  <a:pt x="9914411" y="2790274"/>
                </a:lnTo>
                <a:cubicBezTo>
                  <a:pt x="9907921" y="2785710"/>
                  <a:pt x="9906067" y="2782537"/>
                  <a:pt x="9908848" y="2780754"/>
                </a:cubicBezTo>
                <a:lnTo>
                  <a:pt x="10271263" y="2304309"/>
                </a:lnTo>
                <a:cubicBezTo>
                  <a:pt x="10276184" y="2294396"/>
                  <a:pt x="10281532" y="2280775"/>
                  <a:pt x="10287309" y="2263446"/>
                </a:cubicBezTo>
                <a:lnTo>
                  <a:pt x="10287309" y="2112511"/>
                </a:lnTo>
                <a:cubicBezTo>
                  <a:pt x="10279892" y="2090262"/>
                  <a:pt x="10268589" y="2079137"/>
                  <a:pt x="10253399" y="2079137"/>
                </a:cubicBezTo>
                <a:lnTo>
                  <a:pt x="9192790" y="2079137"/>
                </a:lnTo>
                <a:cubicBezTo>
                  <a:pt x="9193075" y="2079137"/>
                  <a:pt x="9193218" y="2075999"/>
                  <a:pt x="9193218" y="2069723"/>
                </a:cubicBezTo>
                <a:lnTo>
                  <a:pt x="9199742" y="1979547"/>
                </a:lnTo>
                <a:cubicBezTo>
                  <a:pt x="9199885" y="1975482"/>
                  <a:pt x="9200991" y="1973094"/>
                  <a:pt x="9203058" y="1972380"/>
                </a:cubicBezTo>
                <a:lnTo>
                  <a:pt x="10280249" y="1972380"/>
                </a:lnTo>
                <a:cubicBezTo>
                  <a:pt x="10293085" y="1972380"/>
                  <a:pt x="10304389" y="1962681"/>
                  <a:pt x="10314158" y="1943284"/>
                </a:cubicBezTo>
                <a:lnTo>
                  <a:pt x="10314158" y="1769137"/>
                </a:lnTo>
                <a:cubicBezTo>
                  <a:pt x="10307027" y="1754874"/>
                  <a:pt x="10292515" y="1744070"/>
                  <a:pt x="10270621" y="1736725"/>
                </a:cubicBezTo>
                <a:lnTo>
                  <a:pt x="9212900" y="1736725"/>
                </a:lnTo>
                <a:cubicBezTo>
                  <a:pt x="9217678" y="1736725"/>
                  <a:pt x="9220067" y="1734264"/>
                  <a:pt x="9220067" y="1729344"/>
                </a:cubicBezTo>
                <a:lnTo>
                  <a:pt x="9226806" y="1659920"/>
                </a:lnTo>
                <a:cubicBezTo>
                  <a:pt x="9218248" y="1651220"/>
                  <a:pt x="9210368" y="1643269"/>
                  <a:pt x="9203166" y="1636066"/>
                </a:cubicBezTo>
                <a:close/>
                <a:moveTo>
                  <a:pt x="7048460" y="1629327"/>
                </a:moveTo>
                <a:cubicBezTo>
                  <a:pt x="7030061" y="1638597"/>
                  <a:pt x="7020862" y="1649901"/>
                  <a:pt x="7020862" y="1663236"/>
                </a:cubicBezTo>
                <a:lnTo>
                  <a:pt x="7020862" y="3075671"/>
                </a:lnTo>
                <a:cubicBezTo>
                  <a:pt x="7020220" y="3076313"/>
                  <a:pt x="7019008" y="3077525"/>
                  <a:pt x="7017225" y="3079308"/>
                </a:cubicBezTo>
                <a:lnTo>
                  <a:pt x="6987701" y="3079308"/>
                </a:lnTo>
                <a:cubicBezTo>
                  <a:pt x="6965023" y="3079308"/>
                  <a:pt x="6953685" y="3088329"/>
                  <a:pt x="6953685" y="3106371"/>
                </a:cubicBezTo>
                <a:lnTo>
                  <a:pt x="6953685" y="3280947"/>
                </a:lnTo>
                <a:cubicBezTo>
                  <a:pt x="6953685" y="3293997"/>
                  <a:pt x="6963169" y="3305300"/>
                  <a:pt x="6982139" y="3314856"/>
                </a:cubicBezTo>
                <a:lnTo>
                  <a:pt x="7103015" y="3314856"/>
                </a:lnTo>
                <a:cubicBezTo>
                  <a:pt x="7231237" y="3305015"/>
                  <a:pt x="7300304" y="3227783"/>
                  <a:pt x="7310216" y="3083159"/>
                </a:cubicBezTo>
                <a:lnTo>
                  <a:pt x="7310216" y="2831137"/>
                </a:lnTo>
                <a:cubicBezTo>
                  <a:pt x="7310216" y="2826288"/>
                  <a:pt x="7309574" y="2824184"/>
                  <a:pt x="7308291" y="2824826"/>
                </a:cubicBezTo>
                <a:lnTo>
                  <a:pt x="7468639" y="2824826"/>
                </a:lnTo>
                <a:cubicBezTo>
                  <a:pt x="7469281" y="2825468"/>
                  <a:pt x="7469923" y="2826109"/>
                  <a:pt x="7470565" y="2826751"/>
                </a:cubicBezTo>
                <a:lnTo>
                  <a:pt x="7470565" y="3075671"/>
                </a:lnTo>
                <a:cubicBezTo>
                  <a:pt x="7469923" y="3076313"/>
                  <a:pt x="7468711" y="3077525"/>
                  <a:pt x="7466928" y="3079308"/>
                </a:cubicBezTo>
                <a:lnTo>
                  <a:pt x="7376966" y="3079308"/>
                </a:lnTo>
                <a:cubicBezTo>
                  <a:pt x="7354360" y="3079308"/>
                  <a:pt x="7343056" y="3088329"/>
                  <a:pt x="7343056" y="3106371"/>
                </a:cubicBezTo>
                <a:lnTo>
                  <a:pt x="7343056" y="3280947"/>
                </a:lnTo>
                <a:cubicBezTo>
                  <a:pt x="7343056" y="3293997"/>
                  <a:pt x="7352506" y="3305300"/>
                  <a:pt x="7371403" y="3314856"/>
                </a:cubicBezTo>
                <a:lnTo>
                  <a:pt x="7593366" y="3314856"/>
                </a:lnTo>
                <a:cubicBezTo>
                  <a:pt x="7649990" y="3309651"/>
                  <a:pt x="7693027" y="3280091"/>
                  <a:pt x="7722480" y="3226178"/>
                </a:cubicBezTo>
                <a:lnTo>
                  <a:pt x="7732321" y="3201285"/>
                </a:lnTo>
                <a:lnTo>
                  <a:pt x="7732321" y="3280947"/>
                </a:lnTo>
                <a:cubicBezTo>
                  <a:pt x="7732321" y="3293997"/>
                  <a:pt x="7741806" y="3305300"/>
                  <a:pt x="7760775" y="3314856"/>
                </a:cubicBezTo>
                <a:lnTo>
                  <a:pt x="7882614" y="3314856"/>
                </a:lnTo>
                <a:cubicBezTo>
                  <a:pt x="8015685" y="3300023"/>
                  <a:pt x="8079974" y="3218298"/>
                  <a:pt x="8075481" y="3069681"/>
                </a:cubicBezTo>
                <a:lnTo>
                  <a:pt x="8075481" y="2831565"/>
                </a:lnTo>
                <a:lnTo>
                  <a:pt x="8269739" y="2831565"/>
                </a:lnTo>
                <a:cubicBezTo>
                  <a:pt x="8264248" y="2831565"/>
                  <a:pt x="8261859" y="2832706"/>
                  <a:pt x="8262572" y="2834988"/>
                </a:cubicBezTo>
                <a:lnTo>
                  <a:pt x="8262572" y="3069253"/>
                </a:lnTo>
                <a:cubicBezTo>
                  <a:pt x="8262002" y="3069752"/>
                  <a:pt x="8260825" y="3070857"/>
                  <a:pt x="8259042" y="3072569"/>
                </a:cubicBezTo>
                <a:lnTo>
                  <a:pt x="8155602" y="3072569"/>
                </a:lnTo>
                <a:cubicBezTo>
                  <a:pt x="8132996" y="3072569"/>
                  <a:pt x="8121692" y="3081590"/>
                  <a:pt x="8121692" y="3099632"/>
                </a:cubicBezTo>
                <a:lnTo>
                  <a:pt x="8121692" y="3287579"/>
                </a:lnTo>
                <a:cubicBezTo>
                  <a:pt x="8121692" y="3305764"/>
                  <a:pt x="8132996" y="3314856"/>
                  <a:pt x="8155602" y="3314856"/>
                </a:cubicBezTo>
                <a:lnTo>
                  <a:pt x="8337451" y="3314856"/>
                </a:lnTo>
                <a:cubicBezTo>
                  <a:pt x="8470950" y="3309865"/>
                  <a:pt x="8540231" y="3232775"/>
                  <a:pt x="8545294" y="3083587"/>
                </a:cubicBezTo>
                <a:lnTo>
                  <a:pt x="8545294" y="1653288"/>
                </a:lnTo>
                <a:cubicBezTo>
                  <a:pt x="8534027" y="1641807"/>
                  <a:pt x="8522724" y="1636066"/>
                  <a:pt x="8511384" y="1636066"/>
                </a:cubicBezTo>
                <a:lnTo>
                  <a:pt x="7833836" y="1636066"/>
                </a:lnTo>
                <a:cubicBezTo>
                  <a:pt x="7815366" y="1645337"/>
                  <a:pt x="7806130" y="1654393"/>
                  <a:pt x="7806130" y="1663236"/>
                </a:cubicBezTo>
                <a:lnTo>
                  <a:pt x="7806130" y="3086261"/>
                </a:lnTo>
                <a:cubicBezTo>
                  <a:pt x="7806130" y="3090540"/>
                  <a:pt x="7806273" y="3092679"/>
                  <a:pt x="7806558" y="3092679"/>
                </a:cubicBezTo>
                <a:lnTo>
                  <a:pt x="7761732" y="3092679"/>
                </a:lnTo>
                <a:lnTo>
                  <a:pt x="7766658" y="3052672"/>
                </a:lnTo>
                <a:lnTo>
                  <a:pt x="7766658" y="1653288"/>
                </a:lnTo>
                <a:cubicBezTo>
                  <a:pt x="7758172" y="1644588"/>
                  <a:pt x="7750328" y="1636601"/>
                  <a:pt x="7743125" y="1629327"/>
                </a:cubicBezTo>
                <a:close/>
                <a:moveTo>
                  <a:pt x="6275168" y="1622695"/>
                </a:moveTo>
                <a:cubicBezTo>
                  <a:pt x="6250850" y="1630753"/>
                  <a:pt x="6238691" y="1638776"/>
                  <a:pt x="6238691" y="1646763"/>
                </a:cubicBezTo>
                <a:lnTo>
                  <a:pt x="6161994" y="1749026"/>
                </a:lnTo>
                <a:cubicBezTo>
                  <a:pt x="6140172" y="1776553"/>
                  <a:pt x="6120168" y="1788142"/>
                  <a:pt x="6101983" y="1783792"/>
                </a:cubicBezTo>
                <a:lnTo>
                  <a:pt x="6038122" y="1783792"/>
                </a:lnTo>
                <a:lnTo>
                  <a:pt x="6024751" y="1796619"/>
                </a:lnTo>
                <a:lnTo>
                  <a:pt x="6024751" y="1763895"/>
                </a:lnTo>
                <a:cubicBezTo>
                  <a:pt x="6024751" y="1752699"/>
                  <a:pt x="6018974" y="1741431"/>
                  <a:pt x="6007422" y="1730093"/>
                </a:cubicBezTo>
                <a:lnTo>
                  <a:pt x="5645096" y="1730093"/>
                </a:lnTo>
                <a:lnTo>
                  <a:pt x="5682339" y="1661846"/>
                </a:lnTo>
                <a:cubicBezTo>
                  <a:pt x="5682339" y="1651648"/>
                  <a:pt x="5676705" y="1640808"/>
                  <a:pt x="5665438" y="1629327"/>
                </a:cubicBezTo>
                <a:lnTo>
                  <a:pt x="5426894" y="1629327"/>
                </a:lnTo>
                <a:cubicBezTo>
                  <a:pt x="5410849" y="1629327"/>
                  <a:pt x="5398190" y="1633962"/>
                  <a:pt x="5388920" y="1643233"/>
                </a:cubicBezTo>
                <a:lnTo>
                  <a:pt x="5348699" y="1710303"/>
                </a:lnTo>
                <a:cubicBezTo>
                  <a:pt x="5344492" y="1714511"/>
                  <a:pt x="5343708" y="1716614"/>
                  <a:pt x="5346347" y="1716614"/>
                </a:cubicBezTo>
                <a:lnTo>
                  <a:pt x="5239375" y="1716614"/>
                </a:lnTo>
                <a:cubicBezTo>
                  <a:pt x="5220905" y="1725885"/>
                  <a:pt x="5211671" y="1734942"/>
                  <a:pt x="5211671" y="1743785"/>
                </a:cubicBezTo>
                <a:lnTo>
                  <a:pt x="5211671" y="1837705"/>
                </a:lnTo>
                <a:lnTo>
                  <a:pt x="5211671" y="1943712"/>
                </a:lnTo>
                <a:cubicBezTo>
                  <a:pt x="5207249" y="1971739"/>
                  <a:pt x="5216341" y="1985752"/>
                  <a:pt x="5238948" y="1985752"/>
                </a:cubicBezTo>
                <a:lnTo>
                  <a:pt x="5283661" y="1985752"/>
                </a:lnTo>
                <a:cubicBezTo>
                  <a:pt x="5282806" y="1984896"/>
                  <a:pt x="5283447" y="1986572"/>
                  <a:pt x="5285587" y="1990779"/>
                </a:cubicBezTo>
                <a:lnTo>
                  <a:pt x="5285587" y="3247358"/>
                </a:lnTo>
                <a:cubicBezTo>
                  <a:pt x="5285587" y="3260551"/>
                  <a:pt x="5295107" y="3271854"/>
                  <a:pt x="5314148" y="3281268"/>
                </a:cubicBezTo>
                <a:lnTo>
                  <a:pt x="5831242" y="3281268"/>
                </a:lnTo>
                <a:cubicBezTo>
                  <a:pt x="5950121" y="3271427"/>
                  <a:pt x="6014624" y="3201005"/>
                  <a:pt x="6024751" y="3070002"/>
                </a:cubicBezTo>
                <a:lnTo>
                  <a:pt x="6024751" y="2022799"/>
                </a:lnTo>
                <a:lnTo>
                  <a:pt x="6025660" y="2024314"/>
                </a:lnTo>
                <a:cubicBezTo>
                  <a:pt x="6031330" y="2029984"/>
                  <a:pt x="6039834" y="2032819"/>
                  <a:pt x="6051173" y="2032819"/>
                </a:cubicBezTo>
                <a:lnTo>
                  <a:pt x="6181890" y="2032819"/>
                </a:lnTo>
                <a:cubicBezTo>
                  <a:pt x="6241936" y="2041733"/>
                  <a:pt x="6295386" y="2025901"/>
                  <a:pt x="6342238" y="1985324"/>
                </a:cubicBezTo>
                <a:lnTo>
                  <a:pt x="6353791" y="1967995"/>
                </a:lnTo>
                <a:cubicBezTo>
                  <a:pt x="6356858" y="1966426"/>
                  <a:pt x="6361136" y="1965641"/>
                  <a:pt x="6366628" y="1965641"/>
                </a:cubicBezTo>
                <a:lnTo>
                  <a:pt x="6512000" y="1965641"/>
                </a:lnTo>
                <a:cubicBezTo>
                  <a:pt x="6512642" y="1966283"/>
                  <a:pt x="6513284" y="1966925"/>
                  <a:pt x="6513925" y="1967567"/>
                </a:cubicBezTo>
                <a:lnTo>
                  <a:pt x="6513925" y="3019084"/>
                </a:lnTo>
                <a:cubicBezTo>
                  <a:pt x="6513925" y="3023363"/>
                  <a:pt x="6516279" y="3025502"/>
                  <a:pt x="6520985" y="3025502"/>
                </a:cubicBezTo>
                <a:lnTo>
                  <a:pt x="6145520" y="3025502"/>
                </a:lnTo>
                <a:cubicBezTo>
                  <a:pt x="6127121" y="3038125"/>
                  <a:pt x="6120133" y="3050034"/>
                  <a:pt x="6124554" y="3061230"/>
                </a:cubicBezTo>
                <a:lnTo>
                  <a:pt x="6124554" y="3250247"/>
                </a:lnTo>
                <a:cubicBezTo>
                  <a:pt x="6120133" y="3262084"/>
                  <a:pt x="6127371" y="3274671"/>
                  <a:pt x="6146269" y="3288007"/>
                </a:cubicBezTo>
                <a:lnTo>
                  <a:pt x="6533180" y="3288007"/>
                </a:lnTo>
                <a:cubicBezTo>
                  <a:pt x="6698841" y="3296992"/>
                  <a:pt x="6786664" y="3217335"/>
                  <a:pt x="6796648" y="3049035"/>
                </a:cubicBezTo>
                <a:lnTo>
                  <a:pt x="6796648" y="1753626"/>
                </a:lnTo>
                <a:cubicBezTo>
                  <a:pt x="6787948" y="1745068"/>
                  <a:pt x="6779925" y="1737224"/>
                  <a:pt x="6772579" y="1730093"/>
                </a:cubicBezTo>
                <a:lnTo>
                  <a:pt x="6507293" y="1730093"/>
                </a:lnTo>
                <a:lnTo>
                  <a:pt x="6545482" y="1666445"/>
                </a:lnTo>
                <a:cubicBezTo>
                  <a:pt x="6551829" y="1647975"/>
                  <a:pt x="6545625" y="1633392"/>
                  <a:pt x="6526869" y="1622695"/>
                </a:cubicBezTo>
                <a:close/>
                <a:moveTo>
                  <a:pt x="2354915" y="1609216"/>
                </a:moveTo>
                <a:cubicBezTo>
                  <a:pt x="2330597" y="1617346"/>
                  <a:pt x="2318438" y="1626403"/>
                  <a:pt x="2318438" y="1636387"/>
                </a:cubicBezTo>
                <a:lnTo>
                  <a:pt x="2318438" y="1667729"/>
                </a:lnTo>
                <a:cubicBezTo>
                  <a:pt x="2317796" y="1669013"/>
                  <a:pt x="2317939" y="1669654"/>
                  <a:pt x="2318865" y="1669654"/>
                </a:cubicBezTo>
                <a:lnTo>
                  <a:pt x="1724004" y="1669654"/>
                </a:lnTo>
                <a:cubicBezTo>
                  <a:pt x="1699615" y="1677784"/>
                  <a:pt x="1687420" y="1686805"/>
                  <a:pt x="1687420" y="1696718"/>
                </a:cubicBezTo>
                <a:lnTo>
                  <a:pt x="1687420" y="1851183"/>
                </a:lnTo>
                <a:cubicBezTo>
                  <a:pt x="1687420" y="1873789"/>
                  <a:pt x="1698759" y="1885093"/>
                  <a:pt x="1721437" y="1885093"/>
                </a:cubicBezTo>
                <a:lnTo>
                  <a:pt x="2316512" y="1885093"/>
                </a:lnTo>
                <a:cubicBezTo>
                  <a:pt x="2317154" y="1885734"/>
                  <a:pt x="2317796" y="1886376"/>
                  <a:pt x="2318438" y="1887018"/>
                </a:cubicBezTo>
                <a:lnTo>
                  <a:pt x="2318438" y="1897822"/>
                </a:lnTo>
                <a:lnTo>
                  <a:pt x="1741975" y="1897822"/>
                </a:lnTo>
                <a:cubicBezTo>
                  <a:pt x="1723505" y="1907093"/>
                  <a:pt x="1714270" y="1918396"/>
                  <a:pt x="1714270" y="1931731"/>
                </a:cubicBezTo>
                <a:lnTo>
                  <a:pt x="1714270" y="2877883"/>
                </a:lnTo>
                <a:lnTo>
                  <a:pt x="1701647" y="2877883"/>
                </a:lnTo>
                <a:cubicBezTo>
                  <a:pt x="1683249" y="2887154"/>
                  <a:pt x="1674049" y="2898421"/>
                  <a:pt x="1674049" y="2911686"/>
                </a:cubicBezTo>
                <a:lnTo>
                  <a:pt x="1674049" y="3039194"/>
                </a:lnTo>
                <a:cubicBezTo>
                  <a:pt x="1674049" y="3066365"/>
                  <a:pt x="1685352" y="3079950"/>
                  <a:pt x="1707959" y="3079950"/>
                </a:cubicBezTo>
                <a:lnTo>
                  <a:pt x="1899436" y="3079950"/>
                </a:lnTo>
                <a:lnTo>
                  <a:pt x="1896440" y="3088935"/>
                </a:lnTo>
                <a:cubicBezTo>
                  <a:pt x="1891805" y="3095924"/>
                  <a:pt x="1889416" y="3099418"/>
                  <a:pt x="1889273" y="3099418"/>
                </a:cubicBezTo>
                <a:lnTo>
                  <a:pt x="1714698" y="3099418"/>
                </a:lnTo>
                <a:cubicBezTo>
                  <a:pt x="1692092" y="3099418"/>
                  <a:pt x="1680788" y="3110686"/>
                  <a:pt x="1680788" y="3133221"/>
                </a:cubicBezTo>
                <a:lnTo>
                  <a:pt x="1680788" y="3274208"/>
                </a:lnTo>
                <a:cubicBezTo>
                  <a:pt x="1680788" y="3287401"/>
                  <a:pt x="1690309" y="3298704"/>
                  <a:pt x="1709350" y="3308117"/>
                </a:cubicBezTo>
                <a:lnTo>
                  <a:pt x="2058607" y="3308117"/>
                </a:lnTo>
                <a:cubicBezTo>
                  <a:pt x="2115301" y="3302983"/>
                  <a:pt x="2159052" y="3272175"/>
                  <a:pt x="2189860" y="3215695"/>
                </a:cubicBezTo>
                <a:lnTo>
                  <a:pt x="2238638" y="3076099"/>
                </a:lnTo>
                <a:cubicBezTo>
                  <a:pt x="2238638" y="3078666"/>
                  <a:pt x="2238531" y="3079950"/>
                  <a:pt x="2238317" y="3079950"/>
                </a:cubicBezTo>
                <a:lnTo>
                  <a:pt x="2748458" y="3079950"/>
                </a:lnTo>
                <a:cubicBezTo>
                  <a:pt x="2746889" y="3079950"/>
                  <a:pt x="2747816" y="3081626"/>
                  <a:pt x="2751239" y="3084977"/>
                </a:cubicBezTo>
                <a:lnTo>
                  <a:pt x="2823765" y="3243186"/>
                </a:lnTo>
                <a:cubicBezTo>
                  <a:pt x="2845944" y="3286474"/>
                  <a:pt x="2881886" y="3305907"/>
                  <a:pt x="2931591" y="3301485"/>
                </a:cubicBezTo>
                <a:lnTo>
                  <a:pt x="3247046" y="3301485"/>
                </a:lnTo>
                <a:cubicBezTo>
                  <a:pt x="3255390" y="3293141"/>
                  <a:pt x="3263841" y="3284691"/>
                  <a:pt x="3272398" y="3276133"/>
                </a:cubicBezTo>
                <a:lnTo>
                  <a:pt x="3272398" y="3124984"/>
                </a:lnTo>
                <a:cubicBezTo>
                  <a:pt x="3263841" y="3107940"/>
                  <a:pt x="3252502" y="3099418"/>
                  <a:pt x="3238382" y="3099418"/>
                </a:cubicBezTo>
                <a:lnTo>
                  <a:pt x="3084024" y="3099418"/>
                </a:lnTo>
                <a:cubicBezTo>
                  <a:pt x="3088802" y="3099418"/>
                  <a:pt x="3091191" y="3098313"/>
                  <a:pt x="3091191" y="3096102"/>
                </a:cubicBezTo>
                <a:lnTo>
                  <a:pt x="3074960" y="3079950"/>
                </a:lnTo>
                <a:lnTo>
                  <a:pt x="3238382" y="3079950"/>
                </a:lnTo>
                <a:cubicBezTo>
                  <a:pt x="3257137" y="3079950"/>
                  <a:pt x="3270723" y="3067327"/>
                  <a:pt x="3279137" y="3042082"/>
                </a:cubicBezTo>
                <a:lnTo>
                  <a:pt x="3279137" y="2918425"/>
                </a:lnTo>
                <a:cubicBezTo>
                  <a:pt x="3279137" y="2907086"/>
                  <a:pt x="3271257" y="2893572"/>
                  <a:pt x="3255497" y="2877883"/>
                </a:cubicBezTo>
                <a:lnTo>
                  <a:pt x="3232070" y="2877883"/>
                </a:lnTo>
                <a:lnTo>
                  <a:pt x="3232070" y="1937936"/>
                </a:lnTo>
                <a:cubicBezTo>
                  <a:pt x="3226080" y="1919751"/>
                  <a:pt x="3214528" y="1906380"/>
                  <a:pt x="3197412" y="1897822"/>
                </a:cubicBezTo>
                <a:lnTo>
                  <a:pt x="2641381" y="1897822"/>
                </a:lnTo>
                <a:lnTo>
                  <a:pt x="2641381" y="1885093"/>
                </a:lnTo>
                <a:lnTo>
                  <a:pt x="3238382" y="1885093"/>
                </a:lnTo>
                <a:cubicBezTo>
                  <a:pt x="3251289" y="1885093"/>
                  <a:pt x="3262629" y="1875430"/>
                  <a:pt x="3272398" y="1856104"/>
                </a:cubicBezTo>
                <a:lnTo>
                  <a:pt x="3272398" y="1693402"/>
                </a:lnTo>
                <a:cubicBezTo>
                  <a:pt x="3263698" y="1684773"/>
                  <a:pt x="3255818" y="1676857"/>
                  <a:pt x="3248758" y="1669654"/>
                </a:cubicBezTo>
                <a:lnTo>
                  <a:pt x="2641381" y="1669654"/>
                </a:lnTo>
                <a:lnTo>
                  <a:pt x="2641381" y="1633178"/>
                </a:lnTo>
                <a:cubicBezTo>
                  <a:pt x="2632895" y="1624477"/>
                  <a:pt x="2625050" y="1616490"/>
                  <a:pt x="2617848" y="1609216"/>
                </a:cubicBezTo>
                <a:close/>
                <a:moveTo>
                  <a:pt x="0" y="0"/>
                </a:moveTo>
                <a:lnTo>
                  <a:pt x="12192000" y="0"/>
                </a:lnTo>
                <a:lnTo>
                  <a:pt x="12192000" y="6858000"/>
                </a:lnTo>
                <a:lnTo>
                  <a:pt x="0" y="685800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410253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 name="任意多边形: 形状 80">
            <a:extLst>
              <a:ext uri="{FF2B5EF4-FFF2-40B4-BE49-F238E27FC236}">
                <a16:creationId xmlns:a16="http://schemas.microsoft.com/office/drawing/2014/main" id="{8873BB9F-6932-444B-8C25-D1A3C3E20FE1}"/>
              </a:ext>
            </a:extLst>
          </p:cNvPr>
          <p:cNvSpPr/>
          <p:nvPr/>
        </p:nvSpPr>
        <p:spPr>
          <a:xfrm>
            <a:off x="6237704" y="2391061"/>
            <a:ext cx="981056" cy="1071028"/>
          </a:xfrm>
          <a:custGeom>
            <a:avLst/>
            <a:gdLst>
              <a:gd name="connsiteX0" fmla="*/ 252013 w 981056"/>
              <a:gd name="connsiteY0" fmla="*/ 798570 h 1071028"/>
              <a:gd name="connsiteX1" fmla="*/ 333556 w 981056"/>
              <a:gd name="connsiteY1" fmla="*/ 869536 h 1071028"/>
              <a:gd name="connsiteX2" fmla="*/ 432429 w 981056"/>
              <a:gd name="connsiteY2" fmla="*/ 941362 h 1071028"/>
              <a:gd name="connsiteX3" fmla="*/ 445444 w 981056"/>
              <a:gd name="connsiteY3" fmla="*/ 949293 h 1071028"/>
              <a:gd name="connsiteX4" fmla="*/ 382378 w 981056"/>
              <a:gd name="connsiteY4" fmla="*/ 980748 h 1071028"/>
              <a:gd name="connsiteX5" fmla="*/ 267449 w 981056"/>
              <a:gd name="connsiteY5" fmla="*/ 1022961 h 1071028"/>
              <a:gd name="connsiteX6" fmla="*/ 22185 w 981056"/>
              <a:gd name="connsiteY6" fmla="*/ 1071028 h 1071028"/>
              <a:gd name="connsiteX7" fmla="*/ 22185 w 981056"/>
              <a:gd name="connsiteY7" fmla="*/ 857808 h 1071028"/>
              <a:gd name="connsiteX8" fmla="*/ 166694 w 981056"/>
              <a:gd name="connsiteY8" fmla="*/ 828537 h 1071028"/>
              <a:gd name="connsiteX9" fmla="*/ 390697 w 981056"/>
              <a:gd name="connsiteY9" fmla="*/ 0 h 1071028"/>
              <a:gd name="connsiteX10" fmla="*/ 338933 w 981056"/>
              <a:gd name="connsiteY10" fmla="*/ 154060 h 1071028"/>
              <a:gd name="connsiteX11" fmla="*/ 981056 w 981056"/>
              <a:gd name="connsiteY11" fmla="*/ 154060 h 1071028"/>
              <a:gd name="connsiteX12" fmla="*/ 981056 w 981056"/>
              <a:gd name="connsiteY12" fmla="*/ 363583 h 1071028"/>
              <a:gd name="connsiteX13" fmla="*/ 908340 w 981056"/>
              <a:gd name="connsiteY13" fmla="*/ 363583 h 1071028"/>
              <a:gd name="connsiteX14" fmla="*/ 812823 w 981056"/>
              <a:gd name="connsiteY14" fmla="*/ 582040 h 1071028"/>
              <a:gd name="connsiteX15" fmla="*/ 811594 w 981056"/>
              <a:gd name="connsiteY15" fmla="*/ 584054 h 1071028"/>
              <a:gd name="connsiteX16" fmla="*/ 788376 w 981056"/>
              <a:gd name="connsiteY16" fmla="*/ 569906 h 1071028"/>
              <a:gd name="connsiteX17" fmla="*/ 672084 w 981056"/>
              <a:gd name="connsiteY17" fmla="*/ 510993 h 1071028"/>
              <a:gd name="connsiteX18" fmla="*/ 620088 w 981056"/>
              <a:gd name="connsiteY18" fmla="*/ 489745 h 1071028"/>
              <a:gd name="connsiteX19" fmla="*/ 621171 w 981056"/>
              <a:gd name="connsiteY19" fmla="*/ 488063 h 1071028"/>
              <a:gd name="connsiteX20" fmla="*/ 679098 w 981056"/>
              <a:gd name="connsiteY20" fmla="*/ 363583 h 1071028"/>
              <a:gd name="connsiteX21" fmla="*/ 202127 w 981056"/>
              <a:gd name="connsiteY21" fmla="*/ 363583 h 1071028"/>
              <a:gd name="connsiteX22" fmla="*/ 0 w 981056"/>
              <a:gd name="connsiteY22" fmla="*/ 484366 h 1071028"/>
              <a:gd name="connsiteX23" fmla="*/ 7395 w 981056"/>
              <a:gd name="connsiteY23" fmla="*/ 199662 h 1071028"/>
              <a:gd name="connsiteX24" fmla="*/ 158990 w 981056"/>
              <a:gd name="connsiteY24" fmla="*/ 1233 h 107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81056" h="1071028">
                <a:moveTo>
                  <a:pt x="252013" y="798570"/>
                </a:moveTo>
                <a:lnTo>
                  <a:pt x="333556" y="869536"/>
                </a:lnTo>
                <a:cubicBezTo>
                  <a:pt x="364241" y="893904"/>
                  <a:pt x="397298" y="917966"/>
                  <a:pt x="432429" y="941362"/>
                </a:cubicBezTo>
                <a:lnTo>
                  <a:pt x="445444" y="949293"/>
                </a:lnTo>
                <a:lnTo>
                  <a:pt x="382378" y="980748"/>
                </a:lnTo>
                <a:cubicBezTo>
                  <a:pt x="342323" y="998209"/>
                  <a:pt x="304013" y="1012280"/>
                  <a:pt x="267449" y="1022961"/>
                </a:cubicBezTo>
                <a:cubicBezTo>
                  <a:pt x="206646" y="1039394"/>
                  <a:pt x="124892" y="1055416"/>
                  <a:pt x="22185" y="1071028"/>
                </a:cubicBezTo>
                <a:lnTo>
                  <a:pt x="22185" y="857808"/>
                </a:lnTo>
                <a:cubicBezTo>
                  <a:pt x="71484" y="851235"/>
                  <a:pt x="119654" y="841478"/>
                  <a:pt x="166694" y="828537"/>
                </a:cubicBezTo>
                <a:close/>
                <a:moveTo>
                  <a:pt x="390697" y="0"/>
                </a:moveTo>
                <a:cubicBezTo>
                  <a:pt x="370977" y="68198"/>
                  <a:pt x="353723" y="119551"/>
                  <a:pt x="338933" y="154060"/>
                </a:cubicBezTo>
                <a:lnTo>
                  <a:pt x="981056" y="154060"/>
                </a:lnTo>
                <a:lnTo>
                  <a:pt x="981056" y="363583"/>
                </a:lnTo>
                <a:lnTo>
                  <a:pt x="908340" y="363583"/>
                </a:lnTo>
                <a:cubicBezTo>
                  <a:pt x="882458" y="440408"/>
                  <a:pt x="850619" y="513227"/>
                  <a:pt x="812823" y="582040"/>
                </a:cubicBezTo>
                <a:lnTo>
                  <a:pt x="811594" y="584054"/>
                </a:lnTo>
                <a:lnTo>
                  <a:pt x="788376" y="569906"/>
                </a:lnTo>
                <a:cubicBezTo>
                  <a:pt x="749392" y="548197"/>
                  <a:pt x="710474" y="528538"/>
                  <a:pt x="672084" y="510993"/>
                </a:cubicBezTo>
                <a:lnTo>
                  <a:pt x="620088" y="489745"/>
                </a:lnTo>
                <a:lnTo>
                  <a:pt x="621171" y="488063"/>
                </a:lnTo>
                <a:cubicBezTo>
                  <a:pt x="635961" y="459305"/>
                  <a:pt x="655270" y="417812"/>
                  <a:pt x="679098" y="363583"/>
                </a:cubicBezTo>
                <a:lnTo>
                  <a:pt x="202127" y="363583"/>
                </a:lnTo>
                <a:cubicBezTo>
                  <a:pt x="139682" y="414525"/>
                  <a:pt x="72306" y="454786"/>
                  <a:pt x="0" y="484366"/>
                </a:cubicBezTo>
                <a:lnTo>
                  <a:pt x="7395" y="199662"/>
                </a:lnTo>
                <a:cubicBezTo>
                  <a:pt x="82166" y="161866"/>
                  <a:pt x="132697" y="95723"/>
                  <a:pt x="158990"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5" name="任意多边形: 形状 94">
            <a:extLst>
              <a:ext uri="{FF2B5EF4-FFF2-40B4-BE49-F238E27FC236}">
                <a16:creationId xmlns:a16="http://schemas.microsoft.com/office/drawing/2014/main" id="{50D5CBB6-1C9F-45EC-81D4-69B522CAF213}"/>
              </a:ext>
            </a:extLst>
          </p:cNvPr>
          <p:cNvSpPr/>
          <p:nvPr/>
        </p:nvSpPr>
        <p:spPr>
          <a:xfrm>
            <a:off x="4997826" y="3481809"/>
            <a:ext cx="2160543" cy="633496"/>
          </a:xfrm>
          <a:custGeom>
            <a:avLst/>
            <a:gdLst>
              <a:gd name="connsiteX0" fmla="*/ 611312 w 2160543"/>
              <a:gd name="connsiteY0" fmla="*/ 0 h 633496"/>
              <a:gd name="connsiteX1" fmla="*/ 329073 w 2160543"/>
              <a:gd name="connsiteY1" fmla="*/ 168850 h 633496"/>
              <a:gd name="connsiteX2" fmla="*/ 1629343 w 2160543"/>
              <a:gd name="connsiteY2" fmla="*/ 170082 h 633496"/>
              <a:gd name="connsiteX3" fmla="*/ 1629343 w 2160543"/>
              <a:gd name="connsiteY3" fmla="*/ 338932 h 633496"/>
              <a:gd name="connsiteX4" fmla="*/ 520108 w 2160543"/>
              <a:gd name="connsiteY4" fmla="*/ 338932 h 633496"/>
              <a:gd name="connsiteX5" fmla="*/ 303191 w 2160543"/>
              <a:gd name="connsiteY5" fmla="*/ 459716 h 633496"/>
              <a:gd name="connsiteX6" fmla="*/ 1752591 w 2160543"/>
              <a:gd name="connsiteY6" fmla="*/ 459716 h 633496"/>
              <a:gd name="connsiteX7" fmla="*/ 1870909 w 2160543"/>
              <a:gd name="connsiteY7" fmla="*/ 460948 h 633496"/>
              <a:gd name="connsiteX8" fmla="*/ 1923906 w 2160543"/>
              <a:gd name="connsiteY8" fmla="*/ 399324 h 633496"/>
              <a:gd name="connsiteX9" fmla="*/ 1911581 w 2160543"/>
              <a:gd name="connsiteY9" fmla="*/ 352490 h 633496"/>
              <a:gd name="connsiteX10" fmla="*/ 1810518 w 2160543"/>
              <a:gd name="connsiteY10" fmla="*/ 87506 h 633496"/>
              <a:gd name="connsiteX11" fmla="*/ 2047154 w 2160543"/>
              <a:gd name="connsiteY11" fmla="*/ 87506 h 633496"/>
              <a:gd name="connsiteX12" fmla="*/ 2146985 w 2160543"/>
              <a:gd name="connsiteY12" fmla="*/ 378372 h 633496"/>
              <a:gd name="connsiteX13" fmla="*/ 2160543 w 2160543"/>
              <a:gd name="connsiteY13" fmla="*/ 458483 h 633496"/>
              <a:gd name="connsiteX14" fmla="*/ 2114941 w 2160543"/>
              <a:gd name="connsiteY14" fmla="*/ 575569 h 633496"/>
              <a:gd name="connsiteX15" fmla="*/ 2001552 w 2160543"/>
              <a:gd name="connsiteY15" fmla="*/ 626101 h 633496"/>
              <a:gd name="connsiteX16" fmla="*/ 1830237 w 2160543"/>
              <a:gd name="connsiteY16" fmla="*/ 633496 h 633496"/>
              <a:gd name="connsiteX17" fmla="*/ 1328076 w 2160543"/>
              <a:gd name="connsiteY17" fmla="*/ 633496 h 633496"/>
              <a:gd name="connsiteX18" fmla="*/ 1317289 w 2160543"/>
              <a:gd name="connsiteY18" fmla="*/ 622513 h 633496"/>
              <a:gd name="connsiteX19" fmla="*/ 1023635 w 2160543"/>
              <a:gd name="connsiteY19" fmla="*/ 539005 h 633496"/>
              <a:gd name="connsiteX20" fmla="*/ 729981 w 2160543"/>
              <a:gd name="connsiteY20" fmla="*/ 622513 h 633496"/>
              <a:gd name="connsiteX21" fmla="*/ 719584 w 2160543"/>
              <a:gd name="connsiteY21" fmla="*/ 633100 h 633496"/>
              <a:gd name="connsiteX22" fmla="*/ 179943 w 2160543"/>
              <a:gd name="connsiteY22" fmla="*/ 632263 h 633496"/>
              <a:gd name="connsiteX23" fmla="*/ 62857 w 2160543"/>
              <a:gd name="connsiteY23" fmla="*/ 611311 h 633496"/>
              <a:gd name="connsiteX24" fmla="*/ 0 w 2160543"/>
              <a:gd name="connsiteY24" fmla="*/ 509015 h 633496"/>
              <a:gd name="connsiteX25" fmla="*/ 16023 w 2160543"/>
              <a:gd name="connsiteY25" fmla="*/ 456018 h 633496"/>
              <a:gd name="connsiteX26" fmla="*/ 81344 w 2160543"/>
              <a:gd name="connsiteY26" fmla="*/ 394394 h 633496"/>
              <a:gd name="connsiteX27" fmla="*/ 197198 w 2160543"/>
              <a:gd name="connsiteY27" fmla="*/ 336467 h 633496"/>
              <a:gd name="connsiteX28" fmla="*/ 66554 w 2160543"/>
              <a:gd name="connsiteY28" fmla="*/ 290866 h 633496"/>
              <a:gd name="connsiteX29" fmla="*/ 38207 w 2160543"/>
              <a:gd name="connsiteY29" fmla="*/ 223079 h 633496"/>
              <a:gd name="connsiteX30" fmla="*/ 75182 w 2160543"/>
              <a:gd name="connsiteY30" fmla="*/ 133108 h 633496"/>
              <a:gd name="connsiteX31" fmla="*/ 167618 w 2160543"/>
              <a:gd name="connsiteY31" fmla="*/ 73949 h 633496"/>
              <a:gd name="connsiteX32" fmla="*/ 300726 w 2160543"/>
              <a:gd name="connsiteY32" fmla="*/ 1232 h 63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60543" h="633496">
                <a:moveTo>
                  <a:pt x="611312" y="0"/>
                </a:moveTo>
                <a:lnTo>
                  <a:pt x="329073" y="168850"/>
                </a:lnTo>
                <a:lnTo>
                  <a:pt x="1629343" y="170082"/>
                </a:lnTo>
                <a:lnTo>
                  <a:pt x="1629343" y="338932"/>
                </a:lnTo>
                <a:lnTo>
                  <a:pt x="520108" y="338932"/>
                </a:lnTo>
                <a:lnTo>
                  <a:pt x="303191" y="459716"/>
                </a:lnTo>
                <a:lnTo>
                  <a:pt x="1752591" y="459716"/>
                </a:lnTo>
                <a:lnTo>
                  <a:pt x="1870909" y="460948"/>
                </a:lnTo>
                <a:cubicBezTo>
                  <a:pt x="1906240" y="457661"/>
                  <a:pt x="1923906" y="437120"/>
                  <a:pt x="1923906" y="399324"/>
                </a:cubicBezTo>
                <a:cubicBezTo>
                  <a:pt x="1923906" y="389464"/>
                  <a:pt x="1919798" y="373853"/>
                  <a:pt x="1911581" y="352490"/>
                </a:cubicBezTo>
                <a:lnTo>
                  <a:pt x="1810518" y="87506"/>
                </a:lnTo>
                <a:lnTo>
                  <a:pt x="2047154" y="87506"/>
                </a:lnTo>
                <a:lnTo>
                  <a:pt x="2146985" y="378372"/>
                </a:lnTo>
                <a:cubicBezTo>
                  <a:pt x="2156024" y="405486"/>
                  <a:pt x="2160543" y="432190"/>
                  <a:pt x="2160543" y="458483"/>
                </a:cubicBezTo>
                <a:cubicBezTo>
                  <a:pt x="2160543" y="506961"/>
                  <a:pt x="2145342" y="545989"/>
                  <a:pt x="2114941" y="575569"/>
                </a:cubicBezTo>
                <a:cubicBezTo>
                  <a:pt x="2088648" y="600219"/>
                  <a:pt x="2050852" y="617063"/>
                  <a:pt x="2001552" y="626101"/>
                </a:cubicBezTo>
                <a:cubicBezTo>
                  <a:pt x="1971973" y="631031"/>
                  <a:pt x="1914868" y="633496"/>
                  <a:pt x="1830237" y="633496"/>
                </a:cubicBezTo>
                <a:lnTo>
                  <a:pt x="1328076" y="633496"/>
                </a:lnTo>
                <a:lnTo>
                  <a:pt x="1317289" y="622513"/>
                </a:lnTo>
                <a:cubicBezTo>
                  <a:pt x="1242137" y="570917"/>
                  <a:pt x="1138314" y="539005"/>
                  <a:pt x="1023635" y="539005"/>
                </a:cubicBezTo>
                <a:cubicBezTo>
                  <a:pt x="908956" y="539005"/>
                  <a:pt x="805134" y="570917"/>
                  <a:pt x="729981" y="622513"/>
                </a:cubicBezTo>
                <a:lnTo>
                  <a:pt x="719584" y="633100"/>
                </a:lnTo>
                <a:lnTo>
                  <a:pt x="179943" y="632263"/>
                </a:lnTo>
                <a:cubicBezTo>
                  <a:pt x="123249" y="632263"/>
                  <a:pt x="84220" y="625279"/>
                  <a:pt x="62857" y="611311"/>
                </a:cubicBezTo>
                <a:cubicBezTo>
                  <a:pt x="20953" y="583375"/>
                  <a:pt x="0" y="549276"/>
                  <a:pt x="0" y="509015"/>
                </a:cubicBezTo>
                <a:cubicBezTo>
                  <a:pt x="0" y="491760"/>
                  <a:pt x="5341" y="474095"/>
                  <a:pt x="16023" y="456018"/>
                </a:cubicBezTo>
                <a:cubicBezTo>
                  <a:pt x="33277" y="428082"/>
                  <a:pt x="55051" y="407541"/>
                  <a:pt x="81344" y="394394"/>
                </a:cubicBezTo>
                <a:lnTo>
                  <a:pt x="197198" y="336467"/>
                </a:lnTo>
                <a:cubicBezTo>
                  <a:pt x="132287" y="324964"/>
                  <a:pt x="88739" y="309764"/>
                  <a:pt x="66554" y="290866"/>
                </a:cubicBezTo>
                <a:cubicBezTo>
                  <a:pt x="47656" y="274432"/>
                  <a:pt x="38207" y="251837"/>
                  <a:pt x="38207" y="223079"/>
                </a:cubicBezTo>
                <a:cubicBezTo>
                  <a:pt x="38207" y="189391"/>
                  <a:pt x="50532" y="159401"/>
                  <a:pt x="75182" y="133108"/>
                </a:cubicBezTo>
                <a:cubicBezTo>
                  <a:pt x="86685" y="120783"/>
                  <a:pt x="117497" y="101063"/>
                  <a:pt x="167618" y="73949"/>
                </a:cubicBezTo>
                <a:lnTo>
                  <a:pt x="300726" y="123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19CFB6AB-C71C-414F-9E1B-D45C28AB8D7E}"/>
              </a:ext>
            </a:extLst>
          </p:cNvPr>
          <p:cNvSpPr/>
          <p:nvPr/>
        </p:nvSpPr>
        <p:spPr>
          <a:xfrm>
            <a:off x="2787623" y="3001904"/>
            <a:ext cx="1275620" cy="178710"/>
          </a:xfrm>
          <a:custGeom>
            <a:avLst/>
            <a:gdLst>
              <a:gd name="connsiteX0" fmla="*/ 101064 w 1275620"/>
              <a:gd name="connsiteY0" fmla="*/ 0 h 300990"/>
              <a:gd name="connsiteX1" fmla="*/ 310975 w 1275620"/>
              <a:gd name="connsiteY1" fmla="*/ 0 h 300990"/>
              <a:gd name="connsiteX2" fmla="*/ 305656 w 1275620"/>
              <a:gd name="connsiteY2" fmla="*/ 19824 h 300990"/>
              <a:gd name="connsiteX3" fmla="*/ 305656 w 1275620"/>
              <a:gd name="connsiteY3" fmla="*/ 74053 h 300990"/>
              <a:gd name="connsiteX4" fmla="*/ 529968 w 1275620"/>
              <a:gd name="connsiteY4" fmla="*/ 74053 h 300990"/>
              <a:gd name="connsiteX5" fmla="*/ 529968 w 1275620"/>
              <a:gd name="connsiteY5" fmla="*/ 0 h 300990"/>
              <a:gd name="connsiteX6" fmla="*/ 757977 w 1275620"/>
              <a:gd name="connsiteY6" fmla="*/ 0 h 300990"/>
              <a:gd name="connsiteX7" fmla="*/ 757977 w 1275620"/>
              <a:gd name="connsiteY7" fmla="*/ 74053 h 300990"/>
              <a:gd name="connsiteX8" fmla="*/ 978591 w 1275620"/>
              <a:gd name="connsiteY8" fmla="*/ 74053 h 300990"/>
              <a:gd name="connsiteX9" fmla="*/ 977359 w 1275620"/>
              <a:gd name="connsiteY9" fmla="*/ 17359 h 300990"/>
              <a:gd name="connsiteX10" fmla="*/ 975113 w 1275620"/>
              <a:gd name="connsiteY10" fmla="*/ 0 h 300990"/>
              <a:gd name="connsiteX11" fmla="*/ 1184416 w 1275620"/>
              <a:gd name="connsiteY11" fmla="*/ 0 h 300990"/>
              <a:gd name="connsiteX12" fmla="*/ 1184416 w 1275620"/>
              <a:gd name="connsiteY12" fmla="*/ 74053 h 300990"/>
              <a:gd name="connsiteX13" fmla="*/ 1275620 w 1275620"/>
              <a:gd name="connsiteY13" fmla="*/ 74053 h 300990"/>
              <a:gd name="connsiteX14" fmla="*/ 1275620 w 1275620"/>
              <a:gd name="connsiteY14" fmla="*/ 252763 h 300990"/>
              <a:gd name="connsiteX15" fmla="*/ 1184416 w 1275620"/>
              <a:gd name="connsiteY15" fmla="*/ 252763 h 300990"/>
              <a:gd name="connsiteX16" fmla="*/ 1184416 w 1275620"/>
              <a:gd name="connsiteY16" fmla="*/ 300990 h 300990"/>
              <a:gd name="connsiteX17" fmla="*/ 976968 w 1275620"/>
              <a:gd name="connsiteY17" fmla="*/ 300990 h 300990"/>
              <a:gd name="connsiteX18" fmla="*/ 977359 w 1275620"/>
              <a:gd name="connsiteY18" fmla="*/ 295900 h 300990"/>
              <a:gd name="connsiteX19" fmla="*/ 978591 w 1275620"/>
              <a:gd name="connsiteY19" fmla="*/ 252763 h 300990"/>
              <a:gd name="connsiteX20" fmla="*/ 757977 w 1275620"/>
              <a:gd name="connsiteY20" fmla="*/ 252763 h 300990"/>
              <a:gd name="connsiteX21" fmla="*/ 757977 w 1275620"/>
              <a:gd name="connsiteY21" fmla="*/ 300990 h 300990"/>
              <a:gd name="connsiteX22" fmla="*/ 529968 w 1275620"/>
              <a:gd name="connsiteY22" fmla="*/ 300990 h 300990"/>
              <a:gd name="connsiteX23" fmla="*/ 529968 w 1275620"/>
              <a:gd name="connsiteY23" fmla="*/ 252763 h 300990"/>
              <a:gd name="connsiteX24" fmla="*/ 305656 w 1275620"/>
              <a:gd name="connsiteY24" fmla="*/ 252763 h 300990"/>
              <a:gd name="connsiteX25" fmla="*/ 305656 w 1275620"/>
              <a:gd name="connsiteY25" fmla="*/ 300990 h 300990"/>
              <a:gd name="connsiteX26" fmla="*/ 101064 w 1275620"/>
              <a:gd name="connsiteY26" fmla="*/ 300990 h 300990"/>
              <a:gd name="connsiteX27" fmla="*/ 101064 w 1275620"/>
              <a:gd name="connsiteY27" fmla="*/ 252763 h 300990"/>
              <a:gd name="connsiteX28" fmla="*/ 0 w 1275620"/>
              <a:gd name="connsiteY28" fmla="*/ 252763 h 300990"/>
              <a:gd name="connsiteX29" fmla="*/ 0 w 1275620"/>
              <a:gd name="connsiteY29" fmla="*/ 74053 h 300990"/>
              <a:gd name="connsiteX30" fmla="*/ 101064 w 1275620"/>
              <a:gd name="connsiteY30" fmla="*/ 74053 h 300990"/>
              <a:gd name="connsiteX0" fmla="*/ 101064 w 1275620"/>
              <a:gd name="connsiteY0" fmla="*/ 74053 h 300990"/>
              <a:gd name="connsiteX1" fmla="*/ 310975 w 1275620"/>
              <a:gd name="connsiteY1" fmla="*/ 0 h 300990"/>
              <a:gd name="connsiteX2" fmla="*/ 305656 w 1275620"/>
              <a:gd name="connsiteY2" fmla="*/ 19824 h 300990"/>
              <a:gd name="connsiteX3" fmla="*/ 305656 w 1275620"/>
              <a:gd name="connsiteY3" fmla="*/ 74053 h 300990"/>
              <a:gd name="connsiteX4" fmla="*/ 529968 w 1275620"/>
              <a:gd name="connsiteY4" fmla="*/ 74053 h 300990"/>
              <a:gd name="connsiteX5" fmla="*/ 529968 w 1275620"/>
              <a:gd name="connsiteY5" fmla="*/ 0 h 300990"/>
              <a:gd name="connsiteX6" fmla="*/ 757977 w 1275620"/>
              <a:gd name="connsiteY6" fmla="*/ 0 h 300990"/>
              <a:gd name="connsiteX7" fmla="*/ 757977 w 1275620"/>
              <a:gd name="connsiteY7" fmla="*/ 74053 h 300990"/>
              <a:gd name="connsiteX8" fmla="*/ 978591 w 1275620"/>
              <a:gd name="connsiteY8" fmla="*/ 74053 h 300990"/>
              <a:gd name="connsiteX9" fmla="*/ 977359 w 1275620"/>
              <a:gd name="connsiteY9" fmla="*/ 17359 h 300990"/>
              <a:gd name="connsiteX10" fmla="*/ 975113 w 1275620"/>
              <a:gd name="connsiteY10" fmla="*/ 0 h 300990"/>
              <a:gd name="connsiteX11" fmla="*/ 1184416 w 1275620"/>
              <a:gd name="connsiteY11" fmla="*/ 0 h 300990"/>
              <a:gd name="connsiteX12" fmla="*/ 1184416 w 1275620"/>
              <a:gd name="connsiteY12" fmla="*/ 74053 h 300990"/>
              <a:gd name="connsiteX13" fmla="*/ 1275620 w 1275620"/>
              <a:gd name="connsiteY13" fmla="*/ 74053 h 300990"/>
              <a:gd name="connsiteX14" fmla="*/ 1275620 w 1275620"/>
              <a:gd name="connsiteY14" fmla="*/ 252763 h 300990"/>
              <a:gd name="connsiteX15" fmla="*/ 1184416 w 1275620"/>
              <a:gd name="connsiteY15" fmla="*/ 252763 h 300990"/>
              <a:gd name="connsiteX16" fmla="*/ 1184416 w 1275620"/>
              <a:gd name="connsiteY16" fmla="*/ 300990 h 300990"/>
              <a:gd name="connsiteX17" fmla="*/ 976968 w 1275620"/>
              <a:gd name="connsiteY17" fmla="*/ 300990 h 300990"/>
              <a:gd name="connsiteX18" fmla="*/ 977359 w 1275620"/>
              <a:gd name="connsiteY18" fmla="*/ 295900 h 300990"/>
              <a:gd name="connsiteX19" fmla="*/ 978591 w 1275620"/>
              <a:gd name="connsiteY19" fmla="*/ 252763 h 300990"/>
              <a:gd name="connsiteX20" fmla="*/ 757977 w 1275620"/>
              <a:gd name="connsiteY20" fmla="*/ 252763 h 300990"/>
              <a:gd name="connsiteX21" fmla="*/ 757977 w 1275620"/>
              <a:gd name="connsiteY21" fmla="*/ 300990 h 300990"/>
              <a:gd name="connsiteX22" fmla="*/ 529968 w 1275620"/>
              <a:gd name="connsiteY22" fmla="*/ 300990 h 300990"/>
              <a:gd name="connsiteX23" fmla="*/ 529968 w 1275620"/>
              <a:gd name="connsiteY23" fmla="*/ 252763 h 300990"/>
              <a:gd name="connsiteX24" fmla="*/ 305656 w 1275620"/>
              <a:gd name="connsiteY24" fmla="*/ 252763 h 300990"/>
              <a:gd name="connsiteX25" fmla="*/ 305656 w 1275620"/>
              <a:gd name="connsiteY25" fmla="*/ 300990 h 300990"/>
              <a:gd name="connsiteX26" fmla="*/ 101064 w 1275620"/>
              <a:gd name="connsiteY26" fmla="*/ 300990 h 300990"/>
              <a:gd name="connsiteX27" fmla="*/ 101064 w 1275620"/>
              <a:gd name="connsiteY27" fmla="*/ 252763 h 300990"/>
              <a:gd name="connsiteX28" fmla="*/ 0 w 1275620"/>
              <a:gd name="connsiteY28" fmla="*/ 252763 h 300990"/>
              <a:gd name="connsiteX29" fmla="*/ 0 w 1275620"/>
              <a:gd name="connsiteY29" fmla="*/ 74053 h 300990"/>
              <a:gd name="connsiteX30" fmla="*/ 101064 w 1275620"/>
              <a:gd name="connsiteY30" fmla="*/ 74053 h 300990"/>
              <a:gd name="connsiteX0" fmla="*/ 101064 w 1275620"/>
              <a:gd name="connsiteY0" fmla="*/ 74053 h 300990"/>
              <a:gd name="connsiteX1" fmla="*/ 305656 w 1275620"/>
              <a:gd name="connsiteY1" fmla="*/ 19824 h 300990"/>
              <a:gd name="connsiteX2" fmla="*/ 305656 w 1275620"/>
              <a:gd name="connsiteY2" fmla="*/ 74053 h 300990"/>
              <a:gd name="connsiteX3" fmla="*/ 529968 w 1275620"/>
              <a:gd name="connsiteY3" fmla="*/ 74053 h 300990"/>
              <a:gd name="connsiteX4" fmla="*/ 529968 w 1275620"/>
              <a:gd name="connsiteY4" fmla="*/ 0 h 300990"/>
              <a:gd name="connsiteX5" fmla="*/ 757977 w 1275620"/>
              <a:gd name="connsiteY5" fmla="*/ 0 h 300990"/>
              <a:gd name="connsiteX6" fmla="*/ 757977 w 1275620"/>
              <a:gd name="connsiteY6" fmla="*/ 74053 h 300990"/>
              <a:gd name="connsiteX7" fmla="*/ 978591 w 1275620"/>
              <a:gd name="connsiteY7" fmla="*/ 74053 h 300990"/>
              <a:gd name="connsiteX8" fmla="*/ 977359 w 1275620"/>
              <a:gd name="connsiteY8" fmla="*/ 17359 h 300990"/>
              <a:gd name="connsiteX9" fmla="*/ 975113 w 1275620"/>
              <a:gd name="connsiteY9" fmla="*/ 0 h 300990"/>
              <a:gd name="connsiteX10" fmla="*/ 1184416 w 1275620"/>
              <a:gd name="connsiteY10" fmla="*/ 0 h 300990"/>
              <a:gd name="connsiteX11" fmla="*/ 1184416 w 1275620"/>
              <a:gd name="connsiteY11" fmla="*/ 74053 h 300990"/>
              <a:gd name="connsiteX12" fmla="*/ 1275620 w 1275620"/>
              <a:gd name="connsiteY12" fmla="*/ 74053 h 300990"/>
              <a:gd name="connsiteX13" fmla="*/ 1275620 w 1275620"/>
              <a:gd name="connsiteY13" fmla="*/ 252763 h 300990"/>
              <a:gd name="connsiteX14" fmla="*/ 1184416 w 1275620"/>
              <a:gd name="connsiteY14" fmla="*/ 252763 h 300990"/>
              <a:gd name="connsiteX15" fmla="*/ 1184416 w 1275620"/>
              <a:gd name="connsiteY15" fmla="*/ 300990 h 300990"/>
              <a:gd name="connsiteX16" fmla="*/ 976968 w 1275620"/>
              <a:gd name="connsiteY16" fmla="*/ 300990 h 300990"/>
              <a:gd name="connsiteX17" fmla="*/ 977359 w 1275620"/>
              <a:gd name="connsiteY17" fmla="*/ 295900 h 300990"/>
              <a:gd name="connsiteX18" fmla="*/ 978591 w 1275620"/>
              <a:gd name="connsiteY18" fmla="*/ 252763 h 300990"/>
              <a:gd name="connsiteX19" fmla="*/ 757977 w 1275620"/>
              <a:gd name="connsiteY19" fmla="*/ 252763 h 300990"/>
              <a:gd name="connsiteX20" fmla="*/ 757977 w 1275620"/>
              <a:gd name="connsiteY20" fmla="*/ 300990 h 300990"/>
              <a:gd name="connsiteX21" fmla="*/ 529968 w 1275620"/>
              <a:gd name="connsiteY21" fmla="*/ 300990 h 300990"/>
              <a:gd name="connsiteX22" fmla="*/ 529968 w 1275620"/>
              <a:gd name="connsiteY22" fmla="*/ 252763 h 300990"/>
              <a:gd name="connsiteX23" fmla="*/ 305656 w 1275620"/>
              <a:gd name="connsiteY23" fmla="*/ 252763 h 300990"/>
              <a:gd name="connsiteX24" fmla="*/ 305656 w 1275620"/>
              <a:gd name="connsiteY24" fmla="*/ 300990 h 300990"/>
              <a:gd name="connsiteX25" fmla="*/ 101064 w 1275620"/>
              <a:gd name="connsiteY25" fmla="*/ 300990 h 300990"/>
              <a:gd name="connsiteX26" fmla="*/ 101064 w 1275620"/>
              <a:gd name="connsiteY26" fmla="*/ 252763 h 300990"/>
              <a:gd name="connsiteX27" fmla="*/ 0 w 1275620"/>
              <a:gd name="connsiteY27" fmla="*/ 252763 h 300990"/>
              <a:gd name="connsiteX28" fmla="*/ 0 w 1275620"/>
              <a:gd name="connsiteY28" fmla="*/ 74053 h 300990"/>
              <a:gd name="connsiteX29" fmla="*/ 101064 w 1275620"/>
              <a:gd name="connsiteY29"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529968 w 1275620"/>
              <a:gd name="connsiteY3" fmla="*/ 0 h 300990"/>
              <a:gd name="connsiteX4" fmla="*/ 757977 w 1275620"/>
              <a:gd name="connsiteY4" fmla="*/ 0 h 300990"/>
              <a:gd name="connsiteX5" fmla="*/ 757977 w 1275620"/>
              <a:gd name="connsiteY5" fmla="*/ 74053 h 300990"/>
              <a:gd name="connsiteX6" fmla="*/ 978591 w 1275620"/>
              <a:gd name="connsiteY6" fmla="*/ 74053 h 300990"/>
              <a:gd name="connsiteX7" fmla="*/ 977359 w 1275620"/>
              <a:gd name="connsiteY7" fmla="*/ 17359 h 300990"/>
              <a:gd name="connsiteX8" fmla="*/ 975113 w 1275620"/>
              <a:gd name="connsiteY8" fmla="*/ 0 h 300990"/>
              <a:gd name="connsiteX9" fmla="*/ 1184416 w 1275620"/>
              <a:gd name="connsiteY9" fmla="*/ 0 h 300990"/>
              <a:gd name="connsiteX10" fmla="*/ 1184416 w 1275620"/>
              <a:gd name="connsiteY10" fmla="*/ 74053 h 300990"/>
              <a:gd name="connsiteX11" fmla="*/ 1275620 w 1275620"/>
              <a:gd name="connsiteY11" fmla="*/ 74053 h 300990"/>
              <a:gd name="connsiteX12" fmla="*/ 1275620 w 1275620"/>
              <a:gd name="connsiteY12" fmla="*/ 252763 h 300990"/>
              <a:gd name="connsiteX13" fmla="*/ 1184416 w 1275620"/>
              <a:gd name="connsiteY13" fmla="*/ 252763 h 300990"/>
              <a:gd name="connsiteX14" fmla="*/ 1184416 w 1275620"/>
              <a:gd name="connsiteY14" fmla="*/ 300990 h 300990"/>
              <a:gd name="connsiteX15" fmla="*/ 976968 w 1275620"/>
              <a:gd name="connsiteY15" fmla="*/ 300990 h 300990"/>
              <a:gd name="connsiteX16" fmla="*/ 977359 w 1275620"/>
              <a:gd name="connsiteY16" fmla="*/ 295900 h 300990"/>
              <a:gd name="connsiteX17" fmla="*/ 978591 w 1275620"/>
              <a:gd name="connsiteY17" fmla="*/ 252763 h 300990"/>
              <a:gd name="connsiteX18" fmla="*/ 757977 w 1275620"/>
              <a:gd name="connsiteY18" fmla="*/ 252763 h 300990"/>
              <a:gd name="connsiteX19" fmla="*/ 757977 w 1275620"/>
              <a:gd name="connsiteY19" fmla="*/ 300990 h 300990"/>
              <a:gd name="connsiteX20" fmla="*/ 529968 w 1275620"/>
              <a:gd name="connsiteY20" fmla="*/ 300990 h 300990"/>
              <a:gd name="connsiteX21" fmla="*/ 529968 w 1275620"/>
              <a:gd name="connsiteY21" fmla="*/ 252763 h 300990"/>
              <a:gd name="connsiteX22" fmla="*/ 305656 w 1275620"/>
              <a:gd name="connsiteY22" fmla="*/ 252763 h 300990"/>
              <a:gd name="connsiteX23" fmla="*/ 305656 w 1275620"/>
              <a:gd name="connsiteY23" fmla="*/ 300990 h 300990"/>
              <a:gd name="connsiteX24" fmla="*/ 101064 w 1275620"/>
              <a:gd name="connsiteY24" fmla="*/ 300990 h 300990"/>
              <a:gd name="connsiteX25" fmla="*/ 101064 w 1275620"/>
              <a:gd name="connsiteY25" fmla="*/ 252763 h 300990"/>
              <a:gd name="connsiteX26" fmla="*/ 0 w 1275620"/>
              <a:gd name="connsiteY26" fmla="*/ 252763 h 300990"/>
              <a:gd name="connsiteX27" fmla="*/ 0 w 1275620"/>
              <a:gd name="connsiteY27" fmla="*/ 74053 h 300990"/>
              <a:gd name="connsiteX28" fmla="*/ 101064 w 1275620"/>
              <a:gd name="connsiteY28"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0 h 300990"/>
              <a:gd name="connsiteX4" fmla="*/ 757977 w 1275620"/>
              <a:gd name="connsiteY4" fmla="*/ 74053 h 300990"/>
              <a:gd name="connsiteX5" fmla="*/ 978591 w 1275620"/>
              <a:gd name="connsiteY5" fmla="*/ 74053 h 300990"/>
              <a:gd name="connsiteX6" fmla="*/ 977359 w 1275620"/>
              <a:gd name="connsiteY6" fmla="*/ 17359 h 300990"/>
              <a:gd name="connsiteX7" fmla="*/ 975113 w 1275620"/>
              <a:gd name="connsiteY7" fmla="*/ 0 h 300990"/>
              <a:gd name="connsiteX8" fmla="*/ 1184416 w 1275620"/>
              <a:gd name="connsiteY8" fmla="*/ 0 h 300990"/>
              <a:gd name="connsiteX9" fmla="*/ 1184416 w 1275620"/>
              <a:gd name="connsiteY9" fmla="*/ 74053 h 300990"/>
              <a:gd name="connsiteX10" fmla="*/ 1275620 w 1275620"/>
              <a:gd name="connsiteY10" fmla="*/ 74053 h 300990"/>
              <a:gd name="connsiteX11" fmla="*/ 1275620 w 1275620"/>
              <a:gd name="connsiteY11" fmla="*/ 252763 h 300990"/>
              <a:gd name="connsiteX12" fmla="*/ 1184416 w 1275620"/>
              <a:gd name="connsiteY12" fmla="*/ 252763 h 300990"/>
              <a:gd name="connsiteX13" fmla="*/ 1184416 w 1275620"/>
              <a:gd name="connsiteY13" fmla="*/ 300990 h 300990"/>
              <a:gd name="connsiteX14" fmla="*/ 976968 w 1275620"/>
              <a:gd name="connsiteY14" fmla="*/ 300990 h 300990"/>
              <a:gd name="connsiteX15" fmla="*/ 977359 w 1275620"/>
              <a:gd name="connsiteY15" fmla="*/ 295900 h 300990"/>
              <a:gd name="connsiteX16" fmla="*/ 978591 w 1275620"/>
              <a:gd name="connsiteY16" fmla="*/ 252763 h 300990"/>
              <a:gd name="connsiteX17" fmla="*/ 757977 w 1275620"/>
              <a:gd name="connsiteY17" fmla="*/ 252763 h 300990"/>
              <a:gd name="connsiteX18" fmla="*/ 757977 w 1275620"/>
              <a:gd name="connsiteY18" fmla="*/ 300990 h 300990"/>
              <a:gd name="connsiteX19" fmla="*/ 529968 w 1275620"/>
              <a:gd name="connsiteY19" fmla="*/ 300990 h 300990"/>
              <a:gd name="connsiteX20" fmla="*/ 529968 w 1275620"/>
              <a:gd name="connsiteY20" fmla="*/ 252763 h 300990"/>
              <a:gd name="connsiteX21" fmla="*/ 305656 w 1275620"/>
              <a:gd name="connsiteY21" fmla="*/ 252763 h 300990"/>
              <a:gd name="connsiteX22" fmla="*/ 305656 w 1275620"/>
              <a:gd name="connsiteY22" fmla="*/ 300990 h 300990"/>
              <a:gd name="connsiteX23" fmla="*/ 101064 w 1275620"/>
              <a:gd name="connsiteY23" fmla="*/ 300990 h 300990"/>
              <a:gd name="connsiteX24" fmla="*/ 101064 w 1275620"/>
              <a:gd name="connsiteY24" fmla="*/ 252763 h 300990"/>
              <a:gd name="connsiteX25" fmla="*/ 0 w 1275620"/>
              <a:gd name="connsiteY25" fmla="*/ 252763 h 300990"/>
              <a:gd name="connsiteX26" fmla="*/ 0 w 1275620"/>
              <a:gd name="connsiteY26" fmla="*/ 74053 h 300990"/>
              <a:gd name="connsiteX27" fmla="*/ 101064 w 1275620"/>
              <a:gd name="connsiteY27"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977359 w 1275620"/>
              <a:gd name="connsiteY5" fmla="*/ 17359 h 300990"/>
              <a:gd name="connsiteX6" fmla="*/ 975113 w 1275620"/>
              <a:gd name="connsiteY6" fmla="*/ 0 h 300990"/>
              <a:gd name="connsiteX7" fmla="*/ 1184416 w 1275620"/>
              <a:gd name="connsiteY7" fmla="*/ 0 h 300990"/>
              <a:gd name="connsiteX8" fmla="*/ 1184416 w 1275620"/>
              <a:gd name="connsiteY8" fmla="*/ 74053 h 300990"/>
              <a:gd name="connsiteX9" fmla="*/ 1275620 w 1275620"/>
              <a:gd name="connsiteY9" fmla="*/ 74053 h 300990"/>
              <a:gd name="connsiteX10" fmla="*/ 1275620 w 1275620"/>
              <a:gd name="connsiteY10" fmla="*/ 252763 h 300990"/>
              <a:gd name="connsiteX11" fmla="*/ 1184416 w 1275620"/>
              <a:gd name="connsiteY11" fmla="*/ 252763 h 300990"/>
              <a:gd name="connsiteX12" fmla="*/ 1184416 w 1275620"/>
              <a:gd name="connsiteY12" fmla="*/ 300990 h 300990"/>
              <a:gd name="connsiteX13" fmla="*/ 976968 w 1275620"/>
              <a:gd name="connsiteY13" fmla="*/ 300990 h 300990"/>
              <a:gd name="connsiteX14" fmla="*/ 977359 w 1275620"/>
              <a:gd name="connsiteY14" fmla="*/ 295900 h 300990"/>
              <a:gd name="connsiteX15" fmla="*/ 978591 w 1275620"/>
              <a:gd name="connsiteY15" fmla="*/ 252763 h 300990"/>
              <a:gd name="connsiteX16" fmla="*/ 757977 w 1275620"/>
              <a:gd name="connsiteY16" fmla="*/ 252763 h 300990"/>
              <a:gd name="connsiteX17" fmla="*/ 757977 w 1275620"/>
              <a:gd name="connsiteY17" fmla="*/ 300990 h 300990"/>
              <a:gd name="connsiteX18" fmla="*/ 529968 w 1275620"/>
              <a:gd name="connsiteY18" fmla="*/ 300990 h 300990"/>
              <a:gd name="connsiteX19" fmla="*/ 529968 w 1275620"/>
              <a:gd name="connsiteY19" fmla="*/ 252763 h 300990"/>
              <a:gd name="connsiteX20" fmla="*/ 305656 w 1275620"/>
              <a:gd name="connsiteY20" fmla="*/ 252763 h 300990"/>
              <a:gd name="connsiteX21" fmla="*/ 305656 w 1275620"/>
              <a:gd name="connsiteY21" fmla="*/ 300990 h 300990"/>
              <a:gd name="connsiteX22" fmla="*/ 101064 w 1275620"/>
              <a:gd name="connsiteY22" fmla="*/ 300990 h 300990"/>
              <a:gd name="connsiteX23" fmla="*/ 101064 w 1275620"/>
              <a:gd name="connsiteY23" fmla="*/ 252763 h 300990"/>
              <a:gd name="connsiteX24" fmla="*/ 0 w 1275620"/>
              <a:gd name="connsiteY24" fmla="*/ 252763 h 300990"/>
              <a:gd name="connsiteX25" fmla="*/ 0 w 1275620"/>
              <a:gd name="connsiteY25" fmla="*/ 74053 h 300990"/>
              <a:gd name="connsiteX26" fmla="*/ 101064 w 1275620"/>
              <a:gd name="connsiteY26"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977359 w 1275620"/>
              <a:gd name="connsiteY5" fmla="*/ 17359 h 300990"/>
              <a:gd name="connsiteX6" fmla="*/ 1184416 w 1275620"/>
              <a:gd name="connsiteY6" fmla="*/ 0 h 300990"/>
              <a:gd name="connsiteX7" fmla="*/ 1184416 w 1275620"/>
              <a:gd name="connsiteY7" fmla="*/ 74053 h 300990"/>
              <a:gd name="connsiteX8" fmla="*/ 1275620 w 1275620"/>
              <a:gd name="connsiteY8" fmla="*/ 74053 h 300990"/>
              <a:gd name="connsiteX9" fmla="*/ 1275620 w 1275620"/>
              <a:gd name="connsiteY9" fmla="*/ 252763 h 300990"/>
              <a:gd name="connsiteX10" fmla="*/ 1184416 w 1275620"/>
              <a:gd name="connsiteY10" fmla="*/ 252763 h 300990"/>
              <a:gd name="connsiteX11" fmla="*/ 1184416 w 1275620"/>
              <a:gd name="connsiteY11" fmla="*/ 300990 h 300990"/>
              <a:gd name="connsiteX12" fmla="*/ 976968 w 1275620"/>
              <a:gd name="connsiteY12" fmla="*/ 300990 h 300990"/>
              <a:gd name="connsiteX13" fmla="*/ 977359 w 1275620"/>
              <a:gd name="connsiteY13" fmla="*/ 295900 h 300990"/>
              <a:gd name="connsiteX14" fmla="*/ 978591 w 1275620"/>
              <a:gd name="connsiteY14" fmla="*/ 252763 h 300990"/>
              <a:gd name="connsiteX15" fmla="*/ 757977 w 1275620"/>
              <a:gd name="connsiteY15" fmla="*/ 252763 h 300990"/>
              <a:gd name="connsiteX16" fmla="*/ 757977 w 1275620"/>
              <a:gd name="connsiteY16" fmla="*/ 300990 h 300990"/>
              <a:gd name="connsiteX17" fmla="*/ 529968 w 1275620"/>
              <a:gd name="connsiteY17" fmla="*/ 300990 h 300990"/>
              <a:gd name="connsiteX18" fmla="*/ 529968 w 1275620"/>
              <a:gd name="connsiteY18" fmla="*/ 252763 h 300990"/>
              <a:gd name="connsiteX19" fmla="*/ 305656 w 1275620"/>
              <a:gd name="connsiteY19" fmla="*/ 252763 h 300990"/>
              <a:gd name="connsiteX20" fmla="*/ 305656 w 1275620"/>
              <a:gd name="connsiteY20" fmla="*/ 300990 h 300990"/>
              <a:gd name="connsiteX21" fmla="*/ 101064 w 1275620"/>
              <a:gd name="connsiteY21" fmla="*/ 300990 h 300990"/>
              <a:gd name="connsiteX22" fmla="*/ 101064 w 1275620"/>
              <a:gd name="connsiteY22" fmla="*/ 252763 h 300990"/>
              <a:gd name="connsiteX23" fmla="*/ 0 w 1275620"/>
              <a:gd name="connsiteY23" fmla="*/ 252763 h 300990"/>
              <a:gd name="connsiteX24" fmla="*/ 0 w 1275620"/>
              <a:gd name="connsiteY24" fmla="*/ 74053 h 300990"/>
              <a:gd name="connsiteX25" fmla="*/ 101064 w 1275620"/>
              <a:gd name="connsiteY25"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1184416 w 1275620"/>
              <a:gd name="connsiteY5" fmla="*/ 0 h 300990"/>
              <a:gd name="connsiteX6" fmla="*/ 1184416 w 1275620"/>
              <a:gd name="connsiteY6" fmla="*/ 74053 h 300990"/>
              <a:gd name="connsiteX7" fmla="*/ 1275620 w 1275620"/>
              <a:gd name="connsiteY7" fmla="*/ 74053 h 300990"/>
              <a:gd name="connsiteX8" fmla="*/ 1275620 w 1275620"/>
              <a:gd name="connsiteY8" fmla="*/ 252763 h 300990"/>
              <a:gd name="connsiteX9" fmla="*/ 1184416 w 1275620"/>
              <a:gd name="connsiteY9" fmla="*/ 252763 h 300990"/>
              <a:gd name="connsiteX10" fmla="*/ 1184416 w 1275620"/>
              <a:gd name="connsiteY10" fmla="*/ 300990 h 300990"/>
              <a:gd name="connsiteX11" fmla="*/ 976968 w 1275620"/>
              <a:gd name="connsiteY11" fmla="*/ 300990 h 300990"/>
              <a:gd name="connsiteX12" fmla="*/ 977359 w 1275620"/>
              <a:gd name="connsiteY12" fmla="*/ 295900 h 300990"/>
              <a:gd name="connsiteX13" fmla="*/ 978591 w 1275620"/>
              <a:gd name="connsiteY13" fmla="*/ 252763 h 300990"/>
              <a:gd name="connsiteX14" fmla="*/ 757977 w 1275620"/>
              <a:gd name="connsiteY14" fmla="*/ 252763 h 300990"/>
              <a:gd name="connsiteX15" fmla="*/ 757977 w 1275620"/>
              <a:gd name="connsiteY15" fmla="*/ 300990 h 300990"/>
              <a:gd name="connsiteX16" fmla="*/ 529968 w 1275620"/>
              <a:gd name="connsiteY16" fmla="*/ 300990 h 300990"/>
              <a:gd name="connsiteX17" fmla="*/ 529968 w 1275620"/>
              <a:gd name="connsiteY17" fmla="*/ 252763 h 300990"/>
              <a:gd name="connsiteX18" fmla="*/ 305656 w 1275620"/>
              <a:gd name="connsiteY18" fmla="*/ 252763 h 300990"/>
              <a:gd name="connsiteX19" fmla="*/ 305656 w 1275620"/>
              <a:gd name="connsiteY19" fmla="*/ 300990 h 300990"/>
              <a:gd name="connsiteX20" fmla="*/ 101064 w 1275620"/>
              <a:gd name="connsiteY20" fmla="*/ 300990 h 300990"/>
              <a:gd name="connsiteX21" fmla="*/ 101064 w 1275620"/>
              <a:gd name="connsiteY21" fmla="*/ 252763 h 300990"/>
              <a:gd name="connsiteX22" fmla="*/ 0 w 1275620"/>
              <a:gd name="connsiteY22" fmla="*/ 252763 h 300990"/>
              <a:gd name="connsiteX23" fmla="*/ 0 w 1275620"/>
              <a:gd name="connsiteY23" fmla="*/ 74053 h 300990"/>
              <a:gd name="connsiteX24" fmla="*/ 101064 w 1275620"/>
              <a:gd name="connsiteY24" fmla="*/ 74053 h 300990"/>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1184416 w 1275620"/>
              <a:gd name="connsiteY9" fmla="*/ 226937 h 226937"/>
              <a:gd name="connsiteX10" fmla="*/ 976968 w 1275620"/>
              <a:gd name="connsiteY10" fmla="*/ 226937 h 226937"/>
              <a:gd name="connsiteX11" fmla="*/ 977359 w 1275620"/>
              <a:gd name="connsiteY11" fmla="*/ 221847 h 226937"/>
              <a:gd name="connsiteX12" fmla="*/ 978591 w 1275620"/>
              <a:gd name="connsiteY12" fmla="*/ 178710 h 226937"/>
              <a:gd name="connsiteX13" fmla="*/ 757977 w 1275620"/>
              <a:gd name="connsiteY13" fmla="*/ 178710 h 226937"/>
              <a:gd name="connsiteX14" fmla="*/ 757977 w 1275620"/>
              <a:gd name="connsiteY14" fmla="*/ 226937 h 226937"/>
              <a:gd name="connsiteX15" fmla="*/ 529968 w 1275620"/>
              <a:gd name="connsiteY15" fmla="*/ 226937 h 226937"/>
              <a:gd name="connsiteX16" fmla="*/ 529968 w 1275620"/>
              <a:gd name="connsiteY16" fmla="*/ 178710 h 226937"/>
              <a:gd name="connsiteX17" fmla="*/ 305656 w 1275620"/>
              <a:gd name="connsiteY17" fmla="*/ 178710 h 226937"/>
              <a:gd name="connsiteX18" fmla="*/ 305656 w 1275620"/>
              <a:gd name="connsiteY18" fmla="*/ 226937 h 226937"/>
              <a:gd name="connsiteX19" fmla="*/ 101064 w 1275620"/>
              <a:gd name="connsiteY19" fmla="*/ 226937 h 226937"/>
              <a:gd name="connsiteX20" fmla="*/ 101064 w 1275620"/>
              <a:gd name="connsiteY20" fmla="*/ 178710 h 226937"/>
              <a:gd name="connsiteX21" fmla="*/ 0 w 1275620"/>
              <a:gd name="connsiteY21" fmla="*/ 178710 h 226937"/>
              <a:gd name="connsiteX22" fmla="*/ 0 w 1275620"/>
              <a:gd name="connsiteY22" fmla="*/ 0 h 226937"/>
              <a:gd name="connsiteX23" fmla="*/ 101064 w 1275620"/>
              <a:gd name="connsiteY23"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6968 w 1275620"/>
              <a:gd name="connsiteY9" fmla="*/ 226937 h 226937"/>
              <a:gd name="connsiteX10" fmla="*/ 977359 w 1275620"/>
              <a:gd name="connsiteY10" fmla="*/ 221847 h 226937"/>
              <a:gd name="connsiteX11" fmla="*/ 978591 w 1275620"/>
              <a:gd name="connsiteY11" fmla="*/ 178710 h 226937"/>
              <a:gd name="connsiteX12" fmla="*/ 757977 w 1275620"/>
              <a:gd name="connsiteY12" fmla="*/ 178710 h 226937"/>
              <a:gd name="connsiteX13" fmla="*/ 757977 w 1275620"/>
              <a:gd name="connsiteY13" fmla="*/ 226937 h 226937"/>
              <a:gd name="connsiteX14" fmla="*/ 529968 w 1275620"/>
              <a:gd name="connsiteY14" fmla="*/ 226937 h 226937"/>
              <a:gd name="connsiteX15" fmla="*/ 529968 w 1275620"/>
              <a:gd name="connsiteY15" fmla="*/ 178710 h 226937"/>
              <a:gd name="connsiteX16" fmla="*/ 305656 w 1275620"/>
              <a:gd name="connsiteY16" fmla="*/ 178710 h 226937"/>
              <a:gd name="connsiteX17" fmla="*/ 305656 w 1275620"/>
              <a:gd name="connsiteY17" fmla="*/ 226937 h 226937"/>
              <a:gd name="connsiteX18" fmla="*/ 101064 w 1275620"/>
              <a:gd name="connsiteY18" fmla="*/ 226937 h 226937"/>
              <a:gd name="connsiteX19" fmla="*/ 101064 w 1275620"/>
              <a:gd name="connsiteY19" fmla="*/ 178710 h 226937"/>
              <a:gd name="connsiteX20" fmla="*/ 0 w 1275620"/>
              <a:gd name="connsiteY20" fmla="*/ 178710 h 226937"/>
              <a:gd name="connsiteX21" fmla="*/ 0 w 1275620"/>
              <a:gd name="connsiteY21" fmla="*/ 0 h 226937"/>
              <a:gd name="connsiteX22" fmla="*/ 101064 w 1275620"/>
              <a:gd name="connsiteY22"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6968 w 1275620"/>
              <a:gd name="connsiteY9" fmla="*/ 226937 h 226937"/>
              <a:gd name="connsiteX10" fmla="*/ 978591 w 1275620"/>
              <a:gd name="connsiteY10" fmla="*/ 178710 h 226937"/>
              <a:gd name="connsiteX11" fmla="*/ 757977 w 1275620"/>
              <a:gd name="connsiteY11" fmla="*/ 178710 h 226937"/>
              <a:gd name="connsiteX12" fmla="*/ 757977 w 1275620"/>
              <a:gd name="connsiteY12" fmla="*/ 226937 h 226937"/>
              <a:gd name="connsiteX13" fmla="*/ 529968 w 1275620"/>
              <a:gd name="connsiteY13" fmla="*/ 226937 h 226937"/>
              <a:gd name="connsiteX14" fmla="*/ 529968 w 1275620"/>
              <a:gd name="connsiteY14" fmla="*/ 178710 h 226937"/>
              <a:gd name="connsiteX15" fmla="*/ 305656 w 1275620"/>
              <a:gd name="connsiteY15" fmla="*/ 178710 h 226937"/>
              <a:gd name="connsiteX16" fmla="*/ 305656 w 1275620"/>
              <a:gd name="connsiteY16" fmla="*/ 226937 h 226937"/>
              <a:gd name="connsiteX17" fmla="*/ 101064 w 1275620"/>
              <a:gd name="connsiteY17" fmla="*/ 226937 h 226937"/>
              <a:gd name="connsiteX18" fmla="*/ 101064 w 1275620"/>
              <a:gd name="connsiteY18" fmla="*/ 178710 h 226937"/>
              <a:gd name="connsiteX19" fmla="*/ 0 w 1275620"/>
              <a:gd name="connsiteY19" fmla="*/ 178710 h 226937"/>
              <a:gd name="connsiteX20" fmla="*/ 0 w 1275620"/>
              <a:gd name="connsiteY20" fmla="*/ 0 h 226937"/>
              <a:gd name="connsiteX21" fmla="*/ 101064 w 1275620"/>
              <a:gd name="connsiteY21"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757977 w 1275620"/>
              <a:gd name="connsiteY11" fmla="*/ 226937 h 226937"/>
              <a:gd name="connsiteX12" fmla="*/ 529968 w 1275620"/>
              <a:gd name="connsiteY12" fmla="*/ 226937 h 226937"/>
              <a:gd name="connsiteX13" fmla="*/ 529968 w 1275620"/>
              <a:gd name="connsiteY13" fmla="*/ 178710 h 226937"/>
              <a:gd name="connsiteX14" fmla="*/ 305656 w 1275620"/>
              <a:gd name="connsiteY14" fmla="*/ 178710 h 226937"/>
              <a:gd name="connsiteX15" fmla="*/ 305656 w 1275620"/>
              <a:gd name="connsiteY15" fmla="*/ 226937 h 226937"/>
              <a:gd name="connsiteX16" fmla="*/ 101064 w 1275620"/>
              <a:gd name="connsiteY16" fmla="*/ 226937 h 226937"/>
              <a:gd name="connsiteX17" fmla="*/ 101064 w 1275620"/>
              <a:gd name="connsiteY17" fmla="*/ 178710 h 226937"/>
              <a:gd name="connsiteX18" fmla="*/ 0 w 1275620"/>
              <a:gd name="connsiteY18" fmla="*/ 178710 h 226937"/>
              <a:gd name="connsiteX19" fmla="*/ 0 w 1275620"/>
              <a:gd name="connsiteY19" fmla="*/ 0 h 226937"/>
              <a:gd name="connsiteX20" fmla="*/ 101064 w 1275620"/>
              <a:gd name="connsiteY20"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226937 h 226937"/>
              <a:gd name="connsiteX12" fmla="*/ 529968 w 1275620"/>
              <a:gd name="connsiteY12" fmla="*/ 178710 h 226937"/>
              <a:gd name="connsiteX13" fmla="*/ 305656 w 1275620"/>
              <a:gd name="connsiteY13" fmla="*/ 178710 h 226937"/>
              <a:gd name="connsiteX14" fmla="*/ 305656 w 1275620"/>
              <a:gd name="connsiteY14" fmla="*/ 226937 h 226937"/>
              <a:gd name="connsiteX15" fmla="*/ 101064 w 1275620"/>
              <a:gd name="connsiteY15" fmla="*/ 226937 h 226937"/>
              <a:gd name="connsiteX16" fmla="*/ 101064 w 1275620"/>
              <a:gd name="connsiteY16" fmla="*/ 178710 h 226937"/>
              <a:gd name="connsiteX17" fmla="*/ 0 w 1275620"/>
              <a:gd name="connsiteY17" fmla="*/ 178710 h 226937"/>
              <a:gd name="connsiteX18" fmla="*/ 0 w 1275620"/>
              <a:gd name="connsiteY18" fmla="*/ 0 h 226937"/>
              <a:gd name="connsiteX19" fmla="*/ 101064 w 1275620"/>
              <a:gd name="connsiteY19"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178710 h 226937"/>
              <a:gd name="connsiteX12" fmla="*/ 305656 w 1275620"/>
              <a:gd name="connsiteY12" fmla="*/ 178710 h 226937"/>
              <a:gd name="connsiteX13" fmla="*/ 305656 w 1275620"/>
              <a:gd name="connsiteY13" fmla="*/ 226937 h 226937"/>
              <a:gd name="connsiteX14" fmla="*/ 101064 w 1275620"/>
              <a:gd name="connsiteY14" fmla="*/ 226937 h 226937"/>
              <a:gd name="connsiteX15" fmla="*/ 101064 w 1275620"/>
              <a:gd name="connsiteY15" fmla="*/ 178710 h 226937"/>
              <a:gd name="connsiteX16" fmla="*/ 0 w 1275620"/>
              <a:gd name="connsiteY16" fmla="*/ 178710 h 226937"/>
              <a:gd name="connsiteX17" fmla="*/ 0 w 1275620"/>
              <a:gd name="connsiteY17" fmla="*/ 0 h 226937"/>
              <a:gd name="connsiteX18" fmla="*/ 101064 w 1275620"/>
              <a:gd name="connsiteY18"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178710 h 226937"/>
              <a:gd name="connsiteX12" fmla="*/ 305656 w 1275620"/>
              <a:gd name="connsiteY12" fmla="*/ 178710 h 226937"/>
              <a:gd name="connsiteX13" fmla="*/ 101064 w 1275620"/>
              <a:gd name="connsiteY13" fmla="*/ 226937 h 226937"/>
              <a:gd name="connsiteX14" fmla="*/ 101064 w 1275620"/>
              <a:gd name="connsiteY14" fmla="*/ 178710 h 226937"/>
              <a:gd name="connsiteX15" fmla="*/ 0 w 1275620"/>
              <a:gd name="connsiteY15" fmla="*/ 178710 h 226937"/>
              <a:gd name="connsiteX16" fmla="*/ 0 w 1275620"/>
              <a:gd name="connsiteY16" fmla="*/ 0 h 226937"/>
              <a:gd name="connsiteX17" fmla="*/ 101064 w 1275620"/>
              <a:gd name="connsiteY17" fmla="*/ 0 h 226937"/>
              <a:gd name="connsiteX0" fmla="*/ 101064 w 1275620"/>
              <a:gd name="connsiteY0" fmla="*/ 0 h 178710"/>
              <a:gd name="connsiteX1" fmla="*/ 305656 w 1275620"/>
              <a:gd name="connsiteY1" fmla="*/ 0 h 178710"/>
              <a:gd name="connsiteX2" fmla="*/ 529968 w 1275620"/>
              <a:gd name="connsiteY2" fmla="*/ 0 h 178710"/>
              <a:gd name="connsiteX3" fmla="*/ 757977 w 1275620"/>
              <a:gd name="connsiteY3" fmla="*/ 0 h 178710"/>
              <a:gd name="connsiteX4" fmla="*/ 978591 w 1275620"/>
              <a:gd name="connsiteY4" fmla="*/ 0 h 178710"/>
              <a:gd name="connsiteX5" fmla="*/ 1184416 w 1275620"/>
              <a:gd name="connsiteY5" fmla="*/ 0 h 178710"/>
              <a:gd name="connsiteX6" fmla="*/ 1275620 w 1275620"/>
              <a:gd name="connsiteY6" fmla="*/ 0 h 178710"/>
              <a:gd name="connsiteX7" fmla="*/ 1275620 w 1275620"/>
              <a:gd name="connsiteY7" fmla="*/ 178710 h 178710"/>
              <a:gd name="connsiteX8" fmla="*/ 1184416 w 1275620"/>
              <a:gd name="connsiteY8" fmla="*/ 178710 h 178710"/>
              <a:gd name="connsiteX9" fmla="*/ 978591 w 1275620"/>
              <a:gd name="connsiteY9" fmla="*/ 178710 h 178710"/>
              <a:gd name="connsiteX10" fmla="*/ 757977 w 1275620"/>
              <a:gd name="connsiteY10" fmla="*/ 178710 h 178710"/>
              <a:gd name="connsiteX11" fmla="*/ 529968 w 1275620"/>
              <a:gd name="connsiteY11" fmla="*/ 178710 h 178710"/>
              <a:gd name="connsiteX12" fmla="*/ 305656 w 1275620"/>
              <a:gd name="connsiteY12" fmla="*/ 178710 h 178710"/>
              <a:gd name="connsiteX13" fmla="*/ 101064 w 1275620"/>
              <a:gd name="connsiteY13" fmla="*/ 178710 h 178710"/>
              <a:gd name="connsiteX14" fmla="*/ 0 w 1275620"/>
              <a:gd name="connsiteY14" fmla="*/ 178710 h 178710"/>
              <a:gd name="connsiteX15" fmla="*/ 0 w 1275620"/>
              <a:gd name="connsiteY15" fmla="*/ 0 h 178710"/>
              <a:gd name="connsiteX16" fmla="*/ 101064 w 1275620"/>
              <a:gd name="connsiteY16" fmla="*/ 0 h 1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620" h="178710">
                <a:moveTo>
                  <a:pt x="101064" y="0"/>
                </a:moveTo>
                <a:lnTo>
                  <a:pt x="305656" y="0"/>
                </a:lnTo>
                <a:lnTo>
                  <a:pt x="529968" y="0"/>
                </a:lnTo>
                <a:lnTo>
                  <a:pt x="757977" y="0"/>
                </a:lnTo>
                <a:lnTo>
                  <a:pt x="978591" y="0"/>
                </a:lnTo>
                <a:lnTo>
                  <a:pt x="1184416" y="0"/>
                </a:lnTo>
                <a:lnTo>
                  <a:pt x="1275620" y="0"/>
                </a:lnTo>
                <a:lnTo>
                  <a:pt x="1275620" y="178710"/>
                </a:lnTo>
                <a:lnTo>
                  <a:pt x="1184416" y="178710"/>
                </a:lnTo>
                <a:lnTo>
                  <a:pt x="978591" y="178710"/>
                </a:lnTo>
                <a:lnTo>
                  <a:pt x="757977" y="178710"/>
                </a:lnTo>
                <a:lnTo>
                  <a:pt x="529968" y="178710"/>
                </a:lnTo>
                <a:lnTo>
                  <a:pt x="305656" y="178710"/>
                </a:lnTo>
                <a:lnTo>
                  <a:pt x="101064" y="178710"/>
                </a:lnTo>
                <a:lnTo>
                  <a:pt x="0" y="178710"/>
                </a:lnTo>
                <a:lnTo>
                  <a:pt x="0" y="0"/>
                </a:lnTo>
                <a:lnTo>
                  <a:pt x="10106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6" name="组合 95">
            <a:extLst>
              <a:ext uri="{FF2B5EF4-FFF2-40B4-BE49-F238E27FC236}">
                <a16:creationId xmlns:a16="http://schemas.microsoft.com/office/drawing/2014/main" id="{F65E9C01-B249-4E88-BC69-DE89CFB12D41}"/>
              </a:ext>
            </a:extLst>
          </p:cNvPr>
          <p:cNvGrpSpPr/>
          <p:nvPr/>
        </p:nvGrpSpPr>
        <p:grpSpPr>
          <a:xfrm>
            <a:off x="5042195" y="2718902"/>
            <a:ext cx="1174557" cy="730862"/>
            <a:chOff x="5042195" y="2718902"/>
            <a:chExt cx="1174557" cy="730862"/>
          </a:xfrm>
        </p:grpSpPr>
        <p:sp>
          <p:nvSpPr>
            <p:cNvPr id="68" name="任意多边形: 形状 67">
              <a:extLst>
                <a:ext uri="{FF2B5EF4-FFF2-40B4-BE49-F238E27FC236}">
                  <a16:creationId xmlns:a16="http://schemas.microsoft.com/office/drawing/2014/main" id="{3A8FD8F8-68B7-4A93-9773-7E6DF75292D4}"/>
                </a:ext>
              </a:extLst>
            </p:cNvPr>
            <p:cNvSpPr/>
            <p:nvPr/>
          </p:nvSpPr>
          <p:spPr>
            <a:xfrm>
              <a:off x="5042196" y="2718902"/>
              <a:ext cx="1174556" cy="730862"/>
            </a:xfrm>
            <a:custGeom>
              <a:avLst/>
              <a:gdLst>
                <a:gd name="connsiteX0" fmla="*/ 0 w 1174556"/>
                <a:gd name="connsiteY0" fmla="*/ 453331 h 730862"/>
                <a:gd name="connsiteX1" fmla="*/ 204514 w 1174556"/>
                <a:gd name="connsiteY1" fmla="*/ 453331 h 730862"/>
                <a:gd name="connsiteX2" fmla="*/ 204592 w 1174556"/>
                <a:gd name="connsiteY2" fmla="*/ 453331 h 730862"/>
                <a:gd name="connsiteX3" fmla="*/ 204592 w 1174556"/>
                <a:gd name="connsiteY3" fmla="*/ 517642 h 730862"/>
                <a:gd name="connsiteX4" fmla="*/ 220614 w 1174556"/>
                <a:gd name="connsiteY4" fmla="*/ 557082 h 730862"/>
                <a:gd name="connsiteX5" fmla="*/ 268681 w 1174556"/>
                <a:gd name="connsiteY5" fmla="*/ 564477 h 730862"/>
                <a:gd name="connsiteX6" fmla="*/ 428904 w 1174556"/>
                <a:gd name="connsiteY6" fmla="*/ 564477 h 730862"/>
                <a:gd name="connsiteX7" fmla="*/ 428904 w 1174556"/>
                <a:gd name="connsiteY7" fmla="*/ 453331 h 730862"/>
                <a:gd name="connsiteX8" fmla="*/ 656835 w 1174556"/>
                <a:gd name="connsiteY8" fmla="*/ 453331 h 730862"/>
                <a:gd name="connsiteX9" fmla="*/ 656913 w 1174556"/>
                <a:gd name="connsiteY9" fmla="*/ 453331 h 730862"/>
                <a:gd name="connsiteX10" fmla="*/ 656913 w 1174556"/>
                <a:gd name="connsiteY10" fmla="*/ 564477 h 730862"/>
                <a:gd name="connsiteX11" fmla="*/ 822066 w 1174556"/>
                <a:gd name="connsiteY11" fmla="*/ 564477 h 730862"/>
                <a:gd name="connsiteX12" fmla="*/ 868900 w 1174556"/>
                <a:gd name="connsiteY12" fmla="*/ 544757 h 730862"/>
                <a:gd name="connsiteX13" fmla="*/ 876295 w 1174556"/>
                <a:gd name="connsiteY13" fmla="*/ 495458 h 730862"/>
                <a:gd name="connsiteX14" fmla="*/ 877498 w 1174556"/>
                <a:gd name="connsiteY14" fmla="*/ 453331 h 730862"/>
                <a:gd name="connsiteX15" fmla="*/ 1083274 w 1174556"/>
                <a:gd name="connsiteY15" fmla="*/ 453331 h 730862"/>
                <a:gd name="connsiteX16" fmla="*/ 1083352 w 1174556"/>
                <a:gd name="connsiteY16" fmla="*/ 453331 h 730862"/>
                <a:gd name="connsiteX17" fmla="*/ 1083352 w 1174556"/>
                <a:gd name="connsiteY17" fmla="*/ 558314 h 730862"/>
                <a:gd name="connsiteX18" fmla="*/ 924362 w 1174556"/>
                <a:gd name="connsiteY18" fmla="*/ 730862 h 730862"/>
                <a:gd name="connsiteX19" fmla="*/ 186105 w 1174556"/>
                <a:gd name="connsiteY19" fmla="*/ 730862 h 730862"/>
                <a:gd name="connsiteX20" fmla="*/ 0 w 1174556"/>
                <a:gd name="connsiteY20" fmla="*/ 598986 h 730862"/>
                <a:gd name="connsiteX21" fmla="*/ 1174478 w 1174556"/>
                <a:gd name="connsiteY21" fmla="*/ 273611 h 730862"/>
                <a:gd name="connsiteX22" fmla="*/ 1174556 w 1174556"/>
                <a:gd name="connsiteY22" fmla="*/ 273611 h 730862"/>
                <a:gd name="connsiteX23" fmla="*/ 1174556 w 1174556"/>
                <a:gd name="connsiteY23" fmla="*/ 452321 h 730862"/>
                <a:gd name="connsiteX24" fmla="*/ 1174478 w 1174556"/>
                <a:gd name="connsiteY24" fmla="*/ 452321 h 730862"/>
                <a:gd name="connsiteX25" fmla="*/ 165152 w 1174556"/>
                <a:gd name="connsiteY25" fmla="*/ 0 h 730862"/>
                <a:gd name="connsiteX26" fmla="*/ 871365 w 1174556"/>
                <a:gd name="connsiteY26" fmla="*/ 0 h 730862"/>
                <a:gd name="connsiteX27" fmla="*/ 1015566 w 1174556"/>
                <a:gd name="connsiteY27" fmla="*/ 22184 h 730862"/>
                <a:gd name="connsiteX28" fmla="*/ 1066097 w 1174556"/>
                <a:gd name="connsiteY28" fmla="*/ 76414 h 730862"/>
                <a:gd name="connsiteX29" fmla="*/ 1083352 w 1174556"/>
                <a:gd name="connsiteY29" fmla="*/ 130643 h 730862"/>
                <a:gd name="connsiteX30" fmla="*/ 1083352 w 1174556"/>
                <a:gd name="connsiteY30" fmla="*/ 265598 h 730862"/>
                <a:gd name="connsiteX31" fmla="*/ 1083274 w 1174556"/>
                <a:gd name="connsiteY31" fmla="*/ 265598 h 730862"/>
                <a:gd name="connsiteX32" fmla="*/ 877449 w 1174556"/>
                <a:gd name="connsiteY32" fmla="*/ 265598 h 730862"/>
                <a:gd name="connsiteX33" fmla="*/ 877353 w 1174556"/>
                <a:gd name="connsiteY33" fmla="*/ 265598 h 730862"/>
                <a:gd name="connsiteX34" fmla="*/ 876295 w 1174556"/>
                <a:gd name="connsiteY34" fmla="*/ 216917 h 730862"/>
                <a:gd name="connsiteX35" fmla="*/ 862738 w 1174556"/>
                <a:gd name="connsiteY35" fmla="*/ 176245 h 730862"/>
                <a:gd name="connsiteX36" fmla="*/ 819601 w 1174556"/>
                <a:gd name="connsiteY36" fmla="*/ 168850 h 730862"/>
                <a:gd name="connsiteX37" fmla="*/ 656913 w 1174556"/>
                <a:gd name="connsiteY37" fmla="*/ 170082 h 730862"/>
                <a:gd name="connsiteX38" fmla="*/ 656913 w 1174556"/>
                <a:gd name="connsiteY38" fmla="*/ 265598 h 730862"/>
                <a:gd name="connsiteX39" fmla="*/ 656835 w 1174556"/>
                <a:gd name="connsiteY39" fmla="*/ 265598 h 730862"/>
                <a:gd name="connsiteX40" fmla="*/ 428904 w 1174556"/>
                <a:gd name="connsiteY40" fmla="*/ 265598 h 730862"/>
                <a:gd name="connsiteX41" fmla="*/ 428904 w 1174556"/>
                <a:gd name="connsiteY41" fmla="*/ 170082 h 730862"/>
                <a:gd name="connsiteX42" fmla="*/ 242799 w 1174556"/>
                <a:gd name="connsiteY42" fmla="*/ 168850 h 730862"/>
                <a:gd name="connsiteX43" fmla="*/ 204592 w 1174556"/>
                <a:gd name="connsiteY43" fmla="*/ 219382 h 730862"/>
                <a:gd name="connsiteX44" fmla="*/ 204592 w 1174556"/>
                <a:gd name="connsiteY44" fmla="*/ 265598 h 730862"/>
                <a:gd name="connsiteX45" fmla="*/ 204514 w 1174556"/>
                <a:gd name="connsiteY45" fmla="*/ 265598 h 730862"/>
                <a:gd name="connsiteX46" fmla="*/ 0 w 1174556"/>
                <a:gd name="connsiteY46" fmla="*/ 265598 h 730862"/>
                <a:gd name="connsiteX47" fmla="*/ 0 w 1174556"/>
                <a:gd name="connsiteY47" fmla="*/ 142968 h 730862"/>
                <a:gd name="connsiteX48" fmla="*/ 48066 w 1174556"/>
                <a:gd name="connsiteY48" fmla="*/ 34509 h 730862"/>
                <a:gd name="connsiteX49" fmla="*/ 165152 w 1174556"/>
                <a:gd name="connsiteY49" fmla="*/ 0 h 7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4556" h="730862">
                  <a:moveTo>
                    <a:pt x="0" y="453331"/>
                  </a:moveTo>
                  <a:lnTo>
                    <a:pt x="204514" y="453331"/>
                  </a:lnTo>
                  <a:lnTo>
                    <a:pt x="204592" y="453331"/>
                  </a:lnTo>
                  <a:lnTo>
                    <a:pt x="204592" y="517642"/>
                  </a:lnTo>
                  <a:cubicBezTo>
                    <a:pt x="205413" y="535719"/>
                    <a:pt x="210754" y="548865"/>
                    <a:pt x="220614" y="557082"/>
                  </a:cubicBezTo>
                  <a:cubicBezTo>
                    <a:pt x="226366" y="562012"/>
                    <a:pt x="242388" y="564477"/>
                    <a:pt x="268681" y="564477"/>
                  </a:cubicBezTo>
                  <a:lnTo>
                    <a:pt x="428904" y="564477"/>
                  </a:lnTo>
                  <a:lnTo>
                    <a:pt x="428904" y="453331"/>
                  </a:lnTo>
                  <a:lnTo>
                    <a:pt x="656835" y="453331"/>
                  </a:lnTo>
                  <a:lnTo>
                    <a:pt x="656913" y="453331"/>
                  </a:lnTo>
                  <a:lnTo>
                    <a:pt x="656913" y="564477"/>
                  </a:lnTo>
                  <a:lnTo>
                    <a:pt x="822066" y="564477"/>
                  </a:lnTo>
                  <a:cubicBezTo>
                    <a:pt x="845072" y="564477"/>
                    <a:pt x="860684" y="557903"/>
                    <a:pt x="868900" y="544757"/>
                  </a:cubicBezTo>
                  <a:cubicBezTo>
                    <a:pt x="873008" y="538184"/>
                    <a:pt x="875473" y="521751"/>
                    <a:pt x="876295" y="495458"/>
                  </a:cubicBezTo>
                  <a:lnTo>
                    <a:pt x="877498" y="453331"/>
                  </a:lnTo>
                  <a:lnTo>
                    <a:pt x="1083274" y="453331"/>
                  </a:lnTo>
                  <a:lnTo>
                    <a:pt x="1083352" y="453331"/>
                  </a:lnTo>
                  <a:lnTo>
                    <a:pt x="1083352" y="558314"/>
                  </a:lnTo>
                  <a:cubicBezTo>
                    <a:pt x="1083352" y="673346"/>
                    <a:pt x="1030355" y="730862"/>
                    <a:pt x="924362" y="730862"/>
                  </a:cubicBezTo>
                  <a:lnTo>
                    <a:pt x="186105" y="730862"/>
                  </a:lnTo>
                  <a:cubicBezTo>
                    <a:pt x="62035" y="730862"/>
                    <a:pt x="0" y="686903"/>
                    <a:pt x="0" y="598986"/>
                  </a:cubicBezTo>
                  <a:close/>
                  <a:moveTo>
                    <a:pt x="1174478" y="273611"/>
                  </a:moveTo>
                  <a:lnTo>
                    <a:pt x="1174556" y="273611"/>
                  </a:lnTo>
                  <a:lnTo>
                    <a:pt x="1174556" y="452321"/>
                  </a:lnTo>
                  <a:lnTo>
                    <a:pt x="1174478" y="452321"/>
                  </a:lnTo>
                  <a:close/>
                  <a:moveTo>
                    <a:pt x="165152" y="0"/>
                  </a:moveTo>
                  <a:lnTo>
                    <a:pt x="871365" y="0"/>
                  </a:lnTo>
                  <a:cubicBezTo>
                    <a:pt x="942027" y="0"/>
                    <a:pt x="990094" y="7394"/>
                    <a:pt x="1015566" y="22184"/>
                  </a:cubicBezTo>
                  <a:cubicBezTo>
                    <a:pt x="1036929" y="34509"/>
                    <a:pt x="1053773" y="52585"/>
                    <a:pt x="1066097" y="76414"/>
                  </a:cubicBezTo>
                  <a:cubicBezTo>
                    <a:pt x="1077601" y="97777"/>
                    <a:pt x="1083352" y="115853"/>
                    <a:pt x="1083352" y="130643"/>
                  </a:cubicBezTo>
                  <a:lnTo>
                    <a:pt x="1083352" y="265598"/>
                  </a:lnTo>
                  <a:lnTo>
                    <a:pt x="1083274" y="265598"/>
                  </a:lnTo>
                  <a:lnTo>
                    <a:pt x="877449" y="265598"/>
                  </a:lnTo>
                  <a:lnTo>
                    <a:pt x="877353" y="265598"/>
                  </a:lnTo>
                  <a:lnTo>
                    <a:pt x="876295" y="216917"/>
                  </a:lnTo>
                  <a:cubicBezTo>
                    <a:pt x="876295" y="195553"/>
                    <a:pt x="871776" y="181996"/>
                    <a:pt x="862738" y="176245"/>
                  </a:cubicBezTo>
                  <a:cubicBezTo>
                    <a:pt x="855343" y="171315"/>
                    <a:pt x="840964" y="168850"/>
                    <a:pt x="819601" y="168850"/>
                  </a:cubicBezTo>
                  <a:lnTo>
                    <a:pt x="656913" y="170082"/>
                  </a:lnTo>
                  <a:lnTo>
                    <a:pt x="656913" y="265598"/>
                  </a:lnTo>
                  <a:lnTo>
                    <a:pt x="656835" y="265598"/>
                  </a:lnTo>
                  <a:lnTo>
                    <a:pt x="428904" y="265598"/>
                  </a:lnTo>
                  <a:lnTo>
                    <a:pt x="428904" y="170082"/>
                  </a:lnTo>
                  <a:lnTo>
                    <a:pt x="242799" y="168850"/>
                  </a:lnTo>
                  <a:cubicBezTo>
                    <a:pt x="218149" y="168850"/>
                    <a:pt x="205413" y="185694"/>
                    <a:pt x="204592" y="219382"/>
                  </a:cubicBezTo>
                  <a:lnTo>
                    <a:pt x="204592" y="265598"/>
                  </a:lnTo>
                  <a:lnTo>
                    <a:pt x="204514" y="265598"/>
                  </a:lnTo>
                  <a:lnTo>
                    <a:pt x="0" y="265598"/>
                  </a:lnTo>
                  <a:lnTo>
                    <a:pt x="0" y="142968"/>
                  </a:lnTo>
                  <a:cubicBezTo>
                    <a:pt x="0" y="96955"/>
                    <a:pt x="16022" y="60802"/>
                    <a:pt x="48066" y="34509"/>
                  </a:cubicBezTo>
                  <a:cubicBezTo>
                    <a:pt x="76003" y="11503"/>
                    <a:pt x="115031" y="0"/>
                    <a:pt x="1651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任意多边形: 形状 66">
              <a:extLst>
                <a:ext uri="{FF2B5EF4-FFF2-40B4-BE49-F238E27FC236}">
                  <a16:creationId xmlns:a16="http://schemas.microsoft.com/office/drawing/2014/main" id="{76D82CF4-1E97-49B0-8ED3-617B922DB1D6}"/>
                </a:ext>
              </a:extLst>
            </p:cNvPr>
            <p:cNvSpPr/>
            <p:nvPr/>
          </p:nvSpPr>
          <p:spPr>
            <a:xfrm>
              <a:off x="5042195" y="2927985"/>
              <a:ext cx="204175" cy="295417"/>
            </a:xfrm>
            <a:custGeom>
              <a:avLst/>
              <a:gdLst>
                <a:gd name="connsiteX0" fmla="*/ 101064 w 1275620"/>
                <a:gd name="connsiteY0" fmla="*/ 0 h 300990"/>
                <a:gd name="connsiteX1" fmla="*/ 310975 w 1275620"/>
                <a:gd name="connsiteY1" fmla="*/ 0 h 300990"/>
                <a:gd name="connsiteX2" fmla="*/ 305656 w 1275620"/>
                <a:gd name="connsiteY2" fmla="*/ 19824 h 300990"/>
                <a:gd name="connsiteX3" fmla="*/ 305656 w 1275620"/>
                <a:gd name="connsiteY3" fmla="*/ 74053 h 300990"/>
                <a:gd name="connsiteX4" fmla="*/ 529968 w 1275620"/>
                <a:gd name="connsiteY4" fmla="*/ 74053 h 300990"/>
                <a:gd name="connsiteX5" fmla="*/ 529968 w 1275620"/>
                <a:gd name="connsiteY5" fmla="*/ 0 h 300990"/>
                <a:gd name="connsiteX6" fmla="*/ 757977 w 1275620"/>
                <a:gd name="connsiteY6" fmla="*/ 0 h 300990"/>
                <a:gd name="connsiteX7" fmla="*/ 757977 w 1275620"/>
                <a:gd name="connsiteY7" fmla="*/ 74053 h 300990"/>
                <a:gd name="connsiteX8" fmla="*/ 978591 w 1275620"/>
                <a:gd name="connsiteY8" fmla="*/ 74053 h 300990"/>
                <a:gd name="connsiteX9" fmla="*/ 977359 w 1275620"/>
                <a:gd name="connsiteY9" fmla="*/ 17359 h 300990"/>
                <a:gd name="connsiteX10" fmla="*/ 975113 w 1275620"/>
                <a:gd name="connsiteY10" fmla="*/ 0 h 300990"/>
                <a:gd name="connsiteX11" fmla="*/ 1184416 w 1275620"/>
                <a:gd name="connsiteY11" fmla="*/ 0 h 300990"/>
                <a:gd name="connsiteX12" fmla="*/ 1184416 w 1275620"/>
                <a:gd name="connsiteY12" fmla="*/ 74053 h 300990"/>
                <a:gd name="connsiteX13" fmla="*/ 1275620 w 1275620"/>
                <a:gd name="connsiteY13" fmla="*/ 74053 h 300990"/>
                <a:gd name="connsiteX14" fmla="*/ 1275620 w 1275620"/>
                <a:gd name="connsiteY14" fmla="*/ 252763 h 300990"/>
                <a:gd name="connsiteX15" fmla="*/ 1184416 w 1275620"/>
                <a:gd name="connsiteY15" fmla="*/ 252763 h 300990"/>
                <a:gd name="connsiteX16" fmla="*/ 1184416 w 1275620"/>
                <a:gd name="connsiteY16" fmla="*/ 300990 h 300990"/>
                <a:gd name="connsiteX17" fmla="*/ 976968 w 1275620"/>
                <a:gd name="connsiteY17" fmla="*/ 300990 h 300990"/>
                <a:gd name="connsiteX18" fmla="*/ 977359 w 1275620"/>
                <a:gd name="connsiteY18" fmla="*/ 295900 h 300990"/>
                <a:gd name="connsiteX19" fmla="*/ 978591 w 1275620"/>
                <a:gd name="connsiteY19" fmla="*/ 252763 h 300990"/>
                <a:gd name="connsiteX20" fmla="*/ 757977 w 1275620"/>
                <a:gd name="connsiteY20" fmla="*/ 252763 h 300990"/>
                <a:gd name="connsiteX21" fmla="*/ 757977 w 1275620"/>
                <a:gd name="connsiteY21" fmla="*/ 300990 h 300990"/>
                <a:gd name="connsiteX22" fmla="*/ 529968 w 1275620"/>
                <a:gd name="connsiteY22" fmla="*/ 300990 h 300990"/>
                <a:gd name="connsiteX23" fmla="*/ 529968 w 1275620"/>
                <a:gd name="connsiteY23" fmla="*/ 252763 h 300990"/>
                <a:gd name="connsiteX24" fmla="*/ 305656 w 1275620"/>
                <a:gd name="connsiteY24" fmla="*/ 252763 h 300990"/>
                <a:gd name="connsiteX25" fmla="*/ 305656 w 1275620"/>
                <a:gd name="connsiteY25" fmla="*/ 300990 h 300990"/>
                <a:gd name="connsiteX26" fmla="*/ 101064 w 1275620"/>
                <a:gd name="connsiteY26" fmla="*/ 300990 h 300990"/>
                <a:gd name="connsiteX27" fmla="*/ 101064 w 1275620"/>
                <a:gd name="connsiteY27" fmla="*/ 252763 h 300990"/>
                <a:gd name="connsiteX28" fmla="*/ 0 w 1275620"/>
                <a:gd name="connsiteY28" fmla="*/ 252763 h 300990"/>
                <a:gd name="connsiteX29" fmla="*/ 0 w 1275620"/>
                <a:gd name="connsiteY29" fmla="*/ 74053 h 300990"/>
                <a:gd name="connsiteX30" fmla="*/ 101064 w 1275620"/>
                <a:gd name="connsiteY30" fmla="*/ 74053 h 300990"/>
                <a:gd name="connsiteX0" fmla="*/ 101064 w 1275620"/>
                <a:gd name="connsiteY0" fmla="*/ 74053 h 300990"/>
                <a:gd name="connsiteX1" fmla="*/ 310975 w 1275620"/>
                <a:gd name="connsiteY1" fmla="*/ 0 h 300990"/>
                <a:gd name="connsiteX2" fmla="*/ 305656 w 1275620"/>
                <a:gd name="connsiteY2" fmla="*/ 19824 h 300990"/>
                <a:gd name="connsiteX3" fmla="*/ 305656 w 1275620"/>
                <a:gd name="connsiteY3" fmla="*/ 74053 h 300990"/>
                <a:gd name="connsiteX4" fmla="*/ 529968 w 1275620"/>
                <a:gd name="connsiteY4" fmla="*/ 74053 h 300990"/>
                <a:gd name="connsiteX5" fmla="*/ 529968 w 1275620"/>
                <a:gd name="connsiteY5" fmla="*/ 0 h 300990"/>
                <a:gd name="connsiteX6" fmla="*/ 757977 w 1275620"/>
                <a:gd name="connsiteY6" fmla="*/ 0 h 300990"/>
                <a:gd name="connsiteX7" fmla="*/ 757977 w 1275620"/>
                <a:gd name="connsiteY7" fmla="*/ 74053 h 300990"/>
                <a:gd name="connsiteX8" fmla="*/ 978591 w 1275620"/>
                <a:gd name="connsiteY8" fmla="*/ 74053 h 300990"/>
                <a:gd name="connsiteX9" fmla="*/ 977359 w 1275620"/>
                <a:gd name="connsiteY9" fmla="*/ 17359 h 300990"/>
                <a:gd name="connsiteX10" fmla="*/ 975113 w 1275620"/>
                <a:gd name="connsiteY10" fmla="*/ 0 h 300990"/>
                <a:gd name="connsiteX11" fmla="*/ 1184416 w 1275620"/>
                <a:gd name="connsiteY11" fmla="*/ 0 h 300990"/>
                <a:gd name="connsiteX12" fmla="*/ 1184416 w 1275620"/>
                <a:gd name="connsiteY12" fmla="*/ 74053 h 300990"/>
                <a:gd name="connsiteX13" fmla="*/ 1275620 w 1275620"/>
                <a:gd name="connsiteY13" fmla="*/ 74053 h 300990"/>
                <a:gd name="connsiteX14" fmla="*/ 1275620 w 1275620"/>
                <a:gd name="connsiteY14" fmla="*/ 252763 h 300990"/>
                <a:gd name="connsiteX15" fmla="*/ 1184416 w 1275620"/>
                <a:gd name="connsiteY15" fmla="*/ 252763 h 300990"/>
                <a:gd name="connsiteX16" fmla="*/ 1184416 w 1275620"/>
                <a:gd name="connsiteY16" fmla="*/ 300990 h 300990"/>
                <a:gd name="connsiteX17" fmla="*/ 976968 w 1275620"/>
                <a:gd name="connsiteY17" fmla="*/ 300990 h 300990"/>
                <a:gd name="connsiteX18" fmla="*/ 977359 w 1275620"/>
                <a:gd name="connsiteY18" fmla="*/ 295900 h 300990"/>
                <a:gd name="connsiteX19" fmla="*/ 978591 w 1275620"/>
                <a:gd name="connsiteY19" fmla="*/ 252763 h 300990"/>
                <a:gd name="connsiteX20" fmla="*/ 757977 w 1275620"/>
                <a:gd name="connsiteY20" fmla="*/ 252763 h 300990"/>
                <a:gd name="connsiteX21" fmla="*/ 757977 w 1275620"/>
                <a:gd name="connsiteY21" fmla="*/ 300990 h 300990"/>
                <a:gd name="connsiteX22" fmla="*/ 529968 w 1275620"/>
                <a:gd name="connsiteY22" fmla="*/ 300990 h 300990"/>
                <a:gd name="connsiteX23" fmla="*/ 529968 w 1275620"/>
                <a:gd name="connsiteY23" fmla="*/ 252763 h 300990"/>
                <a:gd name="connsiteX24" fmla="*/ 305656 w 1275620"/>
                <a:gd name="connsiteY24" fmla="*/ 252763 h 300990"/>
                <a:gd name="connsiteX25" fmla="*/ 305656 w 1275620"/>
                <a:gd name="connsiteY25" fmla="*/ 300990 h 300990"/>
                <a:gd name="connsiteX26" fmla="*/ 101064 w 1275620"/>
                <a:gd name="connsiteY26" fmla="*/ 300990 h 300990"/>
                <a:gd name="connsiteX27" fmla="*/ 101064 w 1275620"/>
                <a:gd name="connsiteY27" fmla="*/ 252763 h 300990"/>
                <a:gd name="connsiteX28" fmla="*/ 0 w 1275620"/>
                <a:gd name="connsiteY28" fmla="*/ 252763 h 300990"/>
                <a:gd name="connsiteX29" fmla="*/ 0 w 1275620"/>
                <a:gd name="connsiteY29" fmla="*/ 74053 h 300990"/>
                <a:gd name="connsiteX30" fmla="*/ 101064 w 1275620"/>
                <a:gd name="connsiteY30" fmla="*/ 74053 h 300990"/>
                <a:gd name="connsiteX0" fmla="*/ 101064 w 1275620"/>
                <a:gd name="connsiteY0" fmla="*/ 74053 h 300990"/>
                <a:gd name="connsiteX1" fmla="*/ 305656 w 1275620"/>
                <a:gd name="connsiteY1" fmla="*/ 19824 h 300990"/>
                <a:gd name="connsiteX2" fmla="*/ 305656 w 1275620"/>
                <a:gd name="connsiteY2" fmla="*/ 74053 h 300990"/>
                <a:gd name="connsiteX3" fmla="*/ 529968 w 1275620"/>
                <a:gd name="connsiteY3" fmla="*/ 74053 h 300990"/>
                <a:gd name="connsiteX4" fmla="*/ 529968 w 1275620"/>
                <a:gd name="connsiteY4" fmla="*/ 0 h 300990"/>
                <a:gd name="connsiteX5" fmla="*/ 757977 w 1275620"/>
                <a:gd name="connsiteY5" fmla="*/ 0 h 300990"/>
                <a:gd name="connsiteX6" fmla="*/ 757977 w 1275620"/>
                <a:gd name="connsiteY6" fmla="*/ 74053 h 300990"/>
                <a:gd name="connsiteX7" fmla="*/ 978591 w 1275620"/>
                <a:gd name="connsiteY7" fmla="*/ 74053 h 300990"/>
                <a:gd name="connsiteX8" fmla="*/ 977359 w 1275620"/>
                <a:gd name="connsiteY8" fmla="*/ 17359 h 300990"/>
                <a:gd name="connsiteX9" fmla="*/ 975113 w 1275620"/>
                <a:gd name="connsiteY9" fmla="*/ 0 h 300990"/>
                <a:gd name="connsiteX10" fmla="*/ 1184416 w 1275620"/>
                <a:gd name="connsiteY10" fmla="*/ 0 h 300990"/>
                <a:gd name="connsiteX11" fmla="*/ 1184416 w 1275620"/>
                <a:gd name="connsiteY11" fmla="*/ 74053 h 300990"/>
                <a:gd name="connsiteX12" fmla="*/ 1275620 w 1275620"/>
                <a:gd name="connsiteY12" fmla="*/ 74053 h 300990"/>
                <a:gd name="connsiteX13" fmla="*/ 1275620 w 1275620"/>
                <a:gd name="connsiteY13" fmla="*/ 252763 h 300990"/>
                <a:gd name="connsiteX14" fmla="*/ 1184416 w 1275620"/>
                <a:gd name="connsiteY14" fmla="*/ 252763 h 300990"/>
                <a:gd name="connsiteX15" fmla="*/ 1184416 w 1275620"/>
                <a:gd name="connsiteY15" fmla="*/ 300990 h 300990"/>
                <a:gd name="connsiteX16" fmla="*/ 976968 w 1275620"/>
                <a:gd name="connsiteY16" fmla="*/ 300990 h 300990"/>
                <a:gd name="connsiteX17" fmla="*/ 977359 w 1275620"/>
                <a:gd name="connsiteY17" fmla="*/ 295900 h 300990"/>
                <a:gd name="connsiteX18" fmla="*/ 978591 w 1275620"/>
                <a:gd name="connsiteY18" fmla="*/ 252763 h 300990"/>
                <a:gd name="connsiteX19" fmla="*/ 757977 w 1275620"/>
                <a:gd name="connsiteY19" fmla="*/ 252763 h 300990"/>
                <a:gd name="connsiteX20" fmla="*/ 757977 w 1275620"/>
                <a:gd name="connsiteY20" fmla="*/ 300990 h 300990"/>
                <a:gd name="connsiteX21" fmla="*/ 529968 w 1275620"/>
                <a:gd name="connsiteY21" fmla="*/ 300990 h 300990"/>
                <a:gd name="connsiteX22" fmla="*/ 529968 w 1275620"/>
                <a:gd name="connsiteY22" fmla="*/ 252763 h 300990"/>
                <a:gd name="connsiteX23" fmla="*/ 305656 w 1275620"/>
                <a:gd name="connsiteY23" fmla="*/ 252763 h 300990"/>
                <a:gd name="connsiteX24" fmla="*/ 305656 w 1275620"/>
                <a:gd name="connsiteY24" fmla="*/ 300990 h 300990"/>
                <a:gd name="connsiteX25" fmla="*/ 101064 w 1275620"/>
                <a:gd name="connsiteY25" fmla="*/ 300990 h 300990"/>
                <a:gd name="connsiteX26" fmla="*/ 101064 w 1275620"/>
                <a:gd name="connsiteY26" fmla="*/ 252763 h 300990"/>
                <a:gd name="connsiteX27" fmla="*/ 0 w 1275620"/>
                <a:gd name="connsiteY27" fmla="*/ 252763 h 300990"/>
                <a:gd name="connsiteX28" fmla="*/ 0 w 1275620"/>
                <a:gd name="connsiteY28" fmla="*/ 74053 h 300990"/>
                <a:gd name="connsiteX29" fmla="*/ 101064 w 1275620"/>
                <a:gd name="connsiteY29"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529968 w 1275620"/>
                <a:gd name="connsiteY3" fmla="*/ 0 h 300990"/>
                <a:gd name="connsiteX4" fmla="*/ 757977 w 1275620"/>
                <a:gd name="connsiteY4" fmla="*/ 0 h 300990"/>
                <a:gd name="connsiteX5" fmla="*/ 757977 w 1275620"/>
                <a:gd name="connsiteY5" fmla="*/ 74053 h 300990"/>
                <a:gd name="connsiteX6" fmla="*/ 978591 w 1275620"/>
                <a:gd name="connsiteY6" fmla="*/ 74053 h 300990"/>
                <a:gd name="connsiteX7" fmla="*/ 977359 w 1275620"/>
                <a:gd name="connsiteY7" fmla="*/ 17359 h 300990"/>
                <a:gd name="connsiteX8" fmla="*/ 975113 w 1275620"/>
                <a:gd name="connsiteY8" fmla="*/ 0 h 300990"/>
                <a:gd name="connsiteX9" fmla="*/ 1184416 w 1275620"/>
                <a:gd name="connsiteY9" fmla="*/ 0 h 300990"/>
                <a:gd name="connsiteX10" fmla="*/ 1184416 w 1275620"/>
                <a:gd name="connsiteY10" fmla="*/ 74053 h 300990"/>
                <a:gd name="connsiteX11" fmla="*/ 1275620 w 1275620"/>
                <a:gd name="connsiteY11" fmla="*/ 74053 h 300990"/>
                <a:gd name="connsiteX12" fmla="*/ 1275620 w 1275620"/>
                <a:gd name="connsiteY12" fmla="*/ 252763 h 300990"/>
                <a:gd name="connsiteX13" fmla="*/ 1184416 w 1275620"/>
                <a:gd name="connsiteY13" fmla="*/ 252763 h 300990"/>
                <a:gd name="connsiteX14" fmla="*/ 1184416 w 1275620"/>
                <a:gd name="connsiteY14" fmla="*/ 300990 h 300990"/>
                <a:gd name="connsiteX15" fmla="*/ 976968 w 1275620"/>
                <a:gd name="connsiteY15" fmla="*/ 300990 h 300990"/>
                <a:gd name="connsiteX16" fmla="*/ 977359 w 1275620"/>
                <a:gd name="connsiteY16" fmla="*/ 295900 h 300990"/>
                <a:gd name="connsiteX17" fmla="*/ 978591 w 1275620"/>
                <a:gd name="connsiteY17" fmla="*/ 252763 h 300990"/>
                <a:gd name="connsiteX18" fmla="*/ 757977 w 1275620"/>
                <a:gd name="connsiteY18" fmla="*/ 252763 h 300990"/>
                <a:gd name="connsiteX19" fmla="*/ 757977 w 1275620"/>
                <a:gd name="connsiteY19" fmla="*/ 300990 h 300990"/>
                <a:gd name="connsiteX20" fmla="*/ 529968 w 1275620"/>
                <a:gd name="connsiteY20" fmla="*/ 300990 h 300990"/>
                <a:gd name="connsiteX21" fmla="*/ 529968 w 1275620"/>
                <a:gd name="connsiteY21" fmla="*/ 252763 h 300990"/>
                <a:gd name="connsiteX22" fmla="*/ 305656 w 1275620"/>
                <a:gd name="connsiteY22" fmla="*/ 252763 h 300990"/>
                <a:gd name="connsiteX23" fmla="*/ 305656 w 1275620"/>
                <a:gd name="connsiteY23" fmla="*/ 300990 h 300990"/>
                <a:gd name="connsiteX24" fmla="*/ 101064 w 1275620"/>
                <a:gd name="connsiteY24" fmla="*/ 300990 h 300990"/>
                <a:gd name="connsiteX25" fmla="*/ 101064 w 1275620"/>
                <a:gd name="connsiteY25" fmla="*/ 252763 h 300990"/>
                <a:gd name="connsiteX26" fmla="*/ 0 w 1275620"/>
                <a:gd name="connsiteY26" fmla="*/ 252763 h 300990"/>
                <a:gd name="connsiteX27" fmla="*/ 0 w 1275620"/>
                <a:gd name="connsiteY27" fmla="*/ 74053 h 300990"/>
                <a:gd name="connsiteX28" fmla="*/ 101064 w 1275620"/>
                <a:gd name="connsiteY28"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0 h 300990"/>
                <a:gd name="connsiteX4" fmla="*/ 757977 w 1275620"/>
                <a:gd name="connsiteY4" fmla="*/ 74053 h 300990"/>
                <a:gd name="connsiteX5" fmla="*/ 978591 w 1275620"/>
                <a:gd name="connsiteY5" fmla="*/ 74053 h 300990"/>
                <a:gd name="connsiteX6" fmla="*/ 977359 w 1275620"/>
                <a:gd name="connsiteY6" fmla="*/ 17359 h 300990"/>
                <a:gd name="connsiteX7" fmla="*/ 975113 w 1275620"/>
                <a:gd name="connsiteY7" fmla="*/ 0 h 300990"/>
                <a:gd name="connsiteX8" fmla="*/ 1184416 w 1275620"/>
                <a:gd name="connsiteY8" fmla="*/ 0 h 300990"/>
                <a:gd name="connsiteX9" fmla="*/ 1184416 w 1275620"/>
                <a:gd name="connsiteY9" fmla="*/ 74053 h 300990"/>
                <a:gd name="connsiteX10" fmla="*/ 1275620 w 1275620"/>
                <a:gd name="connsiteY10" fmla="*/ 74053 h 300990"/>
                <a:gd name="connsiteX11" fmla="*/ 1275620 w 1275620"/>
                <a:gd name="connsiteY11" fmla="*/ 252763 h 300990"/>
                <a:gd name="connsiteX12" fmla="*/ 1184416 w 1275620"/>
                <a:gd name="connsiteY12" fmla="*/ 252763 h 300990"/>
                <a:gd name="connsiteX13" fmla="*/ 1184416 w 1275620"/>
                <a:gd name="connsiteY13" fmla="*/ 300990 h 300990"/>
                <a:gd name="connsiteX14" fmla="*/ 976968 w 1275620"/>
                <a:gd name="connsiteY14" fmla="*/ 300990 h 300990"/>
                <a:gd name="connsiteX15" fmla="*/ 977359 w 1275620"/>
                <a:gd name="connsiteY15" fmla="*/ 295900 h 300990"/>
                <a:gd name="connsiteX16" fmla="*/ 978591 w 1275620"/>
                <a:gd name="connsiteY16" fmla="*/ 252763 h 300990"/>
                <a:gd name="connsiteX17" fmla="*/ 757977 w 1275620"/>
                <a:gd name="connsiteY17" fmla="*/ 252763 h 300990"/>
                <a:gd name="connsiteX18" fmla="*/ 757977 w 1275620"/>
                <a:gd name="connsiteY18" fmla="*/ 300990 h 300990"/>
                <a:gd name="connsiteX19" fmla="*/ 529968 w 1275620"/>
                <a:gd name="connsiteY19" fmla="*/ 300990 h 300990"/>
                <a:gd name="connsiteX20" fmla="*/ 529968 w 1275620"/>
                <a:gd name="connsiteY20" fmla="*/ 252763 h 300990"/>
                <a:gd name="connsiteX21" fmla="*/ 305656 w 1275620"/>
                <a:gd name="connsiteY21" fmla="*/ 252763 h 300990"/>
                <a:gd name="connsiteX22" fmla="*/ 305656 w 1275620"/>
                <a:gd name="connsiteY22" fmla="*/ 300990 h 300990"/>
                <a:gd name="connsiteX23" fmla="*/ 101064 w 1275620"/>
                <a:gd name="connsiteY23" fmla="*/ 300990 h 300990"/>
                <a:gd name="connsiteX24" fmla="*/ 101064 w 1275620"/>
                <a:gd name="connsiteY24" fmla="*/ 252763 h 300990"/>
                <a:gd name="connsiteX25" fmla="*/ 0 w 1275620"/>
                <a:gd name="connsiteY25" fmla="*/ 252763 h 300990"/>
                <a:gd name="connsiteX26" fmla="*/ 0 w 1275620"/>
                <a:gd name="connsiteY26" fmla="*/ 74053 h 300990"/>
                <a:gd name="connsiteX27" fmla="*/ 101064 w 1275620"/>
                <a:gd name="connsiteY27"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977359 w 1275620"/>
                <a:gd name="connsiteY5" fmla="*/ 17359 h 300990"/>
                <a:gd name="connsiteX6" fmla="*/ 975113 w 1275620"/>
                <a:gd name="connsiteY6" fmla="*/ 0 h 300990"/>
                <a:gd name="connsiteX7" fmla="*/ 1184416 w 1275620"/>
                <a:gd name="connsiteY7" fmla="*/ 0 h 300990"/>
                <a:gd name="connsiteX8" fmla="*/ 1184416 w 1275620"/>
                <a:gd name="connsiteY8" fmla="*/ 74053 h 300990"/>
                <a:gd name="connsiteX9" fmla="*/ 1275620 w 1275620"/>
                <a:gd name="connsiteY9" fmla="*/ 74053 h 300990"/>
                <a:gd name="connsiteX10" fmla="*/ 1275620 w 1275620"/>
                <a:gd name="connsiteY10" fmla="*/ 252763 h 300990"/>
                <a:gd name="connsiteX11" fmla="*/ 1184416 w 1275620"/>
                <a:gd name="connsiteY11" fmla="*/ 252763 h 300990"/>
                <a:gd name="connsiteX12" fmla="*/ 1184416 w 1275620"/>
                <a:gd name="connsiteY12" fmla="*/ 300990 h 300990"/>
                <a:gd name="connsiteX13" fmla="*/ 976968 w 1275620"/>
                <a:gd name="connsiteY13" fmla="*/ 300990 h 300990"/>
                <a:gd name="connsiteX14" fmla="*/ 977359 w 1275620"/>
                <a:gd name="connsiteY14" fmla="*/ 295900 h 300990"/>
                <a:gd name="connsiteX15" fmla="*/ 978591 w 1275620"/>
                <a:gd name="connsiteY15" fmla="*/ 252763 h 300990"/>
                <a:gd name="connsiteX16" fmla="*/ 757977 w 1275620"/>
                <a:gd name="connsiteY16" fmla="*/ 252763 h 300990"/>
                <a:gd name="connsiteX17" fmla="*/ 757977 w 1275620"/>
                <a:gd name="connsiteY17" fmla="*/ 300990 h 300990"/>
                <a:gd name="connsiteX18" fmla="*/ 529968 w 1275620"/>
                <a:gd name="connsiteY18" fmla="*/ 300990 h 300990"/>
                <a:gd name="connsiteX19" fmla="*/ 529968 w 1275620"/>
                <a:gd name="connsiteY19" fmla="*/ 252763 h 300990"/>
                <a:gd name="connsiteX20" fmla="*/ 305656 w 1275620"/>
                <a:gd name="connsiteY20" fmla="*/ 252763 h 300990"/>
                <a:gd name="connsiteX21" fmla="*/ 305656 w 1275620"/>
                <a:gd name="connsiteY21" fmla="*/ 300990 h 300990"/>
                <a:gd name="connsiteX22" fmla="*/ 101064 w 1275620"/>
                <a:gd name="connsiteY22" fmla="*/ 300990 h 300990"/>
                <a:gd name="connsiteX23" fmla="*/ 101064 w 1275620"/>
                <a:gd name="connsiteY23" fmla="*/ 252763 h 300990"/>
                <a:gd name="connsiteX24" fmla="*/ 0 w 1275620"/>
                <a:gd name="connsiteY24" fmla="*/ 252763 h 300990"/>
                <a:gd name="connsiteX25" fmla="*/ 0 w 1275620"/>
                <a:gd name="connsiteY25" fmla="*/ 74053 h 300990"/>
                <a:gd name="connsiteX26" fmla="*/ 101064 w 1275620"/>
                <a:gd name="connsiteY26"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977359 w 1275620"/>
                <a:gd name="connsiteY5" fmla="*/ 17359 h 300990"/>
                <a:gd name="connsiteX6" fmla="*/ 1184416 w 1275620"/>
                <a:gd name="connsiteY6" fmla="*/ 0 h 300990"/>
                <a:gd name="connsiteX7" fmla="*/ 1184416 w 1275620"/>
                <a:gd name="connsiteY7" fmla="*/ 74053 h 300990"/>
                <a:gd name="connsiteX8" fmla="*/ 1275620 w 1275620"/>
                <a:gd name="connsiteY8" fmla="*/ 74053 h 300990"/>
                <a:gd name="connsiteX9" fmla="*/ 1275620 w 1275620"/>
                <a:gd name="connsiteY9" fmla="*/ 252763 h 300990"/>
                <a:gd name="connsiteX10" fmla="*/ 1184416 w 1275620"/>
                <a:gd name="connsiteY10" fmla="*/ 252763 h 300990"/>
                <a:gd name="connsiteX11" fmla="*/ 1184416 w 1275620"/>
                <a:gd name="connsiteY11" fmla="*/ 300990 h 300990"/>
                <a:gd name="connsiteX12" fmla="*/ 976968 w 1275620"/>
                <a:gd name="connsiteY12" fmla="*/ 300990 h 300990"/>
                <a:gd name="connsiteX13" fmla="*/ 977359 w 1275620"/>
                <a:gd name="connsiteY13" fmla="*/ 295900 h 300990"/>
                <a:gd name="connsiteX14" fmla="*/ 978591 w 1275620"/>
                <a:gd name="connsiteY14" fmla="*/ 252763 h 300990"/>
                <a:gd name="connsiteX15" fmla="*/ 757977 w 1275620"/>
                <a:gd name="connsiteY15" fmla="*/ 252763 h 300990"/>
                <a:gd name="connsiteX16" fmla="*/ 757977 w 1275620"/>
                <a:gd name="connsiteY16" fmla="*/ 300990 h 300990"/>
                <a:gd name="connsiteX17" fmla="*/ 529968 w 1275620"/>
                <a:gd name="connsiteY17" fmla="*/ 300990 h 300990"/>
                <a:gd name="connsiteX18" fmla="*/ 529968 w 1275620"/>
                <a:gd name="connsiteY18" fmla="*/ 252763 h 300990"/>
                <a:gd name="connsiteX19" fmla="*/ 305656 w 1275620"/>
                <a:gd name="connsiteY19" fmla="*/ 252763 h 300990"/>
                <a:gd name="connsiteX20" fmla="*/ 305656 w 1275620"/>
                <a:gd name="connsiteY20" fmla="*/ 300990 h 300990"/>
                <a:gd name="connsiteX21" fmla="*/ 101064 w 1275620"/>
                <a:gd name="connsiteY21" fmla="*/ 300990 h 300990"/>
                <a:gd name="connsiteX22" fmla="*/ 101064 w 1275620"/>
                <a:gd name="connsiteY22" fmla="*/ 252763 h 300990"/>
                <a:gd name="connsiteX23" fmla="*/ 0 w 1275620"/>
                <a:gd name="connsiteY23" fmla="*/ 252763 h 300990"/>
                <a:gd name="connsiteX24" fmla="*/ 0 w 1275620"/>
                <a:gd name="connsiteY24" fmla="*/ 74053 h 300990"/>
                <a:gd name="connsiteX25" fmla="*/ 101064 w 1275620"/>
                <a:gd name="connsiteY25"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1184416 w 1275620"/>
                <a:gd name="connsiteY5" fmla="*/ 0 h 300990"/>
                <a:gd name="connsiteX6" fmla="*/ 1184416 w 1275620"/>
                <a:gd name="connsiteY6" fmla="*/ 74053 h 300990"/>
                <a:gd name="connsiteX7" fmla="*/ 1275620 w 1275620"/>
                <a:gd name="connsiteY7" fmla="*/ 74053 h 300990"/>
                <a:gd name="connsiteX8" fmla="*/ 1275620 w 1275620"/>
                <a:gd name="connsiteY8" fmla="*/ 252763 h 300990"/>
                <a:gd name="connsiteX9" fmla="*/ 1184416 w 1275620"/>
                <a:gd name="connsiteY9" fmla="*/ 252763 h 300990"/>
                <a:gd name="connsiteX10" fmla="*/ 1184416 w 1275620"/>
                <a:gd name="connsiteY10" fmla="*/ 300990 h 300990"/>
                <a:gd name="connsiteX11" fmla="*/ 976968 w 1275620"/>
                <a:gd name="connsiteY11" fmla="*/ 300990 h 300990"/>
                <a:gd name="connsiteX12" fmla="*/ 977359 w 1275620"/>
                <a:gd name="connsiteY12" fmla="*/ 295900 h 300990"/>
                <a:gd name="connsiteX13" fmla="*/ 978591 w 1275620"/>
                <a:gd name="connsiteY13" fmla="*/ 252763 h 300990"/>
                <a:gd name="connsiteX14" fmla="*/ 757977 w 1275620"/>
                <a:gd name="connsiteY14" fmla="*/ 252763 h 300990"/>
                <a:gd name="connsiteX15" fmla="*/ 757977 w 1275620"/>
                <a:gd name="connsiteY15" fmla="*/ 300990 h 300990"/>
                <a:gd name="connsiteX16" fmla="*/ 529968 w 1275620"/>
                <a:gd name="connsiteY16" fmla="*/ 300990 h 300990"/>
                <a:gd name="connsiteX17" fmla="*/ 529968 w 1275620"/>
                <a:gd name="connsiteY17" fmla="*/ 252763 h 300990"/>
                <a:gd name="connsiteX18" fmla="*/ 305656 w 1275620"/>
                <a:gd name="connsiteY18" fmla="*/ 252763 h 300990"/>
                <a:gd name="connsiteX19" fmla="*/ 305656 w 1275620"/>
                <a:gd name="connsiteY19" fmla="*/ 300990 h 300990"/>
                <a:gd name="connsiteX20" fmla="*/ 101064 w 1275620"/>
                <a:gd name="connsiteY20" fmla="*/ 300990 h 300990"/>
                <a:gd name="connsiteX21" fmla="*/ 101064 w 1275620"/>
                <a:gd name="connsiteY21" fmla="*/ 252763 h 300990"/>
                <a:gd name="connsiteX22" fmla="*/ 0 w 1275620"/>
                <a:gd name="connsiteY22" fmla="*/ 252763 h 300990"/>
                <a:gd name="connsiteX23" fmla="*/ 0 w 1275620"/>
                <a:gd name="connsiteY23" fmla="*/ 74053 h 300990"/>
                <a:gd name="connsiteX24" fmla="*/ 101064 w 1275620"/>
                <a:gd name="connsiteY24" fmla="*/ 74053 h 300990"/>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1184416 w 1275620"/>
                <a:gd name="connsiteY9" fmla="*/ 226937 h 226937"/>
                <a:gd name="connsiteX10" fmla="*/ 976968 w 1275620"/>
                <a:gd name="connsiteY10" fmla="*/ 226937 h 226937"/>
                <a:gd name="connsiteX11" fmla="*/ 977359 w 1275620"/>
                <a:gd name="connsiteY11" fmla="*/ 221847 h 226937"/>
                <a:gd name="connsiteX12" fmla="*/ 978591 w 1275620"/>
                <a:gd name="connsiteY12" fmla="*/ 178710 h 226937"/>
                <a:gd name="connsiteX13" fmla="*/ 757977 w 1275620"/>
                <a:gd name="connsiteY13" fmla="*/ 178710 h 226937"/>
                <a:gd name="connsiteX14" fmla="*/ 757977 w 1275620"/>
                <a:gd name="connsiteY14" fmla="*/ 226937 h 226937"/>
                <a:gd name="connsiteX15" fmla="*/ 529968 w 1275620"/>
                <a:gd name="connsiteY15" fmla="*/ 226937 h 226937"/>
                <a:gd name="connsiteX16" fmla="*/ 529968 w 1275620"/>
                <a:gd name="connsiteY16" fmla="*/ 178710 h 226937"/>
                <a:gd name="connsiteX17" fmla="*/ 305656 w 1275620"/>
                <a:gd name="connsiteY17" fmla="*/ 178710 h 226937"/>
                <a:gd name="connsiteX18" fmla="*/ 305656 w 1275620"/>
                <a:gd name="connsiteY18" fmla="*/ 226937 h 226937"/>
                <a:gd name="connsiteX19" fmla="*/ 101064 w 1275620"/>
                <a:gd name="connsiteY19" fmla="*/ 226937 h 226937"/>
                <a:gd name="connsiteX20" fmla="*/ 101064 w 1275620"/>
                <a:gd name="connsiteY20" fmla="*/ 178710 h 226937"/>
                <a:gd name="connsiteX21" fmla="*/ 0 w 1275620"/>
                <a:gd name="connsiteY21" fmla="*/ 178710 h 226937"/>
                <a:gd name="connsiteX22" fmla="*/ 0 w 1275620"/>
                <a:gd name="connsiteY22" fmla="*/ 0 h 226937"/>
                <a:gd name="connsiteX23" fmla="*/ 101064 w 1275620"/>
                <a:gd name="connsiteY23"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6968 w 1275620"/>
                <a:gd name="connsiteY9" fmla="*/ 226937 h 226937"/>
                <a:gd name="connsiteX10" fmla="*/ 977359 w 1275620"/>
                <a:gd name="connsiteY10" fmla="*/ 221847 h 226937"/>
                <a:gd name="connsiteX11" fmla="*/ 978591 w 1275620"/>
                <a:gd name="connsiteY11" fmla="*/ 178710 h 226937"/>
                <a:gd name="connsiteX12" fmla="*/ 757977 w 1275620"/>
                <a:gd name="connsiteY12" fmla="*/ 178710 h 226937"/>
                <a:gd name="connsiteX13" fmla="*/ 757977 w 1275620"/>
                <a:gd name="connsiteY13" fmla="*/ 226937 h 226937"/>
                <a:gd name="connsiteX14" fmla="*/ 529968 w 1275620"/>
                <a:gd name="connsiteY14" fmla="*/ 226937 h 226937"/>
                <a:gd name="connsiteX15" fmla="*/ 529968 w 1275620"/>
                <a:gd name="connsiteY15" fmla="*/ 178710 h 226937"/>
                <a:gd name="connsiteX16" fmla="*/ 305656 w 1275620"/>
                <a:gd name="connsiteY16" fmla="*/ 178710 h 226937"/>
                <a:gd name="connsiteX17" fmla="*/ 305656 w 1275620"/>
                <a:gd name="connsiteY17" fmla="*/ 226937 h 226937"/>
                <a:gd name="connsiteX18" fmla="*/ 101064 w 1275620"/>
                <a:gd name="connsiteY18" fmla="*/ 226937 h 226937"/>
                <a:gd name="connsiteX19" fmla="*/ 101064 w 1275620"/>
                <a:gd name="connsiteY19" fmla="*/ 178710 h 226937"/>
                <a:gd name="connsiteX20" fmla="*/ 0 w 1275620"/>
                <a:gd name="connsiteY20" fmla="*/ 178710 h 226937"/>
                <a:gd name="connsiteX21" fmla="*/ 0 w 1275620"/>
                <a:gd name="connsiteY21" fmla="*/ 0 h 226937"/>
                <a:gd name="connsiteX22" fmla="*/ 101064 w 1275620"/>
                <a:gd name="connsiteY22"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6968 w 1275620"/>
                <a:gd name="connsiteY9" fmla="*/ 226937 h 226937"/>
                <a:gd name="connsiteX10" fmla="*/ 978591 w 1275620"/>
                <a:gd name="connsiteY10" fmla="*/ 178710 h 226937"/>
                <a:gd name="connsiteX11" fmla="*/ 757977 w 1275620"/>
                <a:gd name="connsiteY11" fmla="*/ 178710 h 226937"/>
                <a:gd name="connsiteX12" fmla="*/ 757977 w 1275620"/>
                <a:gd name="connsiteY12" fmla="*/ 226937 h 226937"/>
                <a:gd name="connsiteX13" fmla="*/ 529968 w 1275620"/>
                <a:gd name="connsiteY13" fmla="*/ 226937 h 226937"/>
                <a:gd name="connsiteX14" fmla="*/ 529968 w 1275620"/>
                <a:gd name="connsiteY14" fmla="*/ 178710 h 226937"/>
                <a:gd name="connsiteX15" fmla="*/ 305656 w 1275620"/>
                <a:gd name="connsiteY15" fmla="*/ 178710 h 226937"/>
                <a:gd name="connsiteX16" fmla="*/ 305656 w 1275620"/>
                <a:gd name="connsiteY16" fmla="*/ 226937 h 226937"/>
                <a:gd name="connsiteX17" fmla="*/ 101064 w 1275620"/>
                <a:gd name="connsiteY17" fmla="*/ 226937 h 226937"/>
                <a:gd name="connsiteX18" fmla="*/ 101064 w 1275620"/>
                <a:gd name="connsiteY18" fmla="*/ 178710 h 226937"/>
                <a:gd name="connsiteX19" fmla="*/ 0 w 1275620"/>
                <a:gd name="connsiteY19" fmla="*/ 178710 h 226937"/>
                <a:gd name="connsiteX20" fmla="*/ 0 w 1275620"/>
                <a:gd name="connsiteY20" fmla="*/ 0 h 226937"/>
                <a:gd name="connsiteX21" fmla="*/ 101064 w 1275620"/>
                <a:gd name="connsiteY21"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757977 w 1275620"/>
                <a:gd name="connsiteY11" fmla="*/ 226937 h 226937"/>
                <a:gd name="connsiteX12" fmla="*/ 529968 w 1275620"/>
                <a:gd name="connsiteY12" fmla="*/ 226937 h 226937"/>
                <a:gd name="connsiteX13" fmla="*/ 529968 w 1275620"/>
                <a:gd name="connsiteY13" fmla="*/ 178710 h 226937"/>
                <a:gd name="connsiteX14" fmla="*/ 305656 w 1275620"/>
                <a:gd name="connsiteY14" fmla="*/ 178710 h 226937"/>
                <a:gd name="connsiteX15" fmla="*/ 305656 w 1275620"/>
                <a:gd name="connsiteY15" fmla="*/ 226937 h 226937"/>
                <a:gd name="connsiteX16" fmla="*/ 101064 w 1275620"/>
                <a:gd name="connsiteY16" fmla="*/ 226937 h 226937"/>
                <a:gd name="connsiteX17" fmla="*/ 101064 w 1275620"/>
                <a:gd name="connsiteY17" fmla="*/ 178710 h 226937"/>
                <a:gd name="connsiteX18" fmla="*/ 0 w 1275620"/>
                <a:gd name="connsiteY18" fmla="*/ 178710 h 226937"/>
                <a:gd name="connsiteX19" fmla="*/ 0 w 1275620"/>
                <a:gd name="connsiteY19" fmla="*/ 0 h 226937"/>
                <a:gd name="connsiteX20" fmla="*/ 101064 w 1275620"/>
                <a:gd name="connsiteY20"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226937 h 226937"/>
                <a:gd name="connsiteX12" fmla="*/ 529968 w 1275620"/>
                <a:gd name="connsiteY12" fmla="*/ 178710 h 226937"/>
                <a:gd name="connsiteX13" fmla="*/ 305656 w 1275620"/>
                <a:gd name="connsiteY13" fmla="*/ 178710 h 226937"/>
                <a:gd name="connsiteX14" fmla="*/ 305656 w 1275620"/>
                <a:gd name="connsiteY14" fmla="*/ 226937 h 226937"/>
                <a:gd name="connsiteX15" fmla="*/ 101064 w 1275620"/>
                <a:gd name="connsiteY15" fmla="*/ 226937 h 226937"/>
                <a:gd name="connsiteX16" fmla="*/ 101064 w 1275620"/>
                <a:gd name="connsiteY16" fmla="*/ 178710 h 226937"/>
                <a:gd name="connsiteX17" fmla="*/ 0 w 1275620"/>
                <a:gd name="connsiteY17" fmla="*/ 178710 h 226937"/>
                <a:gd name="connsiteX18" fmla="*/ 0 w 1275620"/>
                <a:gd name="connsiteY18" fmla="*/ 0 h 226937"/>
                <a:gd name="connsiteX19" fmla="*/ 101064 w 1275620"/>
                <a:gd name="connsiteY19"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178710 h 226937"/>
                <a:gd name="connsiteX12" fmla="*/ 305656 w 1275620"/>
                <a:gd name="connsiteY12" fmla="*/ 178710 h 226937"/>
                <a:gd name="connsiteX13" fmla="*/ 305656 w 1275620"/>
                <a:gd name="connsiteY13" fmla="*/ 226937 h 226937"/>
                <a:gd name="connsiteX14" fmla="*/ 101064 w 1275620"/>
                <a:gd name="connsiteY14" fmla="*/ 226937 h 226937"/>
                <a:gd name="connsiteX15" fmla="*/ 101064 w 1275620"/>
                <a:gd name="connsiteY15" fmla="*/ 178710 h 226937"/>
                <a:gd name="connsiteX16" fmla="*/ 0 w 1275620"/>
                <a:gd name="connsiteY16" fmla="*/ 178710 h 226937"/>
                <a:gd name="connsiteX17" fmla="*/ 0 w 1275620"/>
                <a:gd name="connsiteY17" fmla="*/ 0 h 226937"/>
                <a:gd name="connsiteX18" fmla="*/ 101064 w 1275620"/>
                <a:gd name="connsiteY18"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178710 h 226937"/>
                <a:gd name="connsiteX12" fmla="*/ 305656 w 1275620"/>
                <a:gd name="connsiteY12" fmla="*/ 178710 h 226937"/>
                <a:gd name="connsiteX13" fmla="*/ 101064 w 1275620"/>
                <a:gd name="connsiteY13" fmla="*/ 226937 h 226937"/>
                <a:gd name="connsiteX14" fmla="*/ 101064 w 1275620"/>
                <a:gd name="connsiteY14" fmla="*/ 178710 h 226937"/>
                <a:gd name="connsiteX15" fmla="*/ 0 w 1275620"/>
                <a:gd name="connsiteY15" fmla="*/ 178710 h 226937"/>
                <a:gd name="connsiteX16" fmla="*/ 0 w 1275620"/>
                <a:gd name="connsiteY16" fmla="*/ 0 h 226937"/>
                <a:gd name="connsiteX17" fmla="*/ 101064 w 1275620"/>
                <a:gd name="connsiteY17" fmla="*/ 0 h 226937"/>
                <a:gd name="connsiteX0" fmla="*/ 101064 w 1275620"/>
                <a:gd name="connsiteY0" fmla="*/ 0 h 178710"/>
                <a:gd name="connsiteX1" fmla="*/ 305656 w 1275620"/>
                <a:gd name="connsiteY1" fmla="*/ 0 h 178710"/>
                <a:gd name="connsiteX2" fmla="*/ 529968 w 1275620"/>
                <a:gd name="connsiteY2" fmla="*/ 0 h 178710"/>
                <a:gd name="connsiteX3" fmla="*/ 757977 w 1275620"/>
                <a:gd name="connsiteY3" fmla="*/ 0 h 178710"/>
                <a:gd name="connsiteX4" fmla="*/ 978591 w 1275620"/>
                <a:gd name="connsiteY4" fmla="*/ 0 h 178710"/>
                <a:gd name="connsiteX5" fmla="*/ 1184416 w 1275620"/>
                <a:gd name="connsiteY5" fmla="*/ 0 h 178710"/>
                <a:gd name="connsiteX6" fmla="*/ 1275620 w 1275620"/>
                <a:gd name="connsiteY6" fmla="*/ 0 h 178710"/>
                <a:gd name="connsiteX7" fmla="*/ 1275620 w 1275620"/>
                <a:gd name="connsiteY7" fmla="*/ 178710 h 178710"/>
                <a:gd name="connsiteX8" fmla="*/ 1184416 w 1275620"/>
                <a:gd name="connsiteY8" fmla="*/ 178710 h 178710"/>
                <a:gd name="connsiteX9" fmla="*/ 978591 w 1275620"/>
                <a:gd name="connsiteY9" fmla="*/ 178710 h 178710"/>
                <a:gd name="connsiteX10" fmla="*/ 757977 w 1275620"/>
                <a:gd name="connsiteY10" fmla="*/ 178710 h 178710"/>
                <a:gd name="connsiteX11" fmla="*/ 529968 w 1275620"/>
                <a:gd name="connsiteY11" fmla="*/ 178710 h 178710"/>
                <a:gd name="connsiteX12" fmla="*/ 305656 w 1275620"/>
                <a:gd name="connsiteY12" fmla="*/ 178710 h 178710"/>
                <a:gd name="connsiteX13" fmla="*/ 101064 w 1275620"/>
                <a:gd name="connsiteY13" fmla="*/ 178710 h 178710"/>
                <a:gd name="connsiteX14" fmla="*/ 0 w 1275620"/>
                <a:gd name="connsiteY14" fmla="*/ 178710 h 178710"/>
                <a:gd name="connsiteX15" fmla="*/ 0 w 1275620"/>
                <a:gd name="connsiteY15" fmla="*/ 0 h 178710"/>
                <a:gd name="connsiteX16" fmla="*/ 101064 w 1275620"/>
                <a:gd name="connsiteY16" fmla="*/ 0 h 1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620" h="178710">
                  <a:moveTo>
                    <a:pt x="101064" y="0"/>
                  </a:moveTo>
                  <a:lnTo>
                    <a:pt x="305656" y="0"/>
                  </a:lnTo>
                  <a:lnTo>
                    <a:pt x="529968" y="0"/>
                  </a:lnTo>
                  <a:lnTo>
                    <a:pt x="757977" y="0"/>
                  </a:lnTo>
                  <a:lnTo>
                    <a:pt x="978591" y="0"/>
                  </a:lnTo>
                  <a:lnTo>
                    <a:pt x="1184416" y="0"/>
                  </a:lnTo>
                  <a:lnTo>
                    <a:pt x="1275620" y="0"/>
                  </a:lnTo>
                  <a:lnTo>
                    <a:pt x="1275620" y="178710"/>
                  </a:lnTo>
                  <a:lnTo>
                    <a:pt x="1184416" y="178710"/>
                  </a:lnTo>
                  <a:lnTo>
                    <a:pt x="978591" y="178710"/>
                  </a:lnTo>
                  <a:lnTo>
                    <a:pt x="757977" y="178710"/>
                  </a:lnTo>
                  <a:lnTo>
                    <a:pt x="529968" y="178710"/>
                  </a:lnTo>
                  <a:lnTo>
                    <a:pt x="305656" y="178710"/>
                  </a:lnTo>
                  <a:lnTo>
                    <a:pt x="101064" y="178710"/>
                  </a:lnTo>
                  <a:lnTo>
                    <a:pt x="0" y="178710"/>
                  </a:lnTo>
                  <a:lnTo>
                    <a:pt x="0" y="0"/>
                  </a:lnTo>
                  <a:lnTo>
                    <a:pt x="10106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 name="任意多边形: 形状 69">
              <a:extLst>
                <a:ext uri="{FF2B5EF4-FFF2-40B4-BE49-F238E27FC236}">
                  <a16:creationId xmlns:a16="http://schemas.microsoft.com/office/drawing/2014/main" id="{C3675EA3-F68D-462F-97DB-1A68234696A2}"/>
                </a:ext>
              </a:extLst>
            </p:cNvPr>
            <p:cNvSpPr/>
            <p:nvPr/>
          </p:nvSpPr>
          <p:spPr>
            <a:xfrm>
              <a:off x="5918495" y="2941982"/>
              <a:ext cx="205933" cy="295417"/>
            </a:xfrm>
            <a:custGeom>
              <a:avLst/>
              <a:gdLst>
                <a:gd name="connsiteX0" fmla="*/ 101064 w 1275620"/>
                <a:gd name="connsiteY0" fmla="*/ 0 h 300990"/>
                <a:gd name="connsiteX1" fmla="*/ 310975 w 1275620"/>
                <a:gd name="connsiteY1" fmla="*/ 0 h 300990"/>
                <a:gd name="connsiteX2" fmla="*/ 305656 w 1275620"/>
                <a:gd name="connsiteY2" fmla="*/ 19824 h 300990"/>
                <a:gd name="connsiteX3" fmla="*/ 305656 w 1275620"/>
                <a:gd name="connsiteY3" fmla="*/ 74053 h 300990"/>
                <a:gd name="connsiteX4" fmla="*/ 529968 w 1275620"/>
                <a:gd name="connsiteY4" fmla="*/ 74053 h 300990"/>
                <a:gd name="connsiteX5" fmla="*/ 529968 w 1275620"/>
                <a:gd name="connsiteY5" fmla="*/ 0 h 300990"/>
                <a:gd name="connsiteX6" fmla="*/ 757977 w 1275620"/>
                <a:gd name="connsiteY6" fmla="*/ 0 h 300990"/>
                <a:gd name="connsiteX7" fmla="*/ 757977 w 1275620"/>
                <a:gd name="connsiteY7" fmla="*/ 74053 h 300990"/>
                <a:gd name="connsiteX8" fmla="*/ 978591 w 1275620"/>
                <a:gd name="connsiteY8" fmla="*/ 74053 h 300990"/>
                <a:gd name="connsiteX9" fmla="*/ 977359 w 1275620"/>
                <a:gd name="connsiteY9" fmla="*/ 17359 h 300990"/>
                <a:gd name="connsiteX10" fmla="*/ 975113 w 1275620"/>
                <a:gd name="connsiteY10" fmla="*/ 0 h 300990"/>
                <a:gd name="connsiteX11" fmla="*/ 1184416 w 1275620"/>
                <a:gd name="connsiteY11" fmla="*/ 0 h 300990"/>
                <a:gd name="connsiteX12" fmla="*/ 1184416 w 1275620"/>
                <a:gd name="connsiteY12" fmla="*/ 74053 h 300990"/>
                <a:gd name="connsiteX13" fmla="*/ 1275620 w 1275620"/>
                <a:gd name="connsiteY13" fmla="*/ 74053 h 300990"/>
                <a:gd name="connsiteX14" fmla="*/ 1275620 w 1275620"/>
                <a:gd name="connsiteY14" fmla="*/ 252763 h 300990"/>
                <a:gd name="connsiteX15" fmla="*/ 1184416 w 1275620"/>
                <a:gd name="connsiteY15" fmla="*/ 252763 h 300990"/>
                <a:gd name="connsiteX16" fmla="*/ 1184416 w 1275620"/>
                <a:gd name="connsiteY16" fmla="*/ 300990 h 300990"/>
                <a:gd name="connsiteX17" fmla="*/ 976968 w 1275620"/>
                <a:gd name="connsiteY17" fmla="*/ 300990 h 300990"/>
                <a:gd name="connsiteX18" fmla="*/ 977359 w 1275620"/>
                <a:gd name="connsiteY18" fmla="*/ 295900 h 300990"/>
                <a:gd name="connsiteX19" fmla="*/ 978591 w 1275620"/>
                <a:gd name="connsiteY19" fmla="*/ 252763 h 300990"/>
                <a:gd name="connsiteX20" fmla="*/ 757977 w 1275620"/>
                <a:gd name="connsiteY20" fmla="*/ 252763 h 300990"/>
                <a:gd name="connsiteX21" fmla="*/ 757977 w 1275620"/>
                <a:gd name="connsiteY21" fmla="*/ 300990 h 300990"/>
                <a:gd name="connsiteX22" fmla="*/ 529968 w 1275620"/>
                <a:gd name="connsiteY22" fmla="*/ 300990 h 300990"/>
                <a:gd name="connsiteX23" fmla="*/ 529968 w 1275620"/>
                <a:gd name="connsiteY23" fmla="*/ 252763 h 300990"/>
                <a:gd name="connsiteX24" fmla="*/ 305656 w 1275620"/>
                <a:gd name="connsiteY24" fmla="*/ 252763 h 300990"/>
                <a:gd name="connsiteX25" fmla="*/ 305656 w 1275620"/>
                <a:gd name="connsiteY25" fmla="*/ 300990 h 300990"/>
                <a:gd name="connsiteX26" fmla="*/ 101064 w 1275620"/>
                <a:gd name="connsiteY26" fmla="*/ 300990 h 300990"/>
                <a:gd name="connsiteX27" fmla="*/ 101064 w 1275620"/>
                <a:gd name="connsiteY27" fmla="*/ 252763 h 300990"/>
                <a:gd name="connsiteX28" fmla="*/ 0 w 1275620"/>
                <a:gd name="connsiteY28" fmla="*/ 252763 h 300990"/>
                <a:gd name="connsiteX29" fmla="*/ 0 w 1275620"/>
                <a:gd name="connsiteY29" fmla="*/ 74053 h 300990"/>
                <a:gd name="connsiteX30" fmla="*/ 101064 w 1275620"/>
                <a:gd name="connsiteY30" fmla="*/ 74053 h 300990"/>
                <a:gd name="connsiteX0" fmla="*/ 101064 w 1275620"/>
                <a:gd name="connsiteY0" fmla="*/ 74053 h 300990"/>
                <a:gd name="connsiteX1" fmla="*/ 310975 w 1275620"/>
                <a:gd name="connsiteY1" fmla="*/ 0 h 300990"/>
                <a:gd name="connsiteX2" fmla="*/ 305656 w 1275620"/>
                <a:gd name="connsiteY2" fmla="*/ 19824 h 300990"/>
                <a:gd name="connsiteX3" fmla="*/ 305656 w 1275620"/>
                <a:gd name="connsiteY3" fmla="*/ 74053 h 300990"/>
                <a:gd name="connsiteX4" fmla="*/ 529968 w 1275620"/>
                <a:gd name="connsiteY4" fmla="*/ 74053 h 300990"/>
                <a:gd name="connsiteX5" fmla="*/ 529968 w 1275620"/>
                <a:gd name="connsiteY5" fmla="*/ 0 h 300990"/>
                <a:gd name="connsiteX6" fmla="*/ 757977 w 1275620"/>
                <a:gd name="connsiteY6" fmla="*/ 0 h 300990"/>
                <a:gd name="connsiteX7" fmla="*/ 757977 w 1275620"/>
                <a:gd name="connsiteY7" fmla="*/ 74053 h 300990"/>
                <a:gd name="connsiteX8" fmla="*/ 978591 w 1275620"/>
                <a:gd name="connsiteY8" fmla="*/ 74053 h 300990"/>
                <a:gd name="connsiteX9" fmla="*/ 977359 w 1275620"/>
                <a:gd name="connsiteY9" fmla="*/ 17359 h 300990"/>
                <a:gd name="connsiteX10" fmla="*/ 975113 w 1275620"/>
                <a:gd name="connsiteY10" fmla="*/ 0 h 300990"/>
                <a:gd name="connsiteX11" fmla="*/ 1184416 w 1275620"/>
                <a:gd name="connsiteY11" fmla="*/ 0 h 300990"/>
                <a:gd name="connsiteX12" fmla="*/ 1184416 w 1275620"/>
                <a:gd name="connsiteY12" fmla="*/ 74053 h 300990"/>
                <a:gd name="connsiteX13" fmla="*/ 1275620 w 1275620"/>
                <a:gd name="connsiteY13" fmla="*/ 74053 h 300990"/>
                <a:gd name="connsiteX14" fmla="*/ 1275620 w 1275620"/>
                <a:gd name="connsiteY14" fmla="*/ 252763 h 300990"/>
                <a:gd name="connsiteX15" fmla="*/ 1184416 w 1275620"/>
                <a:gd name="connsiteY15" fmla="*/ 252763 h 300990"/>
                <a:gd name="connsiteX16" fmla="*/ 1184416 w 1275620"/>
                <a:gd name="connsiteY16" fmla="*/ 300990 h 300990"/>
                <a:gd name="connsiteX17" fmla="*/ 976968 w 1275620"/>
                <a:gd name="connsiteY17" fmla="*/ 300990 h 300990"/>
                <a:gd name="connsiteX18" fmla="*/ 977359 w 1275620"/>
                <a:gd name="connsiteY18" fmla="*/ 295900 h 300990"/>
                <a:gd name="connsiteX19" fmla="*/ 978591 w 1275620"/>
                <a:gd name="connsiteY19" fmla="*/ 252763 h 300990"/>
                <a:gd name="connsiteX20" fmla="*/ 757977 w 1275620"/>
                <a:gd name="connsiteY20" fmla="*/ 252763 h 300990"/>
                <a:gd name="connsiteX21" fmla="*/ 757977 w 1275620"/>
                <a:gd name="connsiteY21" fmla="*/ 300990 h 300990"/>
                <a:gd name="connsiteX22" fmla="*/ 529968 w 1275620"/>
                <a:gd name="connsiteY22" fmla="*/ 300990 h 300990"/>
                <a:gd name="connsiteX23" fmla="*/ 529968 w 1275620"/>
                <a:gd name="connsiteY23" fmla="*/ 252763 h 300990"/>
                <a:gd name="connsiteX24" fmla="*/ 305656 w 1275620"/>
                <a:gd name="connsiteY24" fmla="*/ 252763 h 300990"/>
                <a:gd name="connsiteX25" fmla="*/ 305656 w 1275620"/>
                <a:gd name="connsiteY25" fmla="*/ 300990 h 300990"/>
                <a:gd name="connsiteX26" fmla="*/ 101064 w 1275620"/>
                <a:gd name="connsiteY26" fmla="*/ 300990 h 300990"/>
                <a:gd name="connsiteX27" fmla="*/ 101064 w 1275620"/>
                <a:gd name="connsiteY27" fmla="*/ 252763 h 300990"/>
                <a:gd name="connsiteX28" fmla="*/ 0 w 1275620"/>
                <a:gd name="connsiteY28" fmla="*/ 252763 h 300990"/>
                <a:gd name="connsiteX29" fmla="*/ 0 w 1275620"/>
                <a:gd name="connsiteY29" fmla="*/ 74053 h 300990"/>
                <a:gd name="connsiteX30" fmla="*/ 101064 w 1275620"/>
                <a:gd name="connsiteY30" fmla="*/ 74053 h 300990"/>
                <a:gd name="connsiteX0" fmla="*/ 101064 w 1275620"/>
                <a:gd name="connsiteY0" fmla="*/ 74053 h 300990"/>
                <a:gd name="connsiteX1" fmla="*/ 305656 w 1275620"/>
                <a:gd name="connsiteY1" fmla="*/ 19824 h 300990"/>
                <a:gd name="connsiteX2" fmla="*/ 305656 w 1275620"/>
                <a:gd name="connsiteY2" fmla="*/ 74053 h 300990"/>
                <a:gd name="connsiteX3" fmla="*/ 529968 w 1275620"/>
                <a:gd name="connsiteY3" fmla="*/ 74053 h 300990"/>
                <a:gd name="connsiteX4" fmla="*/ 529968 w 1275620"/>
                <a:gd name="connsiteY4" fmla="*/ 0 h 300990"/>
                <a:gd name="connsiteX5" fmla="*/ 757977 w 1275620"/>
                <a:gd name="connsiteY5" fmla="*/ 0 h 300990"/>
                <a:gd name="connsiteX6" fmla="*/ 757977 w 1275620"/>
                <a:gd name="connsiteY6" fmla="*/ 74053 h 300990"/>
                <a:gd name="connsiteX7" fmla="*/ 978591 w 1275620"/>
                <a:gd name="connsiteY7" fmla="*/ 74053 h 300990"/>
                <a:gd name="connsiteX8" fmla="*/ 977359 w 1275620"/>
                <a:gd name="connsiteY8" fmla="*/ 17359 h 300990"/>
                <a:gd name="connsiteX9" fmla="*/ 975113 w 1275620"/>
                <a:gd name="connsiteY9" fmla="*/ 0 h 300990"/>
                <a:gd name="connsiteX10" fmla="*/ 1184416 w 1275620"/>
                <a:gd name="connsiteY10" fmla="*/ 0 h 300990"/>
                <a:gd name="connsiteX11" fmla="*/ 1184416 w 1275620"/>
                <a:gd name="connsiteY11" fmla="*/ 74053 h 300990"/>
                <a:gd name="connsiteX12" fmla="*/ 1275620 w 1275620"/>
                <a:gd name="connsiteY12" fmla="*/ 74053 h 300990"/>
                <a:gd name="connsiteX13" fmla="*/ 1275620 w 1275620"/>
                <a:gd name="connsiteY13" fmla="*/ 252763 h 300990"/>
                <a:gd name="connsiteX14" fmla="*/ 1184416 w 1275620"/>
                <a:gd name="connsiteY14" fmla="*/ 252763 h 300990"/>
                <a:gd name="connsiteX15" fmla="*/ 1184416 w 1275620"/>
                <a:gd name="connsiteY15" fmla="*/ 300990 h 300990"/>
                <a:gd name="connsiteX16" fmla="*/ 976968 w 1275620"/>
                <a:gd name="connsiteY16" fmla="*/ 300990 h 300990"/>
                <a:gd name="connsiteX17" fmla="*/ 977359 w 1275620"/>
                <a:gd name="connsiteY17" fmla="*/ 295900 h 300990"/>
                <a:gd name="connsiteX18" fmla="*/ 978591 w 1275620"/>
                <a:gd name="connsiteY18" fmla="*/ 252763 h 300990"/>
                <a:gd name="connsiteX19" fmla="*/ 757977 w 1275620"/>
                <a:gd name="connsiteY19" fmla="*/ 252763 h 300990"/>
                <a:gd name="connsiteX20" fmla="*/ 757977 w 1275620"/>
                <a:gd name="connsiteY20" fmla="*/ 300990 h 300990"/>
                <a:gd name="connsiteX21" fmla="*/ 529968 w 1275620"/>
                <a:gd name="connsiteY21" fmla="*/ 300990 h 300990"/>
                <a:gd name="connsiteX22" fmla="*/ 529968 w 1275620"/>
                <a:gd name="connsiteY22" fmla="*/ 252763 h 300990"/>
                <a:gd name="connsiteX23" fmla="*/ 305656 w 1275620"/>
                <a:gd name="connsiteY23" fmla="*/ 252763 h 300990"/>
                <a:gd name="connsiteX24" fmla="*/ 305656 w 1275620"/>
                <a:gd name="connsiteY24" fmla="*/ 300990 h 300990"/>
                <a:gd name="connsiteX25" fmla="*/ 101064 w 1275620"/>
                <a:gd name="connsiteY25" fmla="*/ 300990 h 300990"/>
                <a:gd name="connsiteX26" fmla="*/ 101064 w 1275620"/>
                <a:gd name="connsiteY26" fmla="*/ 252763 h 300990"/>
                <a:gd name="connsiteX27" fmla="*/ 0 w 1275620"/>
                <a:gd name="connsiteY27" fmla="*/ 252763 h 300990"/>
                <a:gd name="connsiteX28" fmla="*/ 0 w 1275620"/>
                <a:gd name="connsiteY28" fmla="*/ 74053 h 300990"/>
                <a:gd name="connsiteX29" fmla="*/ 101064 w 1275620"/>
                <a:gd name="connsiteY29"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529968 w 1275620"/>
                <a:gd name="connsiteY3" fmla="*/ 0 h 300990"/>
                <a:gd name="connsiteX4" fmla="*/ 757977 w 1275620"/>
                <a:gd name="connsiteY4" fmla="*/ 0 h 300990"/>
                <a:gd name="connsiteX5" fmla="*/ 757977 w 1275620"/>
                <a:gd name="connsiteY5" fmla="*/ 74053 h 300990"/>
                <a:gd name="connsiteX6" fmla="*/ 978591 w 1275620"/>
                <a:gd name="connsiteY6" fmla="*/ 74053 h 300990"/>
                <a:gd name="connsiteX7" fmla="*/ 977359 w 1275620"/>
                <a:gd name="connsiteY7" fmla="*/ 17359 h 300990"/>
                <a:gd name="connsiteX8" fmla="*/ 975113 w 1275620"/>
                <a:gd name="connsiteY8" fmla="*/ 0 h 300990"/>
                <a:gd name="connsiteX9" fmla="*/ 1184416 w 1275620"/>
                <a:gd name="connsiteY9" fmla="*/ 0 h 300990"/>
                <a:gd name="connsiteX10" fmla="*/ 1184416 w 1275620"/>
                <a:gd name="connsiteY10" fmla="*/ 74053 h 300990"/>
                <a:gd name="connsiteX11" fmla="*/ 1275620 w 1275620"/>
                <a:gd name="connsiteY11" fmla="*/ 74053 h 300990"/>
                <a:gd name="connsiteX12" fmla="*/ 1275620 w 1275620"/>
                <a:gd name="connsiteY12" fmla="*/ 252763 h 300990"/>
                <a:gd name="connsiteX13" fmla="*/ 1184416 w 1275620"/>
                <a:gd name="connsiteY13" fmla="*/ 252763 h 300990"/>
                <a:gd name="connsiteX14" fmla="*/ 1184416 w 1275620"/>
                <a:gd name="connsiteY14" fmla="*/ 300990 h 300990"/>
                <a:gd name="connsiteX15" fmla="*/ 976968 w 1275620"/>
                <a:gd name="connsiteY15" fmla="*/ 300990 h 300990"/>
                <a:gd name="connsiteX16" fmla="*/ 977359 w 1275620"/>
                <a:gd name="connsiteY16" fmla="*/ 295900 h 300990"/>
                <a:gd name="connsiteX17" fmla="*/ 978591 w 1275620"/>
                <a:gd name="connsiteY17" fmla="*/ 252763 h 300990"/>
                <a:gd name="connsiteX18" fmla="*/ 757977 w 1275620"/>
                <a:gd name="connsiteY18" fmla="*/ 252763 h 300990"/>
                <a:gd name="connsiteX19" fmla="*/ 757977 w 1275620"/>
                <a:gd name="connsiteY19" fmla="*/ 300990 h 300990"/>
                <a:gd name="connsiteX20" fmla="*/ 529968 w 1275620"/>
                <a:gd name="connsiteY20" fmla="*/ 300990 h 300990"/>
                <a:gd name="connsiteX21" fmla="*/ 529968 w 1275620"/>
                <a:gd name="connsiteY21" fmla="*/ 252763 h 300990"/>
                <a:gd name="connsiteX22" fmla="*/ 305656 w 1275620"/>
                <a:gd name="connsiteY22" fmla="*/ 252763 h 300990"/>
                <a:gd name="connsiteX23" fmla="*/ 305656 w 1275620"/>
                <a:gd name="connsiteY23" fmla="*/ 300990 h 300990"/>
                <a:gd name="connsiteX24" fmla="*/ 101064 w 1275620"/>
                <a:gd name="connsiteY24" fmla="*/ 300990 h 300990"/>
                <a:gd name="connsiteX25" fmla="*/ 101064 w 1275620"/>
                <a:gd name="connsiteY25" fmla="*/ 252763 h 300990"/>
                <a:gd name="connsiteX26" fmla="*/ 0 w 1275620"/>
                <a:gd name="connsiteY26" fmla="*/ 252763 h 300990"/>
                <a:gd name="connsiteX27" fmla="*/ 0 w 1275620"/>
                <a:gd name="connsiteY27" fmla="*/ 74053 h 300990"/>
                <a:gd name="connsiteX28" fmla="*/ 101064 w 1275620"/>
                <a:gd name="connsiteY28"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0 h 300990"/>
                <a:gd name="connsiteX4" fmla="*/ 757977 w 1275620"/>
                <a:gd name="connsiteY4" fmla="*/ 74053 h 300990"/>
                <a:gd name="connsiteX5" fmla="*/ 978591 w 1275620"/>
                <a:gd name="connsiteY5" fmla="*/ 74053 h 300990"/>
                <a:gd name="connsiteX6" fmla="*/ 977359 w 1275620"/>
                <a:gd name="connsiteY6" fmla="*/ 17359 h 300990"/>
                <a:gd name="connsiteX7" fmla="*/ 975113 w 1275620"/>
                <a:gd name="connsiteY7" fmla="*/ 0 h 300990"/>
                <a:gd name="connsiteX8" fmla="*/ 1184416 w 1275620"/>
                <a:gd name="connsiteY8" fmla="*/ 0 h 300990"/>
                <a:gd name="connsiteX9" fmla="*/ 1184416 w 1275620"/>
                <a:gd name="connsiteY9" fmla="*/ 74053 h 300990"/>
                <a:gd name="connsiteX10" fmla="*/ 1275620 w 1275620"/>
                <a:gd name="connsiteY10" fmla="*/ 74053 h 300990"/>
                <a:gd name="connsiteX11" fmla="*/ 1275620 w 1275620"/>
                <a:gd name="connsiteY11" fmla="*/ 252763 h 300990"/>
                <a:gd name="connsiteX12" fmla="*/ 1184416 w 1275620"/>
                <a:gd name="connsiteY12" fmla="*/ 252763 h 300990"/>
                <a:gd name="connsiteX13" fmla="*/ 1184416 w 1275620"/>
                <a:gd name="connsiteY13" fmla="*/ 300990 h 300990"/>
                <a:gd name="connsiteX14" fmla="*/ 976968 w 1275620"/>
                <a:gd name="connsiteY14" fmla="*/ 300990 h 300990"/>
                <a:gd name="connsiteX15" fmla="*/ 977359 w 1275620"/>
                <a:gd name="connsiteY15" fmla="*/ 295900 h 300990"/>
                <a:gd name="connsiteX16" fmla="*/ 978591 w 1275620"/>
                <a:gd name="connsiteY16" fmla="*/ 252763 h 300990"/>
                <a:gd name="connsiteX17" fmla="*/ 757977 w 1275620"/>
                <a:gd name="connsiteY17" fmla="*/ 252763 h 300990"/>
                <a:gd name="connsiteX18" fmla="*/ 757977 w 1275620"/>
                <a:gd name="connsiteY18" fmla="*/ 300990 h 300990"/>
                <a:gd name="connsiteX19" fmla="*/ 529968 w 1275620"/>
                <a:gd name="connsiteY19" fmla="*/ 300990 h 300990"/>
                <a:gd name="connsiteX20" fmla="*/ 529968 w 1275620"/>
                <a:gd name="connsiteY20" fmla="*/ 252763 h 300990"/>
                <a:gd name="connsiteX21" fmla="*/ 305656 w 1275620"/>
                <a:gd name="connsiteY21" fmla="*/ 252763 h 300990"/>
                <a:gd name="connsiteX22" fmla="*/ 305656 w 1275620"/>
                <a:gd name="connsiteY22" fmla="*/ 300990 h 300990"/>
                <a:gd name="connsiteX23" fmla="*/ 101064 w 1275620"/>
                <a:gd name="connsiteY23" fmla="*/ 300990 h 300990"/>
                <a:gd name="connsiteX24" fmla="*/ 101064 w 1275620"/>
                <a:gd name="connsiteY24" fmla="*/ 252763 h 300990"/>
                <a:gd name="connsiteX25" fmla="*/ 0 w 1275620"/>
                <a:gd name="connsiteY25" fmla="*/ 252763 h 300990"/>
                <a:gd name="connsiteX26" fmla="*/ 0 w 1275620"/>
                <a:gd name="connsiteY26" fmla="*/ 74053 h 300990"/>
                <a:gd name="connsiteX27" fmla="*/ 101064 w 1275620"/>
                <a:gd name="connsiteY27"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977359 w 1275620"/>
                <a:gd name="connsiteY5" fmla="*/ 17359 h 300990"/>
                <a:gd name="connsiteX6" fmla="*/ 975113 w 1275620"/>
                <a:gd name="connsiteY6" fmla="*/ 0 h 300990"/>
                <a:gd name="connsiteX7" fmla="*/ 1184416 w 1275620"/>
                <a:gd name="connsiteY7" fmla="*/ 0 h 300990"/>
                <a:gd name="connsiteX8" fmla="*/ 1184416 w 1275620"/>
                <a:gd name="connsiteY8" fmla="*/ 74053 h 300990"/>
                <a:gd name="connsiteX9" fmla="*/ 1275620 w 1275620"/>
                <a:gd name="connsiteY9" fmla="*/ 74053 h 300990"/>
                <a:gd name="connsiteX10" fmla="*/ 1275620 w 1275620"/>
                <a:gd name="connsiteY10" fmla="*/ 252763 h 300990"/>
                <a:gd name="connsiteX11" fmla="*/ 1184416 w 1275620"/>
                <a:gd name="connsiteY11" fmla="*/ 252763 h 300990"/>
                <a:gd name="connsiteX12" fmla="*/ 1184416 w 1275620"/>
                <a:gd name="connsiteY12" fmla="*/ 300990 h 300990"/>
                <a:gd name="connsiteX13" fmla="*/ 976968 w 1275620"/>
                <a:gd name="connsiteY13" fmla="*/ 300990 h 300990"/>
                <a:gd name="connsiteX14" fmla="*/ 977359 w 1275620"/>
                <a:gd name="connsiteY14" fmla="*/ 295900 h 300990"/>
                <a:gd name="connsiteX15" fmla="*/ 978591 w 1275620"/>
                <a:gd name="connsiteY15" fmla="*/ 252763 h 300990"/>
                <a:gd name="connsiteX16" fmla="*/ 757977 w 1275620"/>
                <a:gd name="connsiteY16" fmla="*/ 252763 h 300990"/>
                <a:gd name="connsiteX17" fmla="*/ 757977 w 1275620"/>
                <a:gd name="connsiteY17" fmla="*/ 300990 h 300990"/>
                <a:gd name="connsiteX18" fmla="*/ 529968 w 1275620"/>
                <a:gd name="connsiteY18" fmla="*/ 300990 h 300990"/>
                <a:gd name="connsiteX19" fmla="*/ 529968 w 1275620"/>
                <a:gd name="connsiteY19" fmla="*/ 252763 h 300990"/>
                <a:gd name="connsiteX20" fmla="*/ 305656 w 1275620"/>
                <a:gd name="connsiteY20" fmla="*/ 252763 h 300990"/>
                <a:gd name="connsiteX21" fmla="*/ 305656 w 1275620"/>
                <a:gd name="connsiteY21" fmla="*/ 300990 h 300990"/>
                <a:gd name="connsiteX22" fmla="*/ 101064 w 1275620"/>
                <a:gd name="connsiteY22" fmla="*/ 300990 h 300990"/>
                <a:gd name="connsiteX23" fmla="*/ 101064 w 1275620"/>
                <a:gd name="connsiteY23" fmla="*/ 252763 h 300990"/>
                <a:gd name="connsiteX24" fmla="*/ 0 w 1275620"/>
                <a:gd name="connsiteY24" fmla="*/ 252763 h 300990"/>
                <a:gd name="connsiteX25" fmla="*/ 0 w 1275620"/>
                <a:gd name="connsiteY25" fmla="*/ 74053 h 300990"/>
                <a:gd name="connsiteX26" fmla="*/ 101064 w 1275620"/>
                <a:gd name="connsiteY26"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977359 w 1275620"/>
                <a:gd name="connsiteY5" fmla="*/ 17359 h 300990"/>
                <a:gd name="connsiteX6" fmla="*/ 1184416 w 1275620"/>
                <a:gd name="connsiteY6" fmla="*/ 0 h 300990"/>
                <a:gd name="connsiteX7" fmla="*/ 1184416 w 1275620"/>
                <a:gd name="connsiteY7" fmla="*/ 74053 h 300990"/>
                <a:gd name="connsiteX8" fmla="*/ 1275620 w 1275620"/>
                <a:gd name="connsiteY8" fmla="*/ 74053 h 300990"/>
                <a:gd name="connsiteX9" fmla="*/ 1275620 w 1275620"/>
                <a:gd name="connsiteY9" fmla="*/ 252763 h 300990"/>
                <a:gd name="connsiteX10" fmla="*/ 1184416 w 1275620"/>
                <a:gd name="connsiteY10" fmla="*/ 252763 h 300990"/>
                <a:gd name="connsiteX11" fmla="*/ 1184416 w 1275620"/>
                <a:gd name="connsiteY11" fmla="*/ 300990 h 300990"/>
                <a:gd name="connsiteX12" fmla="*/ 976968 w 1275620"/>
                <a:gd name="connsiteY12" fmla="*/ 300990 h 300990"/>
                <a:gd name="connsiteX13" fmla="*/ 977359 w 1275620"/>
                <a:gd name="connsiteY13" fmla="*/ 295900 h 300990"/>
                <a:gd name="connsiteX14" fmla="*/ 978591 w 1275620"/>
                <a:gd name="connsiteY14" fmla="*/ 252763 h 300990"/>
                <a:gd name="connsiteX15" fmla="*/ 757977 w 1275620"/>
                <a:gd name="connsiteY15" fmla="*/ 252763 h 300990"/>
                <a:gd name="connsiteX16" fmla="*/ 757977 w 1275620"/>
                <a:gd name="connsiteY16" fmla="*/ 300990 h 300990"/>
                <a:gd name="connsiteX17" fmla="*/ 529968 w 1275620"/>
                <a:gd name="connsiteY17" fmla="*/ 300990 h 300990"/>
                <a:gd name="connsiteX18" fmla="*/ 529968 w 1275620"/>
                <a:gd name="connsiteY18" fmla="*/ 252763 h 300990"/>
                <a:gd name="connsiteX19" fmla="*/ 305656 w 1275620"/>
                <a:gd name="connsiteY19" fmla="*/ 252763 h 300990"/>
                <a:gd name="connsiteX20" fmla="*/ 305656 w 1275620"/>
                <a:gd name="connsiteY20" fmla="*/ 300990 h 300990"/>
                <a:gd name="connsiteX21" fmla="*/ 101064 w 1275620"/>
                <a:gd name="connsiteY21" fmla="*/ 300990 h 300990"/>
                <a:gd name="connsiteX22" fmla="*/ 101064 w 1275620"/>
                <a:gd name="connsiteY22" fmla="*/ 252763 h 300990"/>
                <a:gd name="connsiteX23" fmla="*/ 0 w 1275620"/>
                <a:gd name="connsiteY23" fmla="*/ 252763 h 300990"/>
                <a:gd name="connsiteX24" fmla="*/ 0 w 1275620"/>
                <a:gd name="connsiteY24" fmla="*/ 74053 h 300990"/>
                <a:gd name="connsiteX25" fmla="*/ 101064 w 1275620"/>
                <a:gd name="connsiteY25"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1184416 w 1275620"/>
                <a:gd name="connsiteY5" fmla="*/ 0 h 300990"/>
                <a:gd name="connsiteX6" fmla="*/ 1184416 w 1275620"/>
                <a:gd name="connsiteY6" fmla="*/ 74053 h 300990"/>
                <a:gd name="connsiteX7" fmla="*/ 1275620 w 1275620"/>
                <a:gd name="connsiteY7" fmla="*/ 74053 h 300990"/>
                <a:gd name="connsiteX8" fmla="*/ 1275620 w 1275620"/>
                <a:gd name="connsiteY8" fmla="*/ 252763 h 300990"/>
                <a:gd name="connsiteX9" fmla="*/ 1184416 w 1275620"/>
                <a:gd name="connsiteY9" fmla="*/ 252763 h 300990"/>
                <a:gd name="connsiteX10" fmla="*/ 1184416 w 1275620"/>
                <a:gd name="connsiteY10" fmla="*/ 300990 h 300990"/>
                <a:gd name="connsiteX11" fmla="*/ 976968 w 1275620"/>
                <a:gd name="connsiteY11" fmla="*/ 300990 h 300990"/>
                <a:gd name="connsiteX12" fmla="*/ 977359 w 1275620"/>
                <a:gd name="connsiteY12" fmla="*/ 295900 h 300990"/>
                <a:gd name="connsiteX13" fmla="*/ 978591 w 1275620"/>
                <a:gd name="connsiteY13" fmla="*/ 252763 h 300990"/>
                <a:gd name="connsiteX14" fmla="*/ 757977 w 1275620"/>
                <a:gd name="connsiteY14" fmla="*/ 252763 h 300990"/>
                <a:gd name="connsiteX15" fmla="*/ 757977 w 1275620"/>
                <a:gd name="connsiteY15" fmla="*/ 300990 h 300990"/>
                <a:gd name="connsiteX16" fmla="*/ 529968 w 1275620"/>
                <a:gd name="connsiteY16" fmla="*/ 300990 h 300990"/>
                <a:gd name="connsiteX17" fmla="*/ 529968 w 1275620"/>
                <a:gd name="connsiteY17" fmla="*/ 252763 h 300990"/>
                <a:gd name="connsiteX18" fmla="*/ 305656 w 1275620"/>
                <a:gd name="connsiteY18" fmla="*/ 252763 h 300990"/>
                <a:gd name="connsiteX19" fmla="*/ 305656 w 1275620"/>
                <a:gd name="connsiteY19" fmla="*/ 300990 h 300990"/>
                <a:gd name="connsiteX20" fmla="*/ 101064 w 1275620"/>
                <a:gd name="connsiteY20" fmla="*/ 300990 h 300990"/>
                <a:gd name="connsiteX21" fmla="*/ 101064 w 1275620"/>
                <a:gd name="connsiteY21" fmla="*/ 252763 h 300990"/>
                <a:gd name="connsiteX22" fmla="*/ 0 w 1275620"/>
                <a:gd name="connsiteY22" fmla="*/ 252763 h 300990"/>
                <a:gd name="connsiteX23" fmla="*/ 0 w 1275620"/>
                <a:gd name="connsiteY23" fmla="*/ 74053 h 300990"/>
                <a:gd name="connsiteX24" fmla="*/ 101064 w 1275620"/>
                <a:gd name="connsiteY24" fmla="*/ 74053 h 300990"/>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1184416 w 1275620"/>
                <a:gd name="connsiteY9" fmla="*/ 226937 h 226937"/>
                <a:gd name="connsiteX10" fmla="*/ 976968 w 1275620"/>
                <a:gd name="connsiteY10" fmla="*/ 226937 h 226937"/>
                <a:gd name="connsiteX11" fmla="*/ 977359 w 1275620"/>
                <a:gd name="connsiteY11" fmla="*/ 221847 h 226937"/>
                <a:gd name="connsiteX12" fmla="*/ 978591 w 1275620"/>
                <a:gd name="connsiteY12" fmla="*/ 178710 h 226937"/>
                <a:gd name="connsiteX13" fmla="*/ 757977 w 1275620"/>
                <a:gd name="connsiteY13" fmla="*/ 178710 h 226937"/>
                <a:gd name="connsiteX14" fmla="*/ 757977 w 1275620"/>
                <a:gd name="connsiteY14" fmla="*/ 226937 h 226937"/>
                <a:gd name="connsiteX15" fmla="*/ 529968 w 1275620"/>
                <a:gd name="connsiteY15" fmla="*/ 226937 h 226937"/>
                <a:gd name="connsiteX16" fmla="*/ 529968 w 1275620"/>
                <a:gd name="connsiteY16" fmla="*/ 178710 h 226937"/>
                <a:gd name="connsiteX17" fmla="*/ 305656 w 1275620"/>
                <a:gd name="connsiteY17" fmla="*/ 178710 h 226937"/>
                <a:gd name="connsiteX18" fmla="*/ 305656 w 1275620"/>
                <a:gd name="connsiteY18" fmla="*/ 226937 h 226937"/>
                <a:gd name="connsiteX19" fmla="*/ 101064 w 1275620"/>
                <a:gd name="connsiteY19" fmla="*/ 226937 h 226937"/>
                <a:gd name="connsiteX20" fmla="*/ 101064 w 1275620"/>
                <a:gd name="connsiteY20" fmla="*/ 178710 h 226937"/>
                <a:gd name="connsiteX21" fmla="*/ 0 w 1275620"/>
                <a:gd name="connsiteY21" fmla="*/ 178710 h 226937"/>
                <a:gd name="connsiteX22" fmla="*/ 0 w 1275620"/>
                <a:gd name="connsiteY22" fmla="*/ 0 h 226937"/>
                <a:gd name="connsiteX23" fmla="*/ 101064 w 1275620"/>
                <a:gd name="connsiteY23"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6968 w 1275620"/>
                <a:gd name="connsiteY9" fmla="*/ 226937 h 226937"/>
                <a:gd name="connsiteX10" fmla="*/ 977359 w 1275620"/>
                <a:gd name="connsiteY10" fmla="*/ 221847 h 226937"/>
                <a:gd name="connsiteX11" fmla="*/ 978591 w 1275620"/>
                <a:gd name="connsiteY11" fmla="*/ 178710 h 226937"/>
                <a:gd name="connsiteX12" fmla="*/ 757977 w 1275620"/>
                <a:gd name="connsiteY12" fmla="*/ 178710 h 226937"/>
                <a:gd name="connsiteX13" fmla="*/ 757977 w 1275620"/>
                <a:gd name="connsiteY13" fmla="*/ 226937 h 226937"/>
                <a:gd name="connsiteX14" fmla="*/ 529968 w 1275620"/>
                <a:gd name="connsiteY14" fmla="*/ 226937 h 226937"/>
                <a:gd name="connsiteX15" fmla="*/ 529968 w 1275620"/>
                <a:gd name="connsiteY15" fmla="*/ 178710 h 226937"/>
                <a:gd name="connsiteX16" fmla="*/ 305656 w 1275620"/>
                <a:gd name="connsiteY16" fmla="*/ 178710 h 226937"/>
                <a:gd name="connsiteX17" fmla="*/ 305656 w 1275620"/>
                <a:gd name="connsiteY17" fmla="*/ 226937 h 226937"/>
                <a:gd name="connsiteX18" fmla="*/ 101064 w 1275620"/>
                <a:gd name="connsiteY18" fmla="*/ 226937 h 226937"/>
                <a:gd name="connsiteX19" fmla="*/ 101064 w 1275620"/>
                <a:gd name="connsiteY19" fmla="*/ 178710 h 226937"/>
                <a:gd name="connsiteX20" fmla="*/ 0 w 1275620"/>
                <a:gd name="connsiteY20" fmla="*/ 178710 h 226937"/>
                <a:gd name="connsiteX21" fmla="*/ 0 w 1275620"/>
                <a:gd name="connsiteY21" fmla="*/ 0 h 226937"/>
                <a:gd name="connsiteX22" fmla="*/ 101064 w 1275620"/>
                <a:gd name="connsiteY22"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6968 w 1275620"/>
                <a:gd name="connsiteY9" fmla="*/ 226937 h 226937"/>
                <a:gd name="connsiteX10" fmla="*/ 978591 w 1275620"/>
                <a:gd name="connsiteY10" fmla="*/ 178710 h 226937"/>
                <a:gd name="connsiteX11" fmla="*/ 757977 w 1275620"/>
                <a:gd name="connsiteY11" fmla="*/ 178710 h 226937"/>
                <a:gd name="connsiteX12" fmla="*/ 757977 w 1275620"/>
                <a:gd name="connsiteY12" fmla="*/ 226937 h 226937"/>
                <a:gd name="connsiteX13" fmla="*/ 529968 w 1275620"/>
                <a:gd name="connsiteY13" fmla="*/ 226937 h 226937"/>
                <a:gd name="connsiteX14" fmla="*/ 529968 w 1275620"/>
                <a:gd name="connsiteY14" fmla="*/ 178710 h 226937"/>
                <a:gd name="connsiteX15" fmla="*/ 305656 w 1275620"/>
                <a:gd name="connsiteY15" fmla="*/ 178710 h 226937"/>
                <a:gd name="connsiteX16" fmla="*/ 305656 w 1275620"/>
                <a:gd name="connsiteY16" fmla="*/ 226937 h 226937"/>
                <a:gd name="connsiteX17" fmla="*/ 101064 w 1275620"/>
                <a:gd name="connsiteY17" fmla="*/ 226937 h 226937"/>
                <a:gd name="connsiteX18" fmla="*/ 101064 w 1275620"/>
                <a:gd name="connsiteY18" fmla="*/ 178710 h 226937"/>
                <a:gd name="connsiteX19" fmla="*/ 0 w 1275620"/>
                <a:gd name="connsiteY19" fmla="*/ 178710 h 226937"/>
                <a:gd name="connsiteX20" fmla="*/ 0 w 1275620"/>
                <a:gd name="connsiteY20" fmla="*/ 0 h 226937"/>
                <a:gd name="connsiteX21" fmla="*/ 101064 w 1275620"/>
                <a:gd name="connsiteY21"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757977 w 1275620"/>
                <a:gd name="connsiteY11" fmla="*/ 226937 h 226937"/>
                <a:gd name="connsiteX12" fmla="*/ 529968 w 1275620"/>
                <a:gd name="connsiteY12" fmla="*/ 226937 h 226937"/>
                <a:gd name="connsiteX13" fmla="*/ 529968 w 1275620"/>
                <a:gd name="connsiteY13" fmla="*/ 178710 h 226937"/>
                <a:gd name="connsiteX14" fmla="*/ 305656 w 1275620"/>
                <a:gd name="connsiteY14" fmla="*/ 178710 h 226937"/>
                <a:gd name="connsiteX15" fmla="*/ 305656 w 1275620"/>
                <a:gd name="connsiteY15" fmla="*/ 226937 h 226937"/>
                <a:gd name="connsiteX16" fmla="*/ 101064 w 1275620"/>
                <a:gd name="connsiteY16" fmla="*/ 226937 h 226937"/>
                <a:gd name="connsiteX17" fmla="*/ 101064 w 1275620"/>
                <a:gd name="connsiteY17" fmla="*/ 178710 h 226937"/>
                <a:gd name="connsiteX18" fmla="*/ 0 w 1275620"/>
                <a:gd name="connsiteY18" fmla="*/ 178710 h 226937"/>
                <a:gd name="connsiteX19" fmla="*/ 0 w 1275620"/>
                <a:gd name="connsiteY19" fmla="*/ 0 h 226937"/>
                <a:gd name="connsiteX20" fmla="*/ 101064 w 1275620"/>
                <a:gd name="connsiteY20"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226937 h 226937"/>
                <a:gd name="connsiteX12" fmla="*/ 529968 w 1275620"/>
                <a:gd name="connsiteY12" fmla="*/ 178710 h 226937"/>
                <a:gd name="connsiteX13" fmla="*/ 305656 w 1275620"/>
                <a:gd name="connsiteY13" fmla="*/ 178710 h 226937"/>
                <a:gd name="connsiteX14" fmla="*/ 305656 w 1275620"/>
                <a:gd name="connsiteY14" fmla="*/ 226937 h 226937"/>
                <a:gd name="connsiteX15" fmla="*/ 101064 w 1275620"/>
                <a:gd name="connsiteY15" fmla="*/ 226937 h 226937"/>
                <a:gd name="connsiteX16" fmla="*/ 101064 w 1275620"/>
                <a:gd name="connsiteY16" fmla="*/ 178710 h 226937"/>
                <a:gd name="connsiteX17" fmla="*/ 0 w 1275620"/>
                <a:gd name="connsiteY17" fmla="*/ 178710 h 226937"/>
                <a:gd name="connsiteX18" fmla="*/ 0 w 1275620"/>
                <a:gd name="connsiteY18" fmla="*/ 0 h 226937"/>
                <a:gd name="connsiteX19" fmla="*/ 101064 w 1275620"/>
                <a:gd name="connsiteY19"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178710 h 226937"/>
                <a:gd name="connsiteX12" fmla="*/ 305656 w 1275620"/>
                <a:gd name="connsiteY12" fmla="*/ 178710 h 226937"/>
                <a:gd name="connsiteX13" fmla="*/ 305656 w 1275620"/>
                <a:gd name="connsiteY13" fmla="*/ 226937 h 226937"/>
                <a:gd name="connsiteX14" fmla="*/ 101064 w 1275620"/>
                <a:gd name="connsiteY14" fmla="*/ 226937 h 226937"/>
                <a:gd name="connsiteX15" fmla="*/ 101064 w 1275620"/>
                <a:gd name="connsiteY15" fmla="*/ 178710 h 226937"/>
                <a:gd name="connsiteX16" fmla="*/ 0 w 1275620"/>
                <a:gd name="connsiteY16" fmla="*/ 178710 h 226937"/>
                <a:gd name="connsiteX17" fmla="*/ 0 w 1275620"/>
                <a:gd name="connsiteY17" fmla="*/ 0 h 226937"/>
                <a:gd name="connsiteX18" fmla="*/ 101064 w 1275620"/>
                <a:gd name="connsiteY18"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178710 h 226937"/>
                <a:gd name="connsiteX12" fmla="*/ 305656 w 1275620"/>
                <a:gd name="connsiteY12" fmla="*/ 178710 h 226937"/>
                <a:gd name="connsiteX13" fmla="*/ 101064 w 1275620"/>
                <a:gd name="connsiteY13" fmla="*/ 226937 h 226937"/>
                <a:gd name="connsiteX14" fmla="*/ 101064 w 1275620"/>
                <a:gd name="connsiteY14" fmla="*/ 178710 h 226937"/>
                <a:gd name="connsiteX15" fmla="*/ 0 w 1275620"/>
                <a:gd name="connsiteY15" fmla="*/ 178710 h 226937"/>
                <a:gd name="connsiteX16" fmla="*/ 0 w 1275620"/>
                <a:gd name="connsiteY16" fmla="*/ 0 h 226937"/>
                <a:gd name="connsiteX17" fmla="*/ 101064 w 1275620"/>
                <a:gd name="connsiteY17" fmla="*/ 0 h 226937"/>
                <a:gd name="connsiteX0" fmla="*/ 101064 w 1275620"/>
                <a:gd name="connsiteY0" fmla="*/ 0 h 178710"/>
                <a:gd name="connsiteX1" fmla="*/ 305656 w 1275620"/>
                <a:gd name="connsiteY1" fmla="*/ 0 h 178710"/>
                <a:gd name="connsiteX2" fmla="*/ 529968 w 1275620"/>
                <a:gd name="connsiteY2" fmla="*/ 0 h 178710"/>
                <a:gd name="connsiteX3" fmla="*/ 757977 w 1275620"/>
                <a:gd name="connsiteY3" fmla="*/ 0 h 178710"/>
                <a:gd name="connsiteX4" fmla="*/ 978591 w 1275620"/>
                <a:gd name="connsiteY4" fmla="*/ 0 h 178710"/>
                <a:gd name="connsiteX5" fmla="*/ 1184416 w 1275620"/>
                <a:gd name="connsiteY5" fmla="*/ 0 h 178710"/>
                <a:gd name="connsiteX6" fmla="*/ 1275620 w 1275620"/>
                <a:gd name="connsiteY6" fmla="*/ 0 h 178710"/>
                <a:gd name="connsiteX7" fmla="*/ 1275620 w 1275620"/>
                <a:gd name="connsiteY7" fmla="*/ 178710 h 178710"/>
                <a:gd name="connsiteX8" fmla="*/ 1184416 w 1275620"/>
                <a:gd name="connsiteY8" fmla="*/ 178710 h 178710"/>
                <a:gd name="connsiteX9" fmla="*/ 978591 w 1275620"/>
                <a:gd name="connsiteY9" fmla="*/ 178710 h 178710"/>
                <a:gd name="connsiteX10" fmla="*/ 757977 w 1275620"/>
                <a:gd name="connsiteY10" fmla="*/ 178710 h 178710"/>
                <a:gd name="connsiteX11" fmla="*/ 529968 w 1275620"/>
                <a:gd name="connsiteY11" fmla="*/ 178710 h 178710"/>
                <a:gd name="connsiteX12" fmla="*/ 305656 w 1275620"/>
                <a:gd name="connsiteY12" fmla="*/ 178710 h 178710"/>
                <a:gd name="connsiteX13" fmla="*/ 101064 w 1275620"/>
                <a:gd name="connsiteY13" fmla="*/ 178710 h 178710"/>
                <a:gd name="connsiteX14" fmla="*/ 0 w 1275620"/>
                <a:gd name="connsiteY14" fmla="*/ 178710 h 178710"/>
                <a:gd name="connsiteX15" fmla="*/ 0 w 1275620"/>
                <a:gd name="connsiteY15" fmla="*/ 0 h 178710"/>
                <a:gd name="connsiteX16" fmla="*/ 101064 w 1275620"/>
                <a:gd name="connsiteY16" fmla="*/ 0 h 1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620" h="178710">
                  <a:moveTo>
                    <a:pt x="101064" y="0"/>
                  </a:moveTo>
                  <a:lnTo>
                    <a:pt x="305656" y="0"/>
                  </a:lnTo>
                  <a:lnTo>
                    <a:pt x="529968" y="0"/>
                  </a:lnTo>
                  <a:lnTo>
                    <a:pt x="757977" y="0"/>
                  </a:lnTo>
                  <a:lnTo>
                    <a:pt x="978591" y="0"/>
                  </a:lnTo>
                  <a:lnTo>
                    <a:pt x="1184416" y="0"/>
                  </a:lnTo>
                  <a:lnTo>
                    <a:pt x="1275620" y="0"/>
                  </a:lnTo>
                  <a:lnTo>
                    <a:pt x="1275620" y="178710"/>
                  </a:lnTo>
                  <a:lnTo>
                    <a:pt x="1184416" y="178710"/>
                  </a:lnTo>
                  <a:lnTo>
                    <a:pt x="978591" y="178710"/>
                  </a:lnTo>
                  <a:lnTo>
                    <a:pt x="757977" y="178710"/>
                  </a:lnTo>
                  <a:lnTo>
                    <a:pt x="529968" y="178710"/>
                  </a:lnTo>
                  <a:lnTo>
                    <a:pt x="305656" y="178710"/>
                  </a:lnTo>
                  <a:lnTo>
                    <a:pt x="101064" y="178710"/>
                  </a:lnTo>
                  <a:lnTo>
                    <a:pt x="0" y="178710"/>
                  </a:lnTo>
                  <a:lnTo>
                    <a:pt x="0" y="0"/>
                  </a:lnTo>
                  <a:lnTo>
                    <a:pt x="10106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形状 68">
              <a:extLst>
                <a:ext uri="{FF2B5EF4-FFF2-40B4-BE49-F238E27FC236}">
                  <a16:creationId xmlns:a16="http://schemas.microsoft.com/office/drawing/2014/main" id="{A317498D-62CF-4A83-8B66-F2FBC15FDAB4}"/>
                </a:ext>
              </a:extLst>
            </p:cNvPr>
            <p:cNvSpPr/>
            <p:nvPr/>
          </p:nvSpPr>
          <p:spPr>
            <a:xfrm>
              <a:off x="5470820" y="2941982"/>
              <a:ext cx="227035" cy="240172"/>
            </a:xfrm>
            <a:custGeom>
              <a:avLst/>
              <a:gdLst>
                <a:gd name="connsiteX0" fmla="*/ 101064 w 1275620"/>
                <a:gd name="connsiteY0" fmla="*/ 0 h 300990"/>
                <a:gd name="connsiteX1" fmla="*/ 310975 w 1275620"/>
                <a:gd name="connsiteY1" fmla="*/ 0 h 300990"/>
                <a:gd name="connsiteX2" fmla="*/ 305656 w 1275620"/>
                <a:gd name="connsiteY2" fmla="*/ 19824 h 300990"/>
                <a:gd name="connsiteX3" fmla="*/ 305656 w 1275620"/>
                <a:gd name="connsiteY3" fmla="*/ 74053 h 300990"/>
                <a:gd name="connsiteX4" fmla="*/ 529968 w 1275620"/>
                <a:gd name="connsiteY4" fmla="*/ 74053 h 300990"/>
                <a:gd name="connsiteX5" fmla="*/ 529968 w 1275620"/>
                <a:gd name="connsiteY5" fmla="*/ 0 h 300990"/>
                <a:gd name="connsiteX6" fmla="*/ 757977 w 1275620"/>
                <a:gd name="connsiteY6" fmla="*/ 0 h 300990"/>
                <a:gd name="connsiteX7" fmla="*/ 757977 w 1275620"/>
                <a:gd name="connsiteY7" fmla="*/ 74053 h 300990"/>
                <a:gd name="connsiteX8" fmla="*/ 978591 w 1275620"/>
                <a:gd name="connsiteY8" fmla="*/ 74053 h 300990"/>
                <a:gd name="connsiteX9" fmla="*/ 977359 w 1275620"/>
                <a:gd name="connsiteY9" fmla="*/ 17359 h 300990"/>
                <a:gd name="connsiteX10" fmla="*/ 975113 w 1275620"/>
                <a:gd name="connsiteY10" fmla="*/ 0 h 300990"/>
                <a:gd name="connsiteX11" fmla="*/ 1184416 w 1275620"/>
                <a:gd name="connsiteY11" fmla="*/ 0 h 300990"/>
                <a:gd name="connsiteX12" fmla="*/ 1184416 w 1275620"/>
                <a:gd name="connsiteY12" fmla="*/ 74053 h 300990"/>
                <a:gd name="connsiteX13" fmla="*/ 1275620 w 1275620"/>
                <a:gd name="connsiteY13" fmla="*/ 74053 h 300990"/>
                <a:gd name="connsiteX14" fmla="*/ 1275620 w 1275620"/>
                <a:gd name="connsiteY14" fmla="*/ 252763 h 300990"/>
                <a:gd name="connsiteX15" fmla="*/ 1184416 w 1275620"/>
                <a:gd name="connsiteY15" fmla="*/ 252763 h 300990"/>
                <a:gd name="connsiteX16" fmla="*/ 1184416 w 1275620"/>
                <a:gd name="connsiteY16" fmla="*/ 300990 h 300990"/>
                <a:gd name="connsiteX17" fmla="*/ 976968 w 1275620"/>
                <a:gd name="connsiteY17" fmla="*/ 300990 h 300990"/>
                <a:gd name="connsiteX18" fmla="*/ 977359 w 1275620"/>
                <a:gd name="connsiteY18" fmla="*/ 295900 h 300990"/>
                <a:gd name="connsiteX19" fmla="*/ 978591 w 1275620"/>
                <a:gd name="connsiteY19" fmla="*/ 252763 h 300990"/>
                <a:gd name="connsiteX20" fmla="*/ 757977 w 1275620"/>
                <a:gd name="connsiteY20" fmla="*/ 252763 h 300990"/>
                <a:gd name="connsiteX21" fmla="*/ 757977 w 1275620"/>
                <a:gd name="connsiteY21" fmla="*/ 300990 h 300990"/>
                <a:gd name="connsiteX22" fmla="*/ 529968 w 1275620"/>
                <a:gd name="connsiteY22" fmla="*/ 300990 h 300990"/>
                <a:gd name="connsiteX23" fmla="*/ 529968 w 1275620"/>
                <a:gd name="connsiteY23" fmla="*/ 252763 h 300990"/>
                <a:gd name="connsiteX24" fmla="*/ 305656 w 1275620"/>
                <a:gd name="connsiteY24" fmla="*/ 252763 h 300990"/>
                <a:gd name="connsiteX25" fmla="*/ 305656 w 1275620"/>
                <a:gd name="connsiteY25" fmla="*/ 300990 h 300990"/>
                <a:gd name="connsiteX26" fmla="*/ 101064 w 1275620"/>
                <a:gd name="connsiteY26" fmla="*/ 300990 h 300990"/>
                <a:gd name="connsiteX27" fmla="*/ 101064 w 1275620"/>
                <a:gd name="connsiteY27" fmla="*/ 252763 h 300990"/>
                <a:gd name="connsiteX28" fmla="*/ 0 w 1275620"/>
                <a:gd name="connsiteY28" fmla="*/ 252763 h 300990"/>
                <a:gd name="connsiteX29" fmla="*/ 0 w 1275620"/>
                <a:gd name="connsiteY29" fmla="*/ 74053 h 300990"/>
                <a:gd name="connsiteX30" fmla="*/ 101064 w 1275620"/>
                <a:gd name="connsiteY30" fmla="*/ 74053 h 300990"/>
                <a:gd name="connsiteX0" fmla="*/ 101064 w 1275620"/>
                <a:gd name="connsiteY0" fmla="*/ 74053 h 300990"/>
                <a:gd name="connsiteX1" fmla="*/ 310975 w 1275620"/>
                <a:gd name="connsiteY1" fmla="*/ 0 h 300990"/>
                <a:gd name="connsiteX2" fmla="*/ 305656 w 1275620"/>
                <a:gd name="connsiteY2" fmla="*/ 19824 h 300990"/>
                <a:gd name="connsiteX3" fmla="*/ 305656 w 1275620"/>
                <a:gd name="connsiteY3" fmla="*/ 74053 h 300990"/>
                <a:gd name="connsiteX4" fmla="*/ 529968 w 1275620"/>
                <a:gd name="connsiteY4" fmla="*/ 74053 h 300990"/>
                <a:gd name="connsiteX5" fmla="*/ 529968 w 1275620"/>
                <a:gd name="connsiteY5" fmla="*/ 0 h 300990"/>
                <a:gd name="connsiteX6" fmla="*/ 757977 w 1275620"/>
                <a:gd name="connsiteY6" fmla="*/ 0 h 300990"/>
                <a:gd name="connsiteX7" fmla="*/ 757977 w 1275620"/>
                <a:gd name="connsiteY7" fmla="*/ 74053 h 300990"/>
                <a:gd name="connsiteX8" fmla="*/ 978591 w 1275620"/>
                <a:gd name="connsiteY8" fmla="*/ 74053 h 300990"/>
                <a:gd name="connsiteX9" fmla="*/ 977359 w 1275620"/>
                <a:gd name="connsiteY9" fmla="*/ 17359 h 300990"/>
                <a:gd name="connsiteX10" fmla="*/ 975113 w 1275620"/>
                <a:gd name="connsiteY10" fmla="*/ 0 h 300990"/>
                <a:gd name="connsiteX11" fmla="*/ 1184416 w 1275620"/>
                <a:gd name="connsiteY11" fmla="*/ 0 h 300990"/>
                <a:gd name="connsiteX12" fmla="*/ 1184416 w 1275620"/>
                <a:gd name="connsiteY12" fmla="*/ 74053 h 300990"/>
                <a:gd name="connsiteX13" fmla="*/ 1275620 w 1275620"/>
                <a:gd name="connsiteY13" fmla="*/ 74053 h 300990"/>
                <a:gd name="connsiteX14" fmla="*/ 1275620 w 1275620"/>
                <a:gd name="connsiteY14" fmla="*/ 252763 h 300990"/>
                <a:gd name="connsiteX15" fmla="*/ 1184416 w 1275620"/>
                <a:gd name="connsiteY15" fmla="*/ 252763 h 300990"/>
                <a:gd name="connsiteX16" fmla="*/ 1184416 w 1275620"/>
                <a:gd name="connsiteY16" fmla="*/ 300990 h 300990"/>
                <a:gd name="connsiteX17" fmla="*/ 976968 w 1275620"/>
                <a:gd name="connsiteY17" fmla="*/ 300990 h 300990"/>
                <a:gd name="connsiteX18" fmla="*/ 977359 w 1275620"/>
                <a:gd name="connsiteY18" fmla="*/ 295900 h 300990"/>
                <a:gd name="connsiteX19" fmla="*/ 978591 w 1275620"/>
                <a:gd name="connsiteY19" fmla="*/ 252763 h 300990"/>
                <a:gd name="connsiteX20" fmla="*/ 757977 w 1275620"/>
                <a:gd name="connsiteY20" fmla="*/ 252763 h 300990"/>
                <a:gd name="connsiteX21" fmla="*/ 757977 w 1275620"/>
                <a:gd name="connsiteY21" fmla="*/ 300990 h 300990"/>
                <a:gd name="connsiteX22" fmla="*/ 529968 w 1275620"/>
                <a:gd name="connsiteY22" fmla="*/ 300990 h 300990"/>
                <a:gd name="connsiteX23" fmla="*/ 529968 w 1275620"/>
                <a:gd name="connsiteY23" fmla="*/ 252763 h 300990"/>
                <a:gd name="connsiteX24" fmla="*/ 305656 w 1275620"/>
                <a:gd name="connsiteY24" fmla="*/ 252763 h 300990"/>
                <a:gd name="connsiteX25" fmla="*/ 305656 w 1275620"/>
                <a:gd name="connsiteY25" fmla="*/ 300990 h 300990"/>
                <a:gd name="connsiteX26" fmla="*/ 101064 w 1275620"/>
                <a:gd name="connsiteY26" fmla="*/ 300990 h 300990"/>
                <a:gd name="connsiteX27" fmla="*/ 101064 w 1275620"/>
                <a:gd name="connsiteY27" fmla="*/ 252763 h 300990"/>
                <a:gd name="connsiteX28" fmla="*/ 0 w 1275620"/>
                <a:gd name="connsiteY28" fmla="*/ 252763 h 300990"/>
                <a:gd name="connsiteX29" fmla="*/ 0 w 1275620"/>
                <a:gd name="connsiteY29" fmla="*/ 74053 h 300990"/>
                <a:gd name="connsiteX30" fmla="*/ 101064 w 1275620"/>
                <a:gd name="connsiteY30" fmla="*/ 74053 h 300990"/>
                <a:gd name="connsiteX0" fmla="*/ 101064 w 1275620"/>
                <a:gd name="connsiteY0" fmla="*/ 74053 h 300990"/>
                <a:gd name="connsiteX1" fmla="*/ 305656 w 1275620"/>
                <a:gd name="connsiteY1" fmla="*/ 19824 h 300990"/>
                <a:gd name="connsiteX2" fmla="*/ 305656 w 1275620"/>
                <a:gd name="connsiteY2" fmla="*/ 74053 h 300990"/>
                <a:gd name="connsiteX3" fmla="*/ 529968 w 1275620"/>
                <a:gd name="connsiteY3" fmla="*/ 74053 h 300990"/>
                <a:gd name="connsiteX4" fmla="*/ 529968 w 1275620"/>
                <a:gd name="connsiteY4" fmla="*/ 0 h 300990"/>
                <a:gd name="connsiteX5" fmla="*/ 757977 w 1275620"/>
                <a:gd name="connsiteY5" fmla="*/ 0 h 300990"/>
                <a:gd name="connsiteX6" fmla="*/ 757977 w 1275620"/>
                <a:gd name="connsiteY6" fmla="*/ 74053 h 300990"/>
                <a:gd name="connsiteX7" fmla="*/ 978591 w 1275620"/>
                <a:gd name="connsiteY7" fmla="*/ 74053 h 300990"/>
                <a:gd name="connsiteX8" fmla="*/ 977359 w 1275620"/>
                <a:gd name="connsiteY8" fmla="*/ 17359 h 300990"/>
                <a:gd name="connsiteX9" fmla="*/ 975113 w 1275620"/>
                <a:gd name="connsiteY9" fmla="*/ 0 h 300990"/>
                <a:gd name="connsiteX10" fmla="*/ 1184416 w 1275620"/>
                <a:gd name="connsiteY10" fmla="*/ 0 h 300990"/>
                <a:gd name="connsiteX11" fmla="*/ 1184416 w 1275620"/>
                <a:gd name="connsiteY11" fmla="*/ 74053 h 300990"/>
                <a:gd name="connsiteX12" fmla="*/ 1275620 w 1275620"/>
                <a:gd name="connsiteY12" fmla="*/ 74053 h 300990"/>
                <a:gd name="connsiteX13" fmla="*/ 1275620 w 1275620"/>
                <a:gd name="connsiteY13" fmla="*/ 252763 h 300990"/>
                <a:gd name="connsiteX14" fmla="*/ 1184416 w 1275620"/>
                <a:gd name="connsiteY14" fmla="*/ 252763 h 300990"/>
                <a:gd name="connsiteX15" fmla="*/ 1184416 w 1275620"/>
                <a:gd name="connsiteY15" fmla="*/ 300990 h 300990"/>
                <a:gd name="connsiteX16" fmla="*/ 976968 w 1275620"/>
                <a:gd name="connsiteY16" fmla="*/ 300990 h 300990"/>
                <a:gd name="connsiteX17" fmla="*/ 977359 w 1275620"/>
                <a:gd name="connsiteY17" fmla="*/ 295900 h 300990"/>
                <a:gd name="connsiteX18" fmla="*/ 978591 w 1275620"/>
                <a:gd name="connsiteY18" fmla="*/ 252763 h 300990"/>
                <a:gd name="connsiteX19" fmla="*/ 757977 w 1275620"/>
                <a:gd name="connsiteY19" fmla="*/ 252763 h 300990"/>
                <a:gd name="connsiteX20" fmla="*/ 757977 w 1275620"/>
                <a:gd name="connsiteY20" fmla="*/ 300990 h 300990"/>
                <a:gd name="connsiteX21" fmla="*/ 529968 w 1275620"/>
                <a:gd name="connsiteY21" fmla="*/ 300990 h 300990"/>
                <a:gd name="connsiteX22" fmla="*/ 529968 w 1275620"/>
                <a:gd name="connsiteY22" fmla="*/ 252763 h 300990"/>
                <a:gd name="connsiteX23" fmla="*/ 305656 w 1275620"/>
                <a:gd name="connsiteY23" fmla="*/ 252763 h 300990"/>
                <a:gd name="connsiteX24" fmla="*/ 305656 w 1275620"/>
                <a:gd name="connsiteY24" fmla="*/ 300990 h 300990"/>
                <a:gd name="connsiteX25" fmla="*/ 101064 w 1275620"/>
                <a:gd name="connsiteY25" fmla="*/ 300990 h 300990"/>
                <a:gd name="connsiteX26" fmla="*/ 101064 w 1275620"/>
                <a:gd name="connsiteY26" fmla="*/ 252763 h 300990"/>
                <a:gd name="connsiteX27" fmla="*/ 0 w 1275620"/>
                <a:gd name="connsiteY27" fmla="*/ 252763 h 300990"/>
                <a:gd name="connsiteX28" fmla="*/ 0 w 1275620"/>
                <a:gd name="connsiteY28" fmla="*/ 74053 h 300990"/>
                <a:gd name="connsiteX29" fmla="*/ 101064 w 1275620"/>
                <a:gd name="connsiteY29"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529968 w 1275620"/>
                <a:gd name="connsiteY3" fmla="*/ 0 h 300990"/>
                <a:gd name="connsiteX4" fmla="*/ 757977 w 1275620"/>
                <a:gd name="connsiteY4" fmla="*/ 0 h 300990"/>
                <a:gd name="connsiteX5" fmla="*/ 757977 w 1275620"/>
                <a:gd name="connsiteY5" fmla="*/ 74053 h 300990"/>
                <a:gd name="connsiteX6" fmla="*/ 978591 w 1275620"/>
                <a:gd name="connsiteY6" fmla="*/ 74053 h 300990"/>
                <a:gd name="connsiteX7" fmla="*/ 977359 w 1275620"/>
                <a:gd name="connsiteY7" fmla="*/ 17359 h 300990"/>
                <a:gd name="connsiteX8" fmla="*/ 975113 w 1275620"/>
                <a:gd name="connsiteY8" fmla="*/ 0 h 300990"/>
                <a:gd name="connsiteX9" fmla="*/ 1184416 w 1275620"/>
                <a:gd name="connsiteY9" fmla="*/ 0 h 300990"/>
                <a:gd name="connsiteX10" fmla="*/ 1184416 w 1275620"/>
                <a:gd name="connsiteY10" fmla="*/ 74053 h 300990"/>
                <a:gd name="connsiteX11" fmla="*/ 1275620 w 1275620"/>
                <a:gd name="connsiteY11" fmla="*/ 74053 h 300990"/>
                <a:gd name="connsiteX12" fmla="*/ 1275620 w 1275620"/>
                <a:gd name="connsiteY12" fmla="*/ 252763 h 300990"/>
                <a:gd name="connsiteX13" fmla="*/ 1184416 w 1275620"/>
                <a:gd name="connsiteY13" fmla="*/ 252763 h 300990"/>
                <a:gd name="connsiteX14" fmla="*/ 1184416 w 1275620"/>
                <a:gd name="connsiteY14" fmla="*/ 300990 h 300990"/>
                <a:gd name="connsiteX15" fmla="*/ 976968 w 1275620"/>
                <a:gd name="connsiteY15" fmla="*/ 300990 h 300990"/>
                <a:gd name="connsiteX16" fmla="*/ 977359 w 1275620"/>
                <a:gd name="connsiteY16" fmla="*/ 295900 h 300990"/>
                <a:gd name="connsiteX17" fmla="*/ 978591 w 1275620"/>
                <a:gd name="connsiteY17" fmla="*/ 252763 h 300990"/>
                <a:gd name="connsiteX18" fmla="*/ 757977 w 1275620"/>
                <a:gd name="connsiteY18" fmla="*/ 252763 h 300990"/>
                <a:gd name="connsiteX19" fmla="*/ 757977 w 1275620"/>
                <a:gd name="connsiteY19" fmla="*/ 300990 h 300990"/>
                <a:gd name="connsiteX20" fmla="*/ 529968 w 1275620"/>
                <a:gd name="connsiteY20" fmla="*/ 300990 h 300990"/>
                <a:gd name="connsiteX21" fmla="*/ 529968 w 1275620"/>
                <a:gd name="connsiteY21" fmla="*/ 252763 h 300990"/>
                <a:gd name="connsiteX22" fmla="*/ 305656 w 1275620"/>
                <a:gd name="connsiteY22" fmla="*/ 252763 h 300990"/>
                <a:gd name="connsiteX23" fmla="*/ 305656 w 1275620"/>
                <a:gd name="connsiteY23" fmla="*/ 300990 h 300990"/>
                <a:gd name="connsiteX24" fmla="*/ 101064 w 1275620"/>
                <a:gd name="connsiteY24" fmla="*/ 300990 h 300990"/>
                <a:gd name="connsiteX25" fmla="*/ 101064 w 1275620"/>
                <a:gd name="connsiteY25" fmla="*/ 252763 h 300990"/>
                <a:gd name="connsiteX26" fmla="*/ 0 w 1275620"/>
                <a:gd name="connsiteY26" fmla="*/ 252763 h 300990"/>
                <a:gd name="connsiteX27" fmla="*/ 0 w 1275620"/>
                <a:gd name="connsiteY27" fmla="*/ 74053 h 300990"/>
                <a:gd name="connsiteX28" fmla="*/ 101064 w 1275620"/>
                <a:gd name="connsiteY28"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0 h 300990"/>
                <a:gd name="connsiteX4" fmla="*/ 757977 w 1275620"/>
                <a:gd name="connsiteY4" fmla="*/ 74053 h 300990"/>
                <a:gd name="connsiteX5" fmla="*/ 978591 w 1275620"/>
                <a:gd name="connsiteY5" fmla="*/ 74053 h 300990"/>
                <a:gd name="connsiteX6" fmla="*/ 977359 w 1275620"/>
                <a:gd name="connsiteY6" fmla="*/ 17359 h 300990"/>
                <a:gd name="connsiteX7" fmla="*/ 975113 w 1275620"/>
                <a:gd name="connsiteY7" fmla="*/ 0 h 300990"/>
                <a:gd name="connsiteX8" fmla="*/ 1184416 w 1275620"/>
                <a:gd name="connsiteY8" fmla="*/ 0 h 300990"/>
                <a:gd name="connsiteX9" fmla="*/ 1184416 w 1275620"/>
                <a:gd name="connsiteY9" fmla="*/ 74053 h 300990"/>
                <a:gd name="connsiteX10" fmla="*/ 1275620 w 1275620"/>
                <a:gd name="connsiteY10" fmla="*/ 74053 h 300990"/>
                <a:gd name="connsiteX11" fmla="*/ 1275620 w 1275620"/>
                <a:gd name="connsiteY11" fmla="*/ 252763 h 300990"/>
                <a:gd name="connsiteX12" fmla="*/ 1184416 w 1275620"/>
                <a:gd name="connsiteY12" fmla="*/ 252763 h 300990"/>
                <a:gd name="connsiteX13" fmla="*/ 1184416 w 1275620"/>
                <a:gd name="connsiteY13" fmla="*/ 300990 h 300990"/>
                <a:gd name="connsiteX14" fmla="*/ 976968 w 1275620"/>
                <a:gd name="connsiteY14" fmla="*/ 300990 h 300990"/>
                <a:gd name="connsiteX15" fmla="*/ 977359 w 1275620"/>
                <a:gd name="connsiteY15" fmla="*/ 295900 h 300990"/>
                <a:gd name="connsiteX16" fmla="*/ 978591 w 1275620"/>
                <a:gd name="connsiteY16" fmla="*/ 252763 h 300990"/>
                <a:gd name="connsiteX17" fmla="*/ 757977 w 1275620"/>
                <a:gd name="connsiteY17" fmla="*/ 252763 h 300990"/>
                <a:gd name="connsiteX18" fmla="*/ 757977 w 1275620"/>
                <a:gd name="connsiteY18" fmla="*/ 300990 h 300990"/>
                <a:gd name="connsiteX19" fmla="*/ 529968 w 1275620"/>
                <a:gd name="connsiteY19" fmla="*/ 300990 h 300990"/>
                <a:gd name="connsiteX20" fmla="*/ 529968 w 1275620"/>
                <a:gd name="connsiteY20" fmla="*/ 252763 h 300990"/>
                <a:gd name="connsiteX21" fmla="*/ 305656 w 1275620"/>
                <a:gd name="connsiteY21" fmla="*/ 252763 h 300990"/>
                <a:gd name="connsiteX22" fmla="*/ 305656 w 1275620"/>
                <a:gd name="connsiteY22" fmla="*/ 300990 h 300990"/>
                <a:gd name="connsiteX23" fmla="*/ 101064 w 1275620"/>
                <a:gd name="connsiteY23" fmla="*/ 300990 h 300990"/>
                <a:gd name="connsiteX24" fmla="*/ 101064 w 1275620"/>
                <a:gd name="connsiteY24" fmla="*/ 252763 h 300990"/>
                <a:gd name="connsiteX25" fmla="*/ 0 w 1275620"/>
                <a:gd name="connsiteY25" fmla="*/ 252763 h 300990"/>
                <a:gd name="connsiteX26" fmla="*/ 0 w 1275620"/>
                <a:gd name="connsiteY26" fmla="*/ 74053 h 300990"/>
                <a:gd name="connsiteX27" fmla="*/ 101064 w 1275620"/>
                <a:gd name="connsiteY27"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977359 w 1275620"/>
                <a:gd name="connsiteY5" fmla="*/ 17359 h 300990"/>
                <a:gd name="connsiteX6" fmla="*/ 975113 w 1275620"/>
                <a:gd name="connsiteY6" fmla="*/ 0 h 300990"/>
                <a:gd name="connsiteX7" fmla="*/ 1184416 w 1275620"/>
                <a:gd name="connsiteY7" fmla="*/ 0 h 300990"/>
                <a:gd name="connsiteX8" fmla="*/ 1184416 w 1275620"/>
                <a:gd name="connsiteY8" fmla="*/ 74053 h 300990"/>
                <a:gd name="connsiteX9" fmla="*/ 1275620 w 1275620"/>
                <a:gd name="connsiteY9" fmla="*/ 74053 h 300990"/>
                <a:gd name="connsiteX10" fmla="*/ 1275620 w 1275620"/>
                <a:gd name="connsiteY10" fmla="*/ 252763 h 300990"/>
                <a:gd name="connsiteX11" fmla="*/ 1184416 w 1275620"/>
                <a:gd name="connsiteY11" fmla="*/ 252763 h 300990"/>
                <a:gd name="connsiteX12" fmla="*/ 1184416 w 1275620"/>
                <a:gd name="connsiteY12" fmla="*/ 300990 h 300990"/>
                <a:gd name="connsiteX13" fmla="*/ 976968 w 1275620"/>
                <a:gd name="connsiteY13" fmla="*/ 300990 h 300990"/>
                <a:gd name="connsiteX14" fmla="*/ 977359 w 1275620"/>
                <a:gd name="connsiteY14" fmla="*/ 295900 h 300990"/>
                <a:gd name="connsiteX15" fmla="*/ 978591 w 1275620"/>
                <a:gd name="connsiteY15" fmla="*/ 252763 h 300990"/>
                <a:gd name="connsiteX16" fmla="*/ 757977 w 1275620"/>
                <a:gd name="connsiteY16" fmla="*/ 252763 h 300990"/>
                <a:gd name="connsiteX17" fmla="*/ 757977 w 1275620"/>
                <a:gd name="connsiteY17" fmla="*/ 300990 h 300990"/>
                <a:gd name="connsiteX18" fmla="*/ 529968 w 1275620"/>
                <a:gd name="connsiteY18" fmla="*/ 300990 h 300990"/>
                <a:gd name="connsiteX19" fmla="*/ 529968 w 1275620"/>
                <a:gd name="connsiteY19" fmla="*/ 252763 h 300990"/>
                <a:gd name="connsiteX20" fmla="*/ 305656 w 1275620"/>
                <a:gd name="connsiteY20" fmla="*/ 252763 h 300990"/>
                <a:gd name="connsiteX21" fmla="*/ 305656 w 1275620"/>
                <a:gd name="connsiteY21" fmla="*/ 300990 h 300990"/>
                <a:gd name="connsiteX22" fmla="*/ 101064 w 1275620"/>
                <a:gd name="connsiteY22" fmla="*/ 300990 h 300990"/>
                <a:gd name="connsiteX23" fmla="*/ 101064 w 1275620"/>
                <a:gd name="connsiteY23" fmla="*/ 252763 h 300990"/>
                <a:gd name="connsiteX24" fmla="*/ 0 w 1275620"/>
                <a:gd name="connsiteY24" fmla="*/ 252763 h 300990"/>
                <a:gd name="connsiteX25" fmla="*/ 0 w 1275620"/>
                <a:gd name="connsiteY25" fmla="*/ 74053 h 300990"/>
                <a:gd name="connsiteX26" fmla="*/ 101064 w 1275620"/>
                <a:gd name="connsiteY26"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977359 w 1275620"/>
                <a:gd name="connsiteY5" fmla="*/ 17359 h 300990"/>
                <a:gd name="connsiteX6" fmla="*/ 1184416 w 1275620"/>
                <a:gd name="connsiteY6" fmla="*/ 0 h 300990"/>
                <a:gd name="connsiteX7" fmla="*/ 1184416 w 1275620"/>
                <a:gd name="connsiteY7" fmla="*/ 74053 h 300990"/>
                <a:gd name="connsiteX8" fmla="*/ 1275620 w 1275620"/>
                <a:gd name="connsiteY8" fmla="*/ 74053 h 300990"/>
                <a:gd name="connsiteX9" fmla="*/ 1275620 w 1275620"/>
                <a:gd name="connsiteY9" fmla="*/ 252763 h 300990"/>
                <a:gd name="connsiteX10" fmla="*/ 1184416 w 1275620"/>
                <a:gd name="connsiteY10" fmla="*/ 252763 h 300990"/>
                <a:gd name="connsiteX11" fmla="*/ 1184416 w 1275620"/>
                <a:gd name="connsiteY11" fmla="*/ 300990 h 300990"/>
                <a:gd name="connsiteX12" fmla="*/ 976968 w 1275620"/>
                <a:gd name="connsiteY12" fmla="*/ 300990 h 300990"/>
                <a:gd name="connsiteX13" fmla="*/ 977359 w 1275620"/>
                <a:gd name="connsiteY13" fmla="*/ 295900 h 300990"/>
                <a:gd name="connsiteX14" fmla="*/ 978591 w 1275620"/>
                <a:gd name="connsiteY14" fmla="*/ 252763 h 300990"/>
                <a:gd name="connsiteX15" fmla="*/ 757977 w 1275620"/>
                <a:gd name="connsiteY15" fmla="*/ 252763 h 300990"/>
                <a:gd name="connsiteX16" fmla="*/ 757977 w 1275620"/>
                <a:gd name="connsiteY16" fmla="*/ 300990 h 300990"/>
                <a:gd name="connsiteX17" fmla="*/ 529968 w 1275620"/>
                <a:gd name="connsiteY17" fmla="*/ 300990 h 300990"/>
                <a:gd name="connsiteX18" fmla="*/ 529968 w 1275620"/>
                <a:gd name="connsiteY18" fmla="*/ 252763 h 300990"/>
                <a:gd name="connsiteX19" fmla="*/ 305656 w 1275620"/>
                <a:gd name="connsiteY19" fmla="*/ 252763 h 300990"/>
                <a:gd name="connsiteX20" fmla="*/ 305656 w 1275620"/>
                <a:gd name="connsiteY20" fmla="*/ 300990 h 300990"/>
                <a:gd name="connsiteX21" fmla="*/ 101064 w 1275620"/>
                <a:gd name="connsiteY21" fmla="*/ 300990 h 300990"/>
                <a:gd name="connsiteX22" fmla="*/ 101064 w 1275620"/>
                <a:gd name="connsiteY22" fmla="*/ 252763 h 300990"/>
                <a:gd name="connsiteX23" fmla="*/ 0 w 1275620"/>
                <a:gd name="connsiteY23" fmla="*/ 252763 h 300990"/>
                <a:gd name="connsiteX24" fmla="*/ 0 w 1275620"/>
                <a:gd name="connsiteY24" fmla="*/ 74053 h 300990"/>
                <a:gd name="connsiteX25" fmla="*/ 101064 w 1275620"/>
                <a:gd name="connsiteY25" fmla="*/ 74053 h 300990"/>
                <a:gd name="connsiteX0" fmla="*/ 101064 w 1275620"/>
                <a:gd name="connsiteY0" fmla="*/ 74053 h 300990"/>
                <a:gd name="connsiteX1" fmla="*/ 305656 w 1275620"/>
                <a:gd name="connsiteY1" fmla="*/ 74053 h 300990"/>
                <a:gd name="connsiteX2" fmla="*/ 529968 w 1275620"/>
                <a:gd name="connsiteY2" fmla="*/ 74053 h 300990"/>
                <a:gd name="connsiteX3" fmla="*/ 757977 w 1275620"/>
                <a:gd name="connsiteY3" fmla="*/ 74053 h 300990"/>
                <a:gd name="connsiteX4" fmla="*/ 978591 w 1275620"/>
                <a:gd name="connsiteY4" fmla="*/ 74053 h 300990"/>
                <a:gd name="connsiteX5" fmla="*/ 1184416 w 1275620"/>
                <a:gd name="connsiteY5" fmla="*/ 0 h 300990"/>
                <a:gd name="connsiteX6" fmla="*/ 1184416 w 1275620"/>
                <a:gd name="connsiteY6" fmla="*/ 74053 h 300990"/>
                <a:gd name="connsiteX7" fmla="*/ 1275620 w 1275620"/>
                <a:gd name="connsiteY7" fmla="*/ 74053 h 300990"/>
                <a:gd name="connsiteX8" fmla="*/ 1275620 w 1275620"/>
                <a:gd name="connsiteY8" fmla="*/ 252763 h 300990"/>
                <a:gd name="connsiteX9" fmla="*/ 1184416 w 1275620"/>
                <a:gd name="connsiteY9" fmla="*/ 252763 h 300990"/>
                <a:gd name="connsiteX10" fmla="*/ 1184416 w 1275620"/>
                <a:gd name="connsiteY10" fmla="*/ 300990 h 300990"/>
                <a:gd name="connsiteX11" fmla="*/ 976968 w 1275620"/>
                <a:gd name="connsiteY11" fmla="*/ 300990 h 300990"/>
                <a:gd name="connsiteX12" fmla="*/ 977359 w 1275620"/>
                <a:gd name="connsiteY12" fmla="*/ 295900 h 300990"/>
                <a:gd name="connsiteX13" fmla="*/ 978591 w 1275620"/>
                <a:gd name="connsiteY13" fmla="*/ 252763 h 300990"/>
                <a:gd name="connsiteX14" fmla="*/ 757977 w 1275620"/>
                <a:gd name="connsiteY14" fmla="*/ 252763 h 300990"/>
                <a:gd name="connsiteX15" fmla="*/ 757977 w 1275620"/>
                <a:gd name="connsiteY15" fmla="*/ 300990 h 300990"/>
                <a:gd name="connsiteX16" fmla="*/ 529968 w 1275620"/>
                <a:gd name="connsiteY16" fmla="*/ 300990 h 300990"/>
                <a:gd name="connsiteX17" fmla="*/ 529968 w 1275620"/>
                <a:gd name="connsiteY17" fmla="*/ 252763 h 300990"/>
                <a:gd name="connsiteX18" fmla="*/ 305656 w 1275620"/>
                <a:gd name="connsiteY18" fmla="*/ 252763 h 300990"/>
                <a:gd name="connsiteX19" fmla="*/ 305656 w 1275620"/>
                <a:gd name="connsiteY19" fmla="*/ 300990 h 300990"/>
                <a:gd name="connsiteX20" fmla="*/ 101064 w 1275620"/>
                <a:gd name="connsiteY20" fmla="*/ 300990 h 300990"/>
                <a:gd name="connsiteX21" fmla="*/ 101064 w 1275620"/>
                <a:gd name="connsiteY21" fmla="*/ 252763 h 300990"/>
                <a:gd name="connsiteX22" fmla="*/ 0 w 1275620"/>
                <a:gd name="connsiteY22" fmla="*/ 252763 h 300990"/>
                <a:gd name="connsiteX23" fmla="*/ 0 w 1275620"/>
                <a:gd name="connsiteY23" fmla="*/ 74053 h 300990"/>
                <a:gd name="connsiteX24" fmla="*/ 101064 w 1275620"/>
                <a:gd name="connsiteY24" fmla="*/ 74053 h 300990"/>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1184416 w 1275620"/>
                <a:gd name="connsiteY9" fmla="*/ 226937 h 226937"/>
                <a:gd name="connsiteX10" fmla="*/ 976968 w 1275620"/>
                <a:gd name="connsiteY10" fmla="*/ 226937 h 226937"/>
                <a:gd name="connsiteX11" fmla="*/ 977359 w 1275620"/>
                <a:gd name="connsiteY11" fmla="*/ 221847 h 226937"/>
                <a:gd name="connsiteX12" fmla="*/ 978591 w 1275620"/>
                <a:gd name="connsiteY12" fmla="*/ 178710 h 226937"/>
                <a:gd name="connsiteX13" fmla="*/ 757977 w 1275620"/>
                <a:gd name="connsiteY13" fmla="*/ 178710 h 226937"/>
                <a:gd name="connsiteX14" fmla="*/ 757977 w 1275620"/>
                <a:gd name="connsiteY14" fmla="*/ 226937 h 226937"/>
                <a:gd name="connsiteX15" fmla="*/ 529968 w 1275620"/>
                <a:gd name="connsiteY15" fmla="*/ 226937 h 226937"/>
                <a:gd name="connsiteX16" fmla="*/ 529968 w 1275620"/>
                <a:gd name="connsiteY16" fmla="*/ 178710 h 226937"/>
                <a:gd name="connsiteX17" fmla="*/ 305656 w 1275620"/>
                <a:gd name="connsiteY17" fmla="*/ 178710 h 226937"/>
                <a:gd name="connsiteX18" fmla="*/ 305656 w 1275620"/>
                <a:gd name="connsiteY18" fmla="*/ 226937 h 226937"/>
                <a:gd name="connsiteX19" fmla="*/ 101064 w 1275620"/>
                <a:gd name="connsiteY19" fmla="*/ 226937 h 226937"/>
                <a:gd name="connsiteX20" fmla="*/ 101064 w 1275620"/>
                <a:gd name="connsiteY20" fmla="*/ 178710 h 226937"/>
                <a:gd name="connsiteX21" fmla="*/ 0 w 1275620"/>
                <a:gd name="connsiteY21" fmla="*/ 178710 h 226937"/>
                <a:gd name="connsiteX22" fmla="*/ 0 w 1275620"/>
                <a:gd name="connsiteY22" fmla="*/ 0 h 226937"/>
                <a:gd name="connsiteX23" fmla="*/ 101064 w 1275620"/>
                <a:gd name="connsiteY23"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6968 w 1275620"/>
                <a:gd name="connsiteY9" fmla="*/ 226937 h 226937"/>
                <a:gd name="connsiteX10" fmla="*/ 977359 w 1275620"/>
                <a:gd name="connsiteY10" fmla="*/ 221847 h 226937"/>
                <a:gd name="connsiteX11" fmla="*/ 978591 w 1275620"/>
                <a:gd name="connsiteY11" fmla="*/ 178710 h 226937"/>
                <a:gd name="connsiteX12" fmla="*/ 757977 w 1275620"/>
                <a:gd name="connsiteY12" fmla="*/ 178710 h 226937"/>
                <a:gd name="connsiteX13" fmla="*/ 757977 w 1275620"/>
                <a:gd name="connsiteY13" fmla="*/ 226937 h 226937"/>
                <a:gd name="connsiteX14" fmla="*/ 529968 w 1275620"/>
                <a:gd name="connsiteY14" fmla="*/ 226937 h 226937"/>
                <a:gd name="connsiteX15" fmla="*/ 529968 w 1275620"/>
                <a:gd name="connsiteY15" fmla="*/ 178710 h 226937"/>
                <a:gd name="connsiteX16" fmla="*/ 305656 w 1275620"/>
                <a:gd name="connsiteY16" fmla="*/ 178710 h 226937"/>
                <a:gd name="connsiteX17" fmla="*/ 305656 w 1275620"/>
                <a:gd name="connsiteY17" fmla="*/ 226937 h 226937"/>
                <a:gd name="connsiteX18" fmla="*/ 101064 w 1275620"/>
                <a:gd name="connsiteY18" fmla="*/ 226937 h 226937"/>
                <a:gd name="connsiteX19" fmla="*/ 101064 w 1275620"/>
                <a:gd name="connsiteY19" fmla="*/ 178710 h 226937"/>
                <a:gd name="connsiteX20" fmla="*/ 0 w 1275620"/>
                <a:gd name="connsiteY20" fmla="*/ 178710 h 226937"/>
                <a:gd name="connsiteX21" fmla="*/ 0 w 1275620"/>
                <a:gd name="connsiteY21" fmla="*/ 0 h 226937"/>
                <a:gd name="connsiteX22" fmla="*/ 101064 w 1275620"/>
                <a:gd name="connsiteY22"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6968 w 1275620"/>
                <a:gd name="connsiteY9" fmla="*/ 226937 h 226937"/>
                <a:gd name="connsiteX10" fmla="*/ 978591 w 1275620"/>
                <a:gd name="connsiteY10" fmla="*/ 178710 h 226937"/>
                <a:gd name="connsiteX11" fmla="*/ 757977 w 1275620"/>
                <a:gd name="connsiteY11" fmla="*/ 178710 h 226937"/>
                <a:gd name="connsiteX12" fmla="*/ 757977 w 1275620"/>
                <a:gd name="connsiteY12" fmla="*/ 226937 h 226937"/>
                <a:gd name="connsiteX13" fmla="*/ 529968 w 1275620"/>
                <a:gd name="connsiteY13" fmla="*/ 226937 h 226937"/>
                <a:gd name="connsiteX14" fmla="*/ 529968 w 1275620"/>
                <a:gd name="connsiteY14" fmla="*/ 178710 h 226937"/>
                <a:gd name="connsiteX15" fmla="*/ 305656 w 1275620"/>
                <a:gd name="connsiteY15" fmla="*/ 178710 h 226937"/>
                <a:gd name="connsiteX16" fmla="*/ 305656 w 1275620"/>
                <a:gd name="connsiteY16" fmla="*/ 226937 h 226937"/>
                <a:gd name="connsiteX17" fmla="*/ 101064 w 1275620"/>
                <a:gd name="connsiteY17" fmla="*/ 226937 h 226937"/>
                <a:gd name="connsiteX18" fmla="*/ 101064 w 1275620"/>
                <a:gd name="connsiteY18" fmla="*/ 178710 h 226937"/>
                <a:gd name="connsiteX19" fmla="*/ 0 w 1275620"/>
                <a:gd name="connsiteY19" fmla="*/ 178710 h 226937"/>
                <a:gd name="connsiteX20" fmla="*/ 0 w 1275620"/>
                <a:gd name="connsiteY20" fmla="*/ 0 h 226937"/>
                <a:gd name="connsiteX21" fmla="*/ 101064 w 1275620"/>
                <a:gd name="connsiteY21"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757977 w 1275620"/>
                <a:gd name="connsiteY11" fmla="*/ 226937 h 226937"/>
                <a:gd name="connsiteX12" fmla="*/ 529968 w 1275620"/>
                <a:gd name="connsiteY12" fmla="*/ 226937 h 226937"/>
                <a:gd name="connsiteX13" fmla="*/ 529968 w 1275620"/>
                <a:gd name="connsiteY13" fmla="*/ 178710 h 226937"/>
                <a:gd name="connsiteX14" fmla="*/ 305656 w 1275620"/>
                <a:gd name="connsiteY14" fmla="*/ 178710 h 226937"/>
                <a:gd name="connsiteX15" fmla="*/ 305656 w 1275620"/>
                <a:gd name="connsiteY15" fmla="*/ 226937 h 226937"/>
                <a:gd name="connsiteX16" fmla="*/ 101064 w 1275620"/>
                <a:gd name="connsiteY16" fmla="*/ 226937 h 226937"/>
                <a:gd name="connsiteX17" fmla="*/ 101064 w 1275620"/>
                <a:gd name="connsiteY17" fmla="*/ 178710 h 226937"/>
                <a:gd name="connsiteX18" fmla="*/ 0 w 1275620"/>
                <a:gd name="connsiteY18" fmla="*/ 178710 h 226937"/>
                <a:gd name="connsiteX19" fmla="*/ 0 w 1275620"/>
                <a:gd name="connsiteY19" fmla="*/ 0 h 226937"/>
                <a:gd name="connsiteX20" fmla="*/ 101064 w 1275620"/>
                <a:gd name="connsiteY20"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226937 h 226937"/>
                <a:gd name="connsiteX12" fmla="*/ 529968 w 1275620"/>
                <a:gd name="connsiteY12" fmla="*/ 178710 h 226937"/>
                <a:gd name="connsiteX13" fmla="*/ 305656 w 1275620"/>
                <a:gd name="connsiteY13" fmla="*/ 178710 h 226937"/>
                <a:gd name="connsiteX14" fmla="*/ 305656 w 1275620"/>
                <a:gd name="connsiteY14" fmla="*/ 226937 h 226937"/>
                <a:gd name="connsiteX15" fmla="*/ 101064 w 1275620"/>
                <a:gd name="connsiteY15" fmla="*/ 226937 h 226937"/>
                <a:gd name="connsiteX16" fmla="*/ 101064 w 1275620"/>
                <a:gd name="connsiteY16" fmla="*/ 178710 h 226937"/>
                <a:gd name="connsiteX17" fmla="*/ 0 w 1275620"/>
                <a:gd name="connsiteY17" fmla="*/ 178710 h 226937"/>
                <a:gd name="connsiteX18" fmla="*/ 0 w 1275620"/>
                <a:gd name="connsiteY18" fmla="*/ 0 h 226937"/>
                <a:gd name="connsiteX19" fmla="*/ 101064 w 1275620"/>
                <a:gd name="connsiteY19"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178710 h 226937"/>
                <a:gd name="connsiteX12" fmla="*/ 305656 w 1275620"/>
                <a:gd name="connsiteY12" fmla="*/ 178710 h 226937"/>
                <a:gd name="connsiteX13" fmla="*/ 305656 w 1275620"/>
                <a:gd name="connsiteY13" fmla="*/ 226937 h 226937"/>
                <a:gd name="connsiteX14" fmla="*/ 101064 w 1275620"/>
                <a:gd name="connsiteY14" fmla="*/ 226937 h 226937"/>
                <a:gd name="connsiteX15" fmla="*/ 101064 w 1275620"/>
                <a:gd name="connsiteY15" fmla="*/ 178710 h 226937"/>
                <a:gd name="connsiteX16" fmla="*/ 0 w 1275620"/>
                <a:gd name="connsiteY16" fmla="*/ 178710 h 226937"/>
                <a:gd name="connsiteX17" fmla="*/ 0 w 1275620"/>
                <a:gd name="connsiteY17" fmla="*/ 0 h 226937"/>
                <a:gd name="connsiteX18" fmla="*/ 101064 w 1275620"/>
                <a:gd name="connsiteY18" fmla="*/ 0 h 226937"/>
                <a:gd name="connsiteX0" fmla="*/ 101064 w 1275620"/>
                <a:gd name="connsiteY0" fmla="*/ 0 h 226937"/>
                <a:gd name="connsiteX1" fmla="*/ 305656 w 1275620"/>
                <a:gd name="connsiteY1" fmla="*/ 0 h 226937"/>
                <a:gd name="connsiteX2" fmla="*/ 529968 w 1275620"/>
                <a:gd name="connsiteY2" fmla="*/ 0 h 226937"/>
                <a:gd name="connsiteX3" fmla="*/ 757977 w 1275620"/>
                <a:gd name="connsiteY3" fmla="*/ 0 h 226937"/>
                <a:gd name="connsiteX4" fmla="*/ 978591 w 1275620"/>
                <a:gd name="connsiteY4" fmla="*/ 0 h 226937"/>
                <a:gd name="connsiteX5" fmla="*/ 1184416 w 1275620"/>
                <a:gd name="connsiteY5" fmla="*/ 0 h 226937"/>
                <a:gd name="connsiteX6" fmla="*/ 1275620 w 1275620"/>
                <a:gd name="connsiteY6" fmla="*/ 0 h 226937"/>
                <a:gd name="connsiteX7" fmla="*/ 1275620 w 1275620"/>
                <a:gd name="connsiteY7" fmla="*/ 178710 h 226937"/>
                <a:gd name="connsiteX8" fmla="*/ 1184416 w 1275620"/>
                <a:gd name="connsiteY8" fmla="*/ 178710 h 226937"/>
                <a:gd name="connsiteX9" fmla="*/ 978591 w 1275620"/>
                <a:gd name="connsiteY9" fmla="*/ 178710 h 226937"/>
                <a:gd name="connsiteX10" fmla="*/ 757977 w 1275620"/>
                <a:gd name="connsiteY10" fmla="*/ 178710 h 226937"/>
                <a:gd name="connsiteX11" fmla="*/ 529968 w 1275620"/>
                <a:gd name="connsiteY11" fmla="*/ 178710 h 226937"/>
                <a:gd name="connsiteX12" fmla="*/ 305656 w 1275620"/>
                <a:gd name="connsiteY12" fmla="*/ 178710 h 226937"/>
                <a:gd name="connsiteX13" fmla="*/ 101064 w 1275620"/>
                <a:gd name="connsiteY13" fmla="*/ 226937 h 226937"/>
                <a:gd name="connsiteX14" fmla="*/ 101064 w 1275620"/>
                <a:gd name="connsiteY14" fmla="*/ 178710 h 226937"/>
                <a:gd name="connsiteX15" fmla="*/ 0 w 1275620"/>
                <a:gd name="connsiteY15" fmla="*/ 178710 h 226937"/>
                <a:gd name="connsiteX16" fmla="*/ 0 w 1275620"/>
                <a:gd name="connsiteY16" fmla="*/ 0 h 226937"/>
                <a:gd name="connsiteX17" fmla="*/ 101064 w 1275620"/>
                <a:gd name="connsiteY17" fmla="*/ 0 h 226937"/>
                <a:gd name="connsiteX0" fmla="*/ 101064 w 1275620"/>
                <a:gd name="connsiteY0" fmla="*/ 0 h 178710"/>
                <a:gd name="connsiteX1" fmla="*/ 305656 w 1275620"/>
                <a:gd name="connsiteY1" fmla="*/ 0 h 178710"/>
                <a:gd name="connsiteX2" fmla="*/ 529968 w 1275620"/>
                <a:gd name="connsiteY2" fmla="*/ 0 h 178710"/>
                <a:gd name="connsiteX3" fmla="*/ 757977 w 1275620"/>
                <a:gd name="connsiteY3" fmla="*/ 0 h 178710"/>
                <a:gd name="connsiteX4" fmla="*/ 978591 w 1275620"/>
                <a:gd name="connsiteY4" fmla="*/ 0 h 178710"/>
                <a:gd name="connsiteX5" fmla="*/ 1184416 w 1275620"/>
                <a:gd name="connsiteY5" fmla="*/ 0 h 178710"/>
                <a:gd name="connsiteX6" fmla="*/ 1275620 w 1275620"/>
                <a:gd name="connsiteY6" fmla="*/ 0 h 178710"/>
                <a:gd name="connsiteX7" fmla="*/ 1275620 w 1275620"/>
                <a:gd name="connsiteY7" fmla="*/ 178710 h 178710"/>
                <a:gd name="connsiteX8" fmla="*/ 1184416 w 1275620"/>
                <a:gd name="connsiteY8" fmla="*/ 178710 h 178710"/>
                <a:gd name="connsiteX9" fmla="*/ 978591 w 1275620"/>
                <a:gd name="connsiteY9" fmla="*/ 178710 h 178710"/>
                <a:gd name="connsiteX10" fmla="*/ 757977 w 1275620"/>
                <a:gd name="connsiteY10" fmla="*/ 178710 h 178710"/>
                <a:gd name="connsiteX11" fmla="*/ 529968 w 1275620"/>
                <a:gd name="connsiteY11" fmla="*/ 178710 h 178710"/>
                <a:gd name="connsiteX12" fmla="*/ 305656 w 1275620"/>
                <a:gd name="connsiteY12" fmla="*/ 178710 h 178710"/>
                <a:gd name="connsiteX13" fmla="*/ 101064 w 1275620"/>
                <a:gd name="connsiteY13" fmla="*/ 178710 h 178710"/>
                <a:gd name="connsiteX14" fmla="*/ 0 w 1275620"/>
                <a:gd name="connsiteY14" fmla="*/ 178710 h 178710"/>
                <a:gd name="connsiteX15" fmla="*/ 0 w 1275620"/>
                <a:gd name="connsiteY15" fmla="*/ 0 h 178710"/>
                <a:gd name="connsiteX16" fmla="*/ 101064 w 1275620"/>
                <a:gd name="connsiteY16" fmla="*/ 0 h 1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620" h="178710">
                  <a:moveTo>
                    <a:pt x="101064" y="0"/>
                  </a:moveTo>
                  <a:lnTo>
                    <a:pt x="305656" y="0"/>
                  </a:lnTo>
                  <a:lnTo>
                    <a:pt x="529968" y="0"/>
                  </a:lnTo>
                  <a:lnTo>
                    <a:pt x="757977" y="0"/>
                  </a:lnTo>
                  <a:lnTo>
                    <a:pt x="978591" y="0"/>
                  </a:lnTo>
                  <a:lnTo>
                    <a:pt x="1184416" y="0"/>
                  </a:lnTo>
                  <a:lnTo>
                    <a:pt x="1275620" y="0"/>
                  </a:lnTo>
                  <a:lnTo>
                    <a:pt x="1275620" y="178710"/>
                  </a:lnTo>
                  <a:lnTo>
                    <a:pt x="1184416" y="178710"/>
                  </a:lnTo>
                  <a:lnTo>
                    <a:pt x="978591" y="178710"/>
                  </a:lnTo>
                  <a:lnTo>
                    <a:pt x="757977" y="178710"/>
                  </a:lnTo>
                  <a:lnTo>
                    <a:pt x="529968" y="178710"/>
                  </a:lnTo>
                  <a:lnTo>
                    <a:pt x="305656" y="178710"/>
                  </a:lnTo>
                  <a:lnTo>
                    <a:pt x="101064" y="178710"/>
                  </a:lnTo>
                  <a:lnTo>
                    <a:pt x="0" y="178710"/>
                  </a:lnTo>
                  <a:lnTo>
                    <a:pt x="0" y="0"/>
                  </a:lnTo>
                  <a:lnTo>
                    <a:pt x="10106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1" name="任意多边形: 形状 70">
            <a:extLst>
              <a:ext uri="{FF2B5EF4-FFF2-40B4-BE49-F238E27FC236}">
                <a16:creationId xmlns:a16="http://schemas.microsoft.com/office/drawing/2014/main" id="{AB2E1644-D049-4682-8FAC-8E7D37A002A8}"/>
              </a:ext>
            </a:extLst>
          </p:cNvPr>
          <p:cNvSpPr/>
          <p:nvPr/>
        </p:nvSpPr>
        <p:spPr>
          <a:xfrm>
            <a:off x="4941132" y="522929"/>
            <a:ext cx="1179486" cy="419044"/>
          </a:xfrm>
          <a:custGeom>
            <a:avLst/>
            <a:gdLst/>
            <a:ahLst/>
            <a:cxnLst/>
            <a:rect l="l" t="t" r="r" b="b"/>
            <a:pathLst>
              <a:path w="1179486" h="419044">
                <a:moveTo>
                  <a:pt x="147898" y="0"/>
                </a:moveTo>
                <a:lnTo>
                  <a:pt x="361118" y="0"/>
                </a:lnTo>
                <a:lnTo>
                  <a:pt x="336468" y="77646"/>
                </a:lnTo>
                <a:lnTo>
                  <a:pt x="1179486" y="77646"/>
                </a:lnTo>
                <a:lnTo>
                  <a:pt x="1179486" y="255124"/>
                </a:lnTo>
                <a:lnTo>
                  <a:pt x="237869" y="255124"/>
                </a:lnTo>
                <a:cubicBezTo>
                  <a:pt x="205825" y="294563"/>
                  <a:pt x="174602" y="324143"/>
                  <a:pt x="144201" y="343862"/>
                </a:cubicBezTo>
                <a:cubicBezTo>
                  <a:pt x="114621" y="364404"/>
                  <a:pt x="66554" y="389464"/>
                  <a:pt x="0" y="419044"/>
                </a:cubicBezTo>
                <a:lnTo>
                  <a:pt x="2465" y="175012"/>
                </a:lnTo>
                <a:cubicBezTo>
                  <a:pt x="72306" y="142968"/>
                  <a:pt x="120783" y="84630"/>
                  <a:pt x="1478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任意多边形: 形状 78">
            <a:extLst>
              <a:ext uri="{FF2B5EF4-FFF2-40B4-BE49-F238E27FC236}">
                <a16:creationId xmlns:a16="http://schemas.microsoft.com/office/drawing/2014/main" id="{250D838F-1459-4F5E-BD9C-DED8982862B7}"/>
              </a:ext>
            </a:extLst>
          </p:cNvPr>
          <p:cNvSpPr/>
          <p:nvPr/>
        </p:nvSpPr>
        <p:spPr>
          <a:xfrm>
            <a:off x="6258616" y="2584264"/>
            <a:ext cx="958871" cy="876930"/>
          </a:xfrm>
          <a:custGeom>
            <a:avLst/>
            <a:gdLst>
              <a:gd name="connsiteX0" fmla="*/ 834036 w 958871"/>
              <a:gd name="connsiteY0" fmla="*/ 165 h 876930"/>
              <a:gd name="connsiteX1" fmla="*/ 936237 w 958871"/>
              <a:gd name="connsiteY1" fmla="*/ 41533 h 876930"/>
              <a:gd name="connsiteX2" fmla="*/ 958871 w 958871"/>
              <a:gd name="connsiteY2" fmla="*/ 87937 h 876930"/>
              <a:gd name="connsiteX3" fmla="*/ 958871 w 958871"/>
              <a:gd name="connsiteY3" fmla="*/ 158477 h 876930"/>
              <a:gd name="connsiteX4" fmla="*/ 956158 w 958871"/>
              <a:gd name="connsiteY4" fmla="*/ 169485 h 876930"/>
              <a:gd name="connsiteX5" fmla="*/ 886155 w 958871"/>
              <a:gd name="connsiteY5" fmla="*/ 169485 h 876930"/>
              <a:gd name="connsiteX6" fmla="*/ 659378 w 958871"/>
              <a:gd name="connsiteY6" fmla="*/ 582366 h 876930"/>
              <a:gd name="connsiteX7" fmla="*/ 677815 w 958871"/>
              <a:gd name="connsiteY7" fmla="*/ 588390 h 876930"/>
              <a:gd name="connsiteX8" fmla="*/ 608356 w 958871"/>
              <a:gd name="connsiteY8" fmla="*/ 652659 h 876930"/>
              <a:gd name="connsiteX9" fmla="*/ 506030 w 958871"/>
              <a:gd name="connsiteY9" fmla="*/ 733430 h 876930"/>
              <a:gd name="connsiteX10" fmla="*/ 506021 w 958871"/>
              <a:gd name="connsiteY10" fmla="*/ 733436 h 876930"/>
              <a:gd name="connsiteX11" fmla="*/ 485598 w 958871"/>
              <a:gd name="connsiteY11" fmla="*/ 724102 h 876930"/>
              <a:gd name="connsiteX12" fmla="*/ 245264 w 958871"/>
              <a:gd name="connsiteY12" fmla="*/ 828863 h 876930"/>
              <a:gd name="connsiteX13" fmla="*/ 0 w 958871"/>
              <a:gd name="connsiteY13" fmla="*/ 876930 h 876930"/>
              <a:gd name="connsiteX14" fmla="*/ 0 w 958871"/>
              <a:gd name="connsiteY14" fmla="*/ 663710 h 876930"/>
              <a:gd name="connsiteX15" fmla="*/ 282238 w 958871"/>
              <a:gd name="connsiteY15" fmla="*/ 586064 h 876930"/>
              <a:gd name="connsiteX16" fmla="*/ 171931 w 958871"/>
              <a:gd name="connsiteY16" fmla="*/ 461583 h 876930"/>
              <a:gd name="connsiteX17" fmla="*/ 139729 w 958871"/>
              <a:gd name="connsiteY17" fmla="*/ 409281 h 876930"/>
              <a:gd name="connsiteX18" fmla="*/ 185908 w 958871"/>
              <a:gd name="connsiteY18" fmla="*/ 359033 h 876930"/>
              <a:gd name="connsiteX19" fmla="*/ 236250 w 958871"/>
              <a:gd name="connsiteY19" fmla="*/ 312453 h 876930"/>
              <a:gd name="connsiteX20" fmla="*/ 324143 w 958871"/>
              <a:gd name="connsiteY20" fmla="*/ 312453 h 876930"/>
              <a:gd name="connsiteX21" fmla="*/ 340165 w 958871"/>
              <a:gd name="connsiteY21" fmla="*/ 334637 h 876930"/>
              <a:gd name="connsiteX22" fmla="*/ 467111 w 958871"/>
              <a:gd name="connsiteY22" fmla="*/ 462816 h 876930"/>
              <a:gd name="connsiteX23" fmla="*/ 598986 w 958871"/>
              <a:gd name="connsiteY23" fmla="*/ 293965 h 876930"/>
              <a:gd name="connsiteX24" fmla="*/ 656913 w 958871"/>
              <a:gd name="connsiteY24" fmla="*/ 169485 h 876930"/>
              <a:gd name="connsiteX25" fmla="*/ 414331 w 958871"/>
              <a:gd name="connsiteY25" fmla="*/ 169485 h 876930"/>
              <a:gd name="connsiteX26" fmla="*/ 485655 w 958871"/>
              <a:gd name="connsiteY26" fmla="*/ 122013 h 876930"/>
              <a:gd name="connsiteX27" fmla="*/ 834036 w 958871"/>
              <a:gd name="connsiteY27" fmla="*/ 165 h 876930"/>
              <a:gd name="connsiteX0" fmla="*/ 834036 w 958871"/>
              <a:gd name="connsiteY0" fmla="*/ 165 h 876930"/>
              <a:gd name="connsiteX1" fmla="*/ 936237 w 958871"/>
              <a:gd name="connsiteY1" fmla="*/ 41533 h 876930"/>
              <a:gd name="connsiteX2" fmla="*/ 958871 w 958871"/>
              <a:gd name="connsiteY2" fmla="*/ 87937 h 876930"/>
              <a:gd name="connsiteX3" fmla="*/ 958871 w 958871"/>
              <a:gd name="connsiteY3" fmla="*/ 158477 h 876930"/>
              <a:gd name="connsiteX4" fmla="*/ 956158 w 958871"/>
              <a:gd name="connsiteY4" fmla="*/ 169485 h 876930"/>
              <a:gd name="connsiteX5" fmla="*/ 886155 w 958871"/>
              <a:gd name="connsiteY5" fmla="*/ 169485 h 876930"/>
              <a:gd name="connsiteX6" fmla="*/ 659378 w 958871"/>
              <a:gd name="connsiteY6" fmla="*/ 582366 h 876930"/>
              <a:gd name="connsiteX7" fmla="*/ 677815 w 958871"/>
              <a:gd name="connsiteY7" fmla="*/ 588390 h 876930"/>
              <a:gd name="connsiteX8" fmla="*/ 608356 w 958871"/>
              <a:gd name="connsiteY8" fmla="*/ 652659 h 876930"/>
              <a:gd name="connsiteX9" fmla="*/ 506030 w 958871"/>
              <a:gd name="connsiteY9" fmla="*/ 733430 h 876930"/>
              <a:gd name="connsiteX10" fmla="*/ 506021 w 958871"/>
              <a:gd name="connsiteY10" fmla="*/ 733436 h 876930"/>
              <a:gd name="connsiteX11" fmla="*/ 485598 w 958871"/>
              <a:gd name="connsiteY11" fmla="*/ 724102 h 876930"/>
              <a:gd name="connsiteX12" fmla="*/ 245264 w 958871"/>
              <a:gd name="connsiteY12" fmla="*/ 828863 h 876930"/>
              <a:gd name="connsiteX13" fmla="*/ 0 w 958871"/>
              <a:gd name="connsiteY13" fmla="*/ 876930 h 876930"/>
              <a:gd name="connsiteX14" fmla="*/ 0 w 958871"/>
              <a:gd name="connsiteY14" fmla="*/ 663710 h 876930"/>
              <a:gd name="connsiteX15" fmla="*/ 282238 w 958871"/>
              <a:gd name="connsiteY15" fmla="*/ 586064 h 876930"/>
              <a:gd name="connsiteX16" fmla="*/ 171931 w 958871"/>
              <a:gd name="connsiteY16" fmla="*/ 461583 h 876930"/>
              <a:gd name="connsiteX17" fmla="*/ 139729 w 958871"/>
              <a:gd name="connsiteY17" fmla="*/ 409281 h 876930"/>
              <a:gd name="connsiteX18" fmla="*/ 185908 w 958871"/>
              <a:gd name="connsiteY18" fmla="*/ 359033 h 876930"/>
              <a:gd name="connsiteX19" fmla="*/ 236250 w 958871"/>
              <a:gd name="connsiteY19" fmla="*/ 312453 h 876930"/>
              <a:gd name="connsiteX20" fmla="*/ 324143 w 958871"/>
              <a:gd name="connsiteY20" fmla="*/ 312453 h 876930"/>
              <a:gd name="connsiteX21" fmla="*/ 467111 w 958871"/>
              <a:gd name="connsiteY21" fmla="*/ 462816 h 876930"/>
              <a:gd name="connsiteX22" fmla="*/ 598986 w 958871"/>
              <a:gd name="connsiteY22" fmla="*/ 293965 h 876930"/>
              <a:gd name="connsiteX23" fmla="*/ 656913 w 958871"/>
              <a:gd name="connsiteY23" fmla="*/ 169485 h 876930"/>
              <a:gd name="connsiteX24" fmla="*/ 414331 w 958871"/>
              <a:gd name="connsiteY24" fmla="*/ 169485 h 876930"/>
              <a:gd name="connsiteX25" fmla="*/ 485655 w 958871"/>
              <a:gd name="connsiteY25" fmla="*/ 122013 h 876930"/>
              <a:gd name="connsiteX26" fmla="*/ 834036 w 958871"/>
              <a:gd name="connsiteY26" fmla="*/ 165 h 876930"/>
              <a:gd name="connsiteX0" fmla="*/ 834036 w 958871"/>
              <a:gd name="connsiteY0" fmla="*/ 165 h 876930"/>
              <a:gd name="connsiteX1" fmla="*/ 936237 w 958871"/>
              <a:gd name="connsiteY1" fmla="*/ 41533 h 876930"/>
              <a:gd name="connsiteX2" fmla="*/ 958871 w 958871"/>
              <a:gd name="connsiteY2" fmla="*/ 87937 h 876930"/>
              <a:gd name="connsiteX3" fmla="*/ 958871 w 958871"/>
              <a:gd name="connsiteY3" fmla="*/ 158477 h 876930"/>
              <a:gd name="connsiteX4" fmla="*/ 956158 w 958871"/>
              <a:gd name="connsiteY4" fmla="*/ 169485 h 876930"/>
              <a:gd name="connsiteX5" fmla="*/ 886155 w 958871"/>
              <a:gd name="connsiteY5" fmla="*/ 169485 h 876930"/>
              <a:gd name="connsiteX6" fmla="*/ 659378 w 958871"/>
              <a:gd name="connsiteY6" fmla="*/ 582366 h 876930"/>
              <a:gd name="connsiteX7" fmla="*/ 677815 w 958871"/>
              <a:gd name="connsiteY7" fmla="*/ 588390 h 876930"/>
              <a:gd name="connsiteX8" fmla="*/ 608356 w 958871"/>
              <a:gd name="connsiteY8" fmla="*/ 652659 h 876930"/>
              <a:gd name="connsiteX9" fmla="*/ 506030 w 958871"/>
              <a:gd name="connsiteY9" fmla="*/ 733430 h 876930"/>
              <a:gd name="connsiteX10" fmla="*/ 506021 w 958871"/>
              <a:gd name="connsiteY10" fmla="*/ 733436 h 876930"/>
              <a:gd name="connsiteX11" fmla="*/ 485598 w 958871"/>
              <a:gd name="connsiteY11" fmla="*/ 724102 h 876930"/>
              <a:gd name="connsiteX12" fmla="*/ 245264 w 958871"/>
              <a:gd name="connsiteY12" fmla="*/ 828863 h 876930"/>
              <a:gd name="connsiteX13" fmla="*/ 0 w 958871"/>
              <a:gd name="connsiteY13" fmla="*/ 876930 h 876930"/>
              <a:gd name="connsiteX14" fmla="*/ 0 w 958871"/>
              <a:gd name="connsiteY14" fmla="*/ 663710 h 876930"/>
              <a:gd name="connsiteX15" fmla="*/ 282238 w 958871"/>
              <a:gd name="connsiteY15" fmla="*/ 586064 h 876930"/>
              <a:gd name="connsiteX16" fmla="*/ 171931 w 958871"/>
              <a:gd name="connsiteY16" fmla="*/ 461583 h 876930"/>
              <a:gd name="connsiteX17" fmla="*/ 139729 w 958871"/>
              <a:gd name="connsiteY17" fmla="*/ 409281 h 876930"/>
              <a:gd name="connsiteX18" fmla="*/ 185908 w 958871"/>
              <a:gd name="connsiteY18" fmla="*/ 359033 h 876930"/>
              <a:gd name="connsiteX19" fmla="*/ 236250 w 958871"/>
              <a:gd name="connsiteY19" fmla="*/ 312453 h 876930"/>
              <a:gd name="connsiteX20" fmla="*/ 467111 w 958871"/>
              <a:gd name="connsiteY20" fmla="*/ 462816 h 876930"/>
              <a:gd name="connsiteX21" fmla="*/ 598986 w 958871"/>
              <a:gd name="connsiteY21" fmla="*/ 293965 h 876930"/>
              <a:gd name="connsiteX22" fmla="*/ 656913 w 958871"/>
              <a:gd name="connsiteY22" fmla="*/ 169485 h 876930"/>
              <a:gd name="connsiteX23" fmla="*/ 414331 w 958871"/>
              <a:gd name="connsiteY23" fmla="*/ 169485 h 876930"/>
              <a:gd name="connsiteX24" fmla="*/ 485655 w 958871"/>
              <a:gd name="connsiteY24" fmla="*/ 122013 h 876930"/>
              <a:gd name="connsiteX25" fmla="*/ 834036 w 958871"/>
              <a:gd name="connsiteY25" fmla="*/ 165 h 876930"/>
              <a:gd name="connsiteX0" fmla="*/ 834036 w 958871"/>
              <a:gd name="connsiteY0" fmla="*/ 165 h 876930"/>
              <a:gd name="connsiteX1" fmla="*/ 936237 w 958871"/>
              <a:gd name="connsiteY1" fmla="*/ 41533 h 876930"/>
              <a:gd name="connsiteX2" fmla="*/ 958871 w 958871"/>
              <a:gd name="connsiteY2" fmla="*/ 87937 h 876930"/>
              <a:gd name="connsiteX3" fmla="*/ 958871 w 958871"/>
              <a:gd name="connsiteY3" fmla="*/ 158477 h 876930"/>
              <a:gd name="connsiteX4" fmla="*/ 956158 w 958871"/>
              <a:gd name="connsiteY4" fmla="*/ 169485 h 876930"/>
              <a:gd name="connsiteX5" fmla="*/ 886155 w 958871"/>
              <a:gd name="connsiteY5" fmla="*/ 169485 h 876930"/>
              <a:gd name="connsiteX6" fmla="*/ 659378 w 958871"/>
              <a:gd name="connsiteY6" fmla="*/ 582366 h 876930"/>
              <a:gd name="connsiteX7" fmla="*/ 677815 w 958871"/>
              <a:gd name="connsiteY7" fmla="*/ 588390 h 876930"/>
              <a:gd name="connsiteX8" fmla="*/ 608356 w 958871"/>
              <a:gd name="connsiteY8" fmla="*/ 652659 h 876930"/>
              <a:gd name="connsiteX9" fmla="*/ 506030 w 958871"/>
              <a:gd name="connsiteY9" fmla="*/ 733430 h 876930"/>
              <a:gd name="connsiteX10" fmla="*/ 506021 w 958871"/>
              <a:gd name="connsiteY10" fmla="*/ 733436 h 876930"/>
              <a:gd name="connsiteX11" fmla="*/ 485598 w 958871"/>
              <a:gd name="connsiteY11" fmla="*/ 724102 h 876930"/>
              <a:gd name="connsiteX12" fmla="*/ 245264 w 958871"/>
              <a:gd name="connsiteY12" fmla="*/ 828863 h 876930"/>
              <a:gd name="connsiteX13" fmla="*/ 0 w 958871"/>
              <a:gd name="connsiteY13" fmla="*/ 876930 h 876930"/>
              <a:gd name="connsiteX14" fmla="*/ 0 w 958871"/>
              <a:gd name="connsiteY14" fmla="*/ 663710 h 876930"/>
              <a:gd name="connsiteX15" fmla="*/ 282238 w 958871"/>
              <a:gd name="connsiteY15" fmla="*/ 586064 h 876930"/>
              <a:gd name="connsiteX16" fmla="*/ 171931 w 958871"/>
              <a:gd name="connsiteY16" fmla="*/ 461583 h 876930"/>
              <a:gd name="connsiteX17" fmla="*/ 139729 w 958871"/>
              <a:gd name="connsiteY17" fmla="*/ 409281 h 876930"/>
              <a:gd name="connsiteX18" fmla="*/ 185908 w 958871"/>
              <a:gd name="connsiteY18" fmla="*/ 359033 h 876930"/>
              <a:gd name="connsiteX19" fmla="*/ 467111 w 958871"/>
              <a:gd name="connsiteY19" fmla="*/ 462816 h 876930"/>
              <a:gd name="connsiteX20" fmla="*/ 598986 w 958871"/>
              <a:gd name="connsiteY20" fmla="*/ 293965 h 876930"/>
              <a:gd name="connsiteX21" fmla="*/ 656913 w 958871"/>
              <a:gd name="connsiteY21" fmla="*/ 169485 h 876930"/>
              <a:gd name="connsiteX22" fmla="*/ 414331 w 958871"/>
              <a:gd name="connsiteY22" fmla="*/ 169485 h 876930"/>
              <a:gd name="connsiteX23" fmla="*/ 485655 w 958871"/>
              <a:gd name="connsiteY23" fmla="*/ 122013 h 876930"/>
              <a:gd name="connsiteX24" fmla="*/ 834036 w 958871"/>
              <a:gd name="connsiteY24" fmla="*/ 165 h 876930"/>
              <a:gd name="connsiteX0" fmla="*/ 834036 w 958871"/>
              <a:gd name="connsiteY0" fmla="*/ 165 h 876930"/>
              <a:gd name="connsiteX1" fmla="*/ 936237 w 958871"/>
              <a:gd name="connsiteY1" fmla="*/ 41533 h 876930"/>
              <a:gd name="connsiteX2" fmla="*/ 958871 w 958871"/>
              <a:gd name="connsiteY2" fmla="*/ 87937 h 876930"/>
              <a:gd name="connsiteX3" fmla="*/ 958871 w 958871"/>
              <a:gd name="connsiteY3" fmla="*/ 158477 h 876930"/>
              <a:gd name="connsiteX4" fmla="*/ 956158 w 958871"/>
              <a:gd name="connsiteY4" fmla="*/ 169485 h 876930"/>
              <a:gd name="connsiteX5" fmla="*/ 886155 w 958871"/>
              <a:gd name="connsiteY5" fmla="*/ 169485 h 876930"/>
              <a:gd name="connsiteX6" fmla="*/ 659378 w 958871"/>
              <a:gd name="connsiteY6" fmla="*/ 582366 h 876930"/>
              <a:gd name="connsiteX7" fmla="*/ 677815 w 958871"/>
              <a:gd name="connsiteY7" fmla="*/ 588390 h 876930"/>
              <a:gd name="connsiteX8" fmla="*/ 608356 w 958871"/>
              <a:gd name="connsiteY8" fmla="*/ 652659 h 876930"/>
              <a:gd name="connsiteX9" fmla="*/ 506030 w 958871"/>
              <a:gd name="connsiteY9" fmla="*/ 733430 h 876930"/>
              <a:gd name="connsiteX10" fmla="*/ 506021 w 958871"/>
              <a:gd name="connsiteY10" fmla="*/ 733436 h 876930"/>
              <a:gd name="connsiteX11" fmla="*/ 485598 w 958871"/>
              <a:gd name="connsiteY11" fmla="*/ 724102 h 876930"/>
              <a:gd name="connsiteX12" fmla="*/ 245264 w 958871"/>
              <a:gd name="connsiteY12" fmla="*/ 828863 h 876930"/>
              <a:gd name="connsiteX13" fmla="*/ 0 w 958871"/>
              <a:gd name="connsiteY13" fmla="*/ 876930 h 876930"/>
              <a:gd name="connsiteX14" fmla="*/ 0 w 958871"/>
              <a:gd name="connsiteY14" fmla="*/ 663710 h 876930"/>
              <a:gd name="connsiteX15" fmla="*/ 282238 w 958871"/>
              <a:gd name="connsiteY15" fmla="*/ 586064 h 876930"/>
              <a:gd name="connsiteX16" fmla="*/ 171931 w 958871"/>
              <a:gd name="connsiteY16" fmla="*/ 461583 h 876930"/>
              <a:gd name="connsiteX17" fmla="*/ 139729 w 958871"/>
              <a:gd name="connsiteY17" fmla="*/ 409281 h 876930"/>
              <a:gd name="connsiteX18" fmla="*/ 467111 w 958871"/>
              <a:gd name="connsiteY18" fmla="*/ 462816 h 876930"/>
              <a:gd name="connsiteX19" fmla="*/ 598986 w 958871"/>
              <a:gd name="connsiteY19" fmla="*/ 293965 h 876930"/>
              <a:gd name="connsiteX20" fmla="*/ 656913 w 958871"/>
              <a:gd name="connsiteY20" fmla="*/ 169485 h 876930"/>
              <a:gd name="connsiteX21" fmla="*/ 414331 w 958871"/>
              <a:gd name="connsiteY21" fmla="*/ 169485 h 876930"/>
              <a:gd name="connsiteX22" fmla="*/ 485655 w 958871"/>
              <a:gd name="connsiteY22" fmla="*/ 122013 h 876930"/>
              <a:gd name="connsiteX23" fmla="*/ 834036 w 958871"/>
              <a:gd name="connsiteY23" fmla="*/ 165 h 876930"/>
              <a:gd name="connsiteX0" fmla="*/ 834036 w 958871"/>
              <a:gd name="connsiteY0" fmla="*/ 165 h 876930"/>
              <a:gd name="connsiteX1" fmla="*/ 936237 w 958871"/>
              <a:gd name="connsiteY1" fmla="*/ 41533 h 876930"/>
              <a:gd name="connsiteX2" fmla="*/ 958871 w 958871"/>
              <a:gd name="connsiteY2" fmla="*/ 87937 h 876930"/>
              <a:gd name="connsiteX3" fmla="*/ 958871 w 958871"/>
              <a:gd name="connsiteY3" fmla="*/ 158477 h 876930"/>
              <a:gd name="connsiteX4" fmla="*/ 956158 w 958871"/>
              <a:gd name="connsiteY4" fmla="*/ 169485 h 876930"/>
              <a:gd name="connsiteX5" fmla="*/ 886155 w 958871"/>
              <a:gd name="connsiteY5" fmla="*/ 169485 h 876930"/>
              <a:gd name="connsiteX6" fmla="*/ 659378 w 958871"/>
              <a:gd name="connsiteY6" fmla="*/ 582366 h 876930"/>
              <a:gd name="connsiteX7" fmla="*/ 677815 w 958871"/>
              <a:gd name="connsiteY7" fmla="*/ 588390 h 876930"/>
              <a:gd name="connsiteX8" fmla="*/ 608356 w 958871"/>
              <a:gd name="connsiteY8" fmla="*/ 652659 h 876930"/>
              <a:gd name="connsiteX9" fmla="*/ 506030 w 958871"/>
              <a:gd name="connsiteY9" fmla="*/ 733430 h 876930"/>
              <a:gd name="connsiteX10" fmla="*/ 506021 w 958871"/>
              <a:gd name="connsiteY10" fmla="*/ 733436 h 876930"/>
              <a:gd name="connsiteX11" fmla="*/ 485598 w 958871"/>
              <a:gd name="connsiteY11" fmla="*/ 724102 h 876930"/>
              <a:gd name="connsiteX12" fmla="*/ 245264 w 958871"/>
              <a:gd name="connsiteY12" fmla="*/ 828863 h 876930"/>
              <a:gd name="connsiteX13" fmla="*/ 0 w 958871"/>
              <a:gd name="connsiteY13" fmla="*/ 876930 h 876930"/>
              <a:gd name="connsiteX14" fmla="*/ 0 w 958871"/>
              <a:gd name="connsiteY14" fmla="*/ 663710 h 876930"/>
              <a:gd name="connsiteX15" fmla="*/ 282238 w 958871"/>
              <a:gd name="connsiteY15" fmla="*/ 586064 h 876930"/>
              <a:gd name="connsiteX16" fmla="*/ 171931 w 958871"/>
              <a:gd name="connsiteY16" fmla="*/ 461583 h 876930"/>
              <a:gd name="connsiteX17" fmla="*/ 467111 w 958871"/>
              <a:gd name="connsiteY17" fmla="*/ 462816 h 876930"/>
              <a:gd name="connsiteX18" fmla="*/ 598986 w 958871"/>
              <a:gd name="connsiteY18" fmla="*/ 293965 h 876930"/>
              <a:gd name="connsiteX19" fmla="*/ 656913 w 958871"/>
              <a:gd name="connsiteY19" fmla="*/ 169485 h 876930"/>
              <a:gd name="connsiteX20" fmla="*/ 414331 w 958871"/>
              <a:gd name="connsiteY20" fmla="*/ 169485 h 876930"/>
              <a:gd name="connsiteX21" fmla="*/ 485655 w 958871"/>
              <a:gd name="connsiteY21" fmla="*/ 122013 h 876930"/>
              <a:gd name="connsiteX22" fmla="*/ 834036 w 958871"/>
              <a:gd name="connsiteY22" fmla="*/ 165 h 876930"/>
              <a:gd name="connsiteX0" fmla="*/ 834036 w 958871"/>
              <a:gd name="connsiteY0" fmla="*/ 165 h 876930"/>
              <a:gd name="connsiteX1" fmla="*/ 936237 w 958871"/>
              <a:gd name="connsiteY1" fmla="*/ 41533 h 876930"/>
              <a:gd name="connsiteX2" fmla="*/ 958871 w 958871"/>
              <a:gd name="connsiteY2" fmla="*/ 87937 h 876930"/>
              <a:gd name="connsiteX3" fmla="*/ 958871 w 958871"/>
              <a:gd name="connsiteY3" fmla="*/ 158477 h 876930"/>
              <a:gd name="connsiteX4" fmla="*/ 956158 w 958871"/>
              <a:gd name="connsiteY4" fmla="*/ 169485 h 876930"/>
              <a:gd name="connsiteX5" fmla="*/ 886155 w 958871"/>
              <a:gd name="connsiteY5" fmla="*/ 169485 h 876930"/>
              <a:gd name="connsiteX6" fmla="*/ 659378 w 958871"/>
              <a:gd name="connsiteY6" fmla="*/ 582366 h 876930"/>
              <a:gd name="connsiteX7" fmla="*/ 677815 w 958871"/>
              <a:gd name="connsiteY7" fmla="*/ 588390 h 876930"/>
              <a:gd name="connsiteX8" fmla="*/ 608356 w 958871"/>
              <a:gd name="connsiteY8" fmla="*/ 652659 h 876930"/>
              <a:gd name="connsiteX9" fmla="*/ 506030 w 958871"/>
              <a:gd name="connsiteY9" fmla="*/ 733430 h 876930"/>
              <a:gd name="connsiteX10" fmla="*/ 506021 w 958871"/>
              <a:gd name="connsiteY10" fmla="*/ 733436 h 876930"/>
              <a:gd name="connsiteX11" fmla="*/ 485598 w 958871"/>
              <a:gd name="connsiteY11" fmla="*/ 724102 h 876930"/>
              <a:gd name="connsiteX12" fmla="*/ 245264 w 958871"/>
              <a:gd name="connsiteY12" fmla="*/ 828863 h 876930"/>
              <a:gd name="connsiteX13" fmla="*/ 0 w 958871"/>
              <a:gd name="connsiteY13" fmla="*/ 876930 h 876930"/>
              <a:gd name="connsiteX14" fmla="*/ 0 w 958871"/>
              <a:gd name="connsiteY14" fmla="*/ 663710 h 876930"/>
              <a:gd name="connsiteX15" fmla="*/ 282238 w 958871"/>
              <a:gd name="connsiteY15" fmla="*/ 586064 h 876930"/>
              <a:gd name="connsiteX16" fmla="*/ 467111 w 958871"/>
              <a:gd name="connsiteY16" fmla="*/ 462816 h 876930"/>
              <a:gd name="connsiteX17" fmla="*/ 598986 w 958871"/>
              <a:gd name="connsiteY17" fmla="*/ 293965 h 876930"/>
              <a:gd name="connsiteX18" fmla="*/ 656913 w 958871"/>
              <a:gd name="connsiteY18" fmla="*/ 169485 h 876930"/>
              <a:gd name="connsiteX19" fmla="*/ 414331 w 958871"/>
              <a:gd name="connsiteY19" fmla="*/ 169485 h 876930"/>
              <a:gd name="connsiteX20" fmla="*/ 485655 w 958871"/>
              <a:gd name="connsiteY20" fmla="*/ 122013 h 876930"/>
              <a:gd name="connsiteX21" fmla="*/ 834036 w 958871"/>
              <a:gd name="connsiteY21" fmla="*/ 165 h 876930"/>
              <a:gd name="connsiteX0" fmla="*/ 834036 w 958871"/>
              <a:gd name="connsiteY0" fmla="*/ 165 h 876930"/>
              <a:gd name="connsiteX1" fmla="*/ 936237 w 958871"/>
              <a:gd name="connsiteY1" fmla="*/ 41533 h 876930"/>
              <a:gd name="connsiteX2" fmla="*/ 958871 w 958871"/>
              <a:gd name="connsiteY2" fmla="*/ 87937 h 876930"/>
              <a:gd name="connsiteX3" fmla="*/ 958871 w 958871"/>
              <a:gd name="connsiteY3" fmla="*/ 158477 h 876930"/>
              <a:gd name="connsiteX4" fmla="*/ 956158 w 958871"/>
              <a:gd name="connsiteY4" fmla="*/ 169485 h 876930"/>
              <a:gd name="connsiteX5" fmla="*/ 886155 w 958871"/>
              <a:gd name="connsiteY5" fmla="*/ 169485 h 876930"/>
              <a:gd name="connsiteX6" fmla="*/ 659378 w 958871"/>
              <a:gd name="connsiteY6" fmla="*/ 582366 h 876930"/>
              <a:gd name="connsiteX7" fmla="*/ 677815 w 958871"/>
              <a:gd name="connsiteY7" fmla="*/ 588390 h 876930"/>
              <a:gd name="connsiteX8" fmla="*/ 608356 w 958871"/>
              <a:gd name="connsiteY8" fmla="*/ 652659 h 876930"/>
              <a:gd name="connsiteX9" fmla="*/ 506030 w 958871"/>
              <a:gd name="connsiteY9" fmla="*/ 733430 h 876930"/>
              <a:gd name="connsiteX10" fmla="*/ 485598 w 958871"/>
              <a:gd name="connsiteY10" fmla="*/ 724102 h 876930"/>
              <a:gd name="connsiteX11" fmla="*/ 245264 w 958871"/>
              <a:gd name="connsiteY11" fmla="*/ 828863 h 876930"/>
              <a:gd name="connsiteX12" fmla="*/ 0 w 958871"/>
              <a:gd name="connsiteY12" fmla="*/ 876930 h 876930"/>
              <a:gd name="connsiteX13" fmla="*/ 0 w 958871"/>
              <a:gd name="connsiteY13" fmla="*/ 663710 h 876930"/>
              <a:gd name="connsiteX14" fmla="*/ 282238 w 958871"/>
              <a:gd name="connsiteY14" fmla="*/ 586064 h 876930"/>
              <a:gd name="connsiteX15" fmla="*/ 467111 w 958871"/>
              <a:gd name="connsiteY15" fmla="*/ 462816 h 876930"/>
              <a:gd name="connsiteX16" fmla="*/ 598986 w 958871"/>
              <a:gd name="connsiteY16" fmla="*/ 293965 h 876930"/>
              <a:gd name="connsiteX17" fmla="*/ 656913 w 958871"/>
              <a:gd name="connsiteY17" fmla="*/ 169485 h 876930"/>
              <a:gd name="connsiteX18" fmla="*/ 414331 w 958871"/>
              <a:gd name="connsiteY18" fmla="*/ 169485 h 876930"/>
              <a:gd name="connsiteX19" fmla="*/ 485655 w 958871"/>
              <a:gd name="connsiteY19" fmla="*/ 122013 h 876930"/>
              <a:gd name="connsiteX20" fmla="*/ 834036 w 958871"/>
              <a:gd name="connsiteY20" fmla="*/ 165 h 876930"/>
              <a:gd name="connsiteX0" fmla="*/ 834036 w 958871"/>
              <a:gd name="connsiteY0" fmla="*/ 165 h 876930"/>
              <a:gd name="connsiteX1" fmla="*/ 936237 w 958871"/>
              <a:gd name="connsiteY1" fmla="*/ 41533 h 876930"/>
              <a:gd name="connsiteX2" fmla="*/ 958871 w 958871"/>
              <a:gd name="connsiteY2" fmla="*/ 87937 h 876930"/>
              <a:gd name="connsiteX3" fmla="*/ 958871 w 958871"/>
              <a:gd name="connsiteY3" fmla="*/ 158477 h 876930"/>
              <a:gd name="connsiteX4" fmla="*/ 956158 w 958871"/>
              <a:gd name="connsiteY4" fmla="*/ 169485 h 876930"/>
              <a:gd name="connsiteX5" fmla="*/ 886155 w 958871"/>
              <a:gd name="connsiteY5" fmla="*/ 169485 h 876930"/>
              <a:gd name="connsiteX6" fmla="*/ 659378 w 958871"/>
              <a:gd name="connsiteY6" fmla="*/ 582366 h 876930"/>
              <a:gd name="connsiteX7" fmla="*/ 677815 w 958871"/>
              <a:gd name="connsiteY7" fmla="*/ 588390 h 876930"/>
              <a:gd name="connsiteX8" fmla="*/ 608356 w 958871"/>
              <a:gd name="connsiteY8" fmla="*/ 652659 h 876930"/>
              <a:gd name="connsiteX9" fmla="*/ 485598 w 958871"/>
              <a:gd name="connsiteY9" fmla="*/ 724102 h 876930"/>
              <a:gd name="connsiteX10" fmla="*/ 245264 w 958871"/>
              <a:gd name="connsiteY10" fmla="*/ 828863 h 876930"/>
              <a:gd name="connsiteX11" fmla="*/ 0 w 958871"/>
              <a:gd name="connsiteY11" fmla="*/ 876930 h 876930"/>
              <a:gd name="connsiteX12" fmla="*/ 0 w 958871"/>
              <a:gd name="connsiteY12" fmla="*/ 663710 h 876930"/>
              <a:gd name="connsiteX13" fmla="*/ 282238 w 958871"/>
              <a:gd name="connsiteY13" fmla="*/ 586064 h 876930"/>
              <a:gd name="connsiteX14" fmla="*/ 467111 w 958871"/>
              <a:gd name="connsiteY14" fmla="*/ 462816 h 876930"/>
              <a:gd name="connsiteX15" fmla="*/ 598986 w 958871"/>
              <a:gd name="connsiteY15" fmla="*/ 293965 h 876930"/>
              <a:gd name="connsiteX16" fmla="*/ 656913 w 958871"/>
              <a:gd name="connsiteY16" fmla="*/ 169485 h 876930"/>
              <a:gd name="connsiteX17" fmla="*/ 414331 w 958871"/>
              <a:gd name="connsiteY17" fmla="*/ 169485 h 876930"/>
              <a:gd name="connsiteX18" fmla="*/ 485655 w 958871"/>
              <a:gd name="connsiteY18" fmla="*/ 122013 h 876930"/>
              <a:gd name="connsiteX19" fmla="*/ 834036 w 958871"/>
              <a:gd name="connsiteY19" fmla="*/ 165 h 876930"/>
              <a:gd name="connsiteX0" fmla="*/ 834036 w 958871"/>
              <a:gd name="connsiteY0" fmla="*/ 165 h 876930"/>
              <a:gd name="connsiteX1" fmla="*/ 936237 w 958871"/>
              <a:gd name="connsiteY1" fmla="*/ 41533 h 876930"/>
              <a:gd name="connsiteX2" fmla="*/ 958871 w 958871"/>
              <a:gd name="connsiteY2" fmla="*/ 87937 h 876930"/>
              <a:gd name="connsiteX3" fmla="*/ 958871 w 958871"/>
              <a:gd name="connsiteY3" fmla="*/ 158477 h 876930"/>
              <a:gd name="connsiteX4" fmla="*/ 956158 w 958871"/>
              <a:gd name="connsiteY4" fmla="*/ 169485 h 876930"/>
              <a:gd name="connsiteX5" fmla="*/ 886155 w 958871"/>
              <a:gd name="connsiteY5" fmla="*/ 169485 h 876930"/>
              <a:gd name="connsiteX6" fmla="*/ 659378 w 958871"/>
              <a:gd name="connsiteY6" fmla="*/ 582366 h 876930"/>
              <a:gd name="connsiteX7" fmla="*/ 608356 w 958871"/>
              <a:gd name="connsiteY7" fmla="*/ 652659 h 876930"/>
              <a:gd name="connsiteX8" fmla="*/ 485598 w 958871"/>
              <a:gd name="connsiteY8" fmla="*/ 724102 h 876930"/>
              <a:gd name="connsiteX9" fmla="*/ 245264 w 958871"/>
              <a:gd name="connsiteY9" fmla="*/ 828863 h 876930"/>
              <a:gd name="connsiteX10" fmla="*/ 0 w 958871"/>
              <a:gd name="connsiteY10" fmla="*/ 876930 h 876930"/>
              <a:gd name="connsiteX11" fmla="*/ 0 w 958871"/>
              <a:gd name="connsiteY11" fmla="*/ 663710 h 876930"/>
              <a:gd name="connsiteX12" fmla="*/ 282238 w 958871"/>
              <a:gd name="connsiteY12" fmla="*/ 586064 h 876930"/>
              <a:gd name="connsiteX13" fmla="*/ 467111 w 958871"/>
              <a:gd name="connsiteY13" fmla="*/ 462816 h 876930"/>
              <a:gd name="connsiteX14" fmla="*/ 598986 w 958871"/>
              <a:gd name="connsiteY14" fmla="*/ 293965 h 876930"/>
              <a:gd name="connsiteX15" fmla="*/ 656913 w 958871"/>
              <a:gd name="connsiteY15" fmla="*/ 169485 h 876930"/>
              <a:gd name="connsiteX16" fmla="*/ 414331 w 958871"/>
              <a:gd name="connsiteY16" fmla="*/ 169485 h 876930"/>
              <a:gd name="connsiteX17" fmla="*/ 485655 w 958871"/>
              <a:gd name="connsiteY17" fmla="*/ 122013 h 876930"/>
              <a:gd name="connsiteX18" fmla="*/ 834036 w 958871"/>
              <a:gd name="connsiteY18" fmla="*/ 165 h 876930"/>
              <a:gd name="connsiteX0" fmla="*/ 834036 w 958871"/>
              <a:gd name="connsiteY0" fmla="*/ 165 h 876930"/>
              <a:gd name="connsiteX1" fmla="*/ 936237 w 958871"/>
              <a:gd name="connsiteY1" fmla="*/ 41533 h 876930"/>
              <a:gd name="connsiteX2" fmla="*/ 958871 w 958871"/>
              <a:gd name="connsiteY2" fmla="*/ 87937 h 876930"/>
              <a:gd name="connsiteX3" fmla="*/ 958871 w 958871"/>
              <a:gd name="connsiteY3" fmla="*/ 158477 h 876930"/>
              <a:gd name="connsiteX4" fmla="*/ 956158 w 958871"/>
              <a:gd name="connsiteY4" fmla="*/ 169485 h 876930"/>
              <a:gd name="connsiteX5" fmla="*/ 886155 w 958871"/>
              <a:gd name="connsiteY5" fmla="*/ 169485 h 876930"/>
              <a:gd name="connsiteX6" fmla="*/ 659378 w 958871"/>
              <a:gd name="connsiteY6" fmla="*/ 582366 h 876930"/>
              <a:gd name="connsiteX7" fmla="*/ 600736 w 958871"/>
              <a:gd name="connsiteY7" fmla="*/ 645039 h 876930"/>
              <a:gd name="connsiteX8" fmla="*/ 485598 w 958871"/>
              <a:gd name="connsiteY8" fmla="*/ 724102 h 876930"/>
              <a:gd name="connsiteX9" fmla="*/ 245264 w 958871"/>
              <a:gd name="connsiteY9" fmla="*/ 828863 h 876930"/>
              <a:gd name="connsiteX10" fmla="*/ 0 w 958871"/>
              <a:gd name="connsiteY10" fmla="*/ 876930 h 876930"/>
              <a:gd name="connsiteX11" fmla="*/ 0 w 958871"/>
              <a:gd name="connsiteY11" fmla="*/ 663710 h 876930"/>
              <a:gd name="connsiteX12" fmla="*/ 282238 w 958871"/>
              <a:gd name="connsiteY12" fmla="*/ 586064 h 876930"/>
              <a:gd name="connsiteX13" fmla="*/ 467111 w 958871"/>
              <a:gd name="connsiteY13" fmla="*/ 462816 h 876930"/>
              <a:gd name="connsiteX14" fmla="*/ 598986 w 958871"/>
              <a:gd name="connsiteY14" fmla="*/ 293965 h 876930"/>
              <a:gd name="connsiteX15" fmla="*/ 656913 w 958871"/>
              <a:gd name="connsiteY15" fmla="*/ 169485 h 876930"/>
              <a:gd name="connsiteX16" fmla="*/ 414331 w 958871"/>
              <a:gd name="connsiteY16" fmla="*/ 169485 h 876930"/>
              <a:gd name="connsiteX17" fmla="*/ 485655 w 958871"/>
              <a:gd name="connsiteY17" fmla="*/ 122013 h 876930"/>
              <a:gd name="connsiteX18" fmla="*/ 834036 w 958871"/>
              <a:gd name="connsiteY18" fmla="*/ 165 h 87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71" h="876930">
                <a:moveTo>
                  <a:pt x="834036" y="165"/>
                </a:moveTo>
                <a:cubicBezTo>
                  <a:pt x="878442" y="1771"/>
                  <a:pt x="913679" y="15151"/>
                  <a:pt x="936237" y="41533"/>
                </a:cubicBezTo>
                <a:lnTo>
                  <a:pt x="958871" y="87937"/>
                </a:lnTo>
                <a:lnTo>
                  <a:pt x="958871" y="158477"/>
                </a:lnTo>
                <a:lnTo>
                  <a:pt x="956158" y="169485"/>
                </a:lnTo>
                <a:lnTo>
                  <a:pt x="886155" y="169485"/>
                </a:lnTo>
                <a:cubicBezTo>
                  <a:pt x="834391" y="323134"/>
                  <a:pt x="758798" y="460761"/>
                  <a:pt x="659378" y="582366"/>
                </a:cubicBezTo>
                <a:lnTo>
                  <a:pt x="600736" y="645039"/>
                </a:lnTo>
                <a:cubicBezTo>
                  <a:pt x="568700" y="667658"/>
                  <a:pt x="546113" y="694735"/>
                  <a:pt x="485598" y="724102"/>
                </a:cubicBezTo>
                <a:cubicBezTo>
                  <a:pt x="398503" y="772579"/>
                  <a:pt x="318391" y="807500"/>
                  <a:pt x="245264" y="828863"/>
                </a:cubicBezTo>
                <a:cubicBezTo>
                  <a:pt x="184461" y="845296"/>
                  <a:pt x="102707" y="861318"/>
                  <a:pt x="0" y="876930"/>
                </a:cubicBezTo>
                <a:lnTo>
                  <a:pt x="0" y="663710"/>
                </a:lnTo>
                <a:cubicBezTo>
                  <a:pt x="98598" y="650564"/>
                  <a:pt x="192678" y="624682"/>
                  <a:pt x="282238" y="586064"/>
                </a:cubicBezTo>
                <a:cubicBezTo>
                  <a:pt x="360090" y="552582"/>
                  <a:pt x="414320" y="511499"/>
                  <a:pt x="467111" y="462816"/>
                </a:cubicBezTo>
                <a:cubicBezTo>
                  <a:pt x="524627" y="409408"/>
                  <a:pt x="568585" y="353125"/>
                  <a:pt x="598986" y="293965"/>
                </a:cubicBezTo>
                <a:cubicBezTo>
                  <a:pt x="613776" y="265207"/>
                  <a:pt x="633085" y="223714"/>
                  <a:pt x="656913" y="169485"/>
                </a:cubicBezTo>
                <a:lnTo>
                  <a:pt x="414331" y="169485"/>
                </a:lnTo>
                <a:lnTo>
                  <a:pt x="485655" y="122013"/>
                </a:lnTo>
                <a:cubicBezTo>
                  <a:pt x="619738" y="40845"/>
                  <a:pt x="745224" y="-3045"/>
                  <a:pt x="834036" y="1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2" name="任意多边形: 形状 81">
            <a:extLst>
              <a:ext uri="{FF2B5EF4-FFF2-40B4-BE49-F238E27FC236}">
                <a16:creationId xmlns:a16="http://schemas.microsoft.com/office/drawing/2014/main" id="{68AA6D92-6793-42F2-9069-C6D467727866}"/>
              </a:ext>
            </a:extLst>
          </p:cNvPr>
          <p:cNvSpPr/>
          <p:nvPr/>
        </p:nvSpPr>
        <p:spPr>
          <a:xfrm>
            <a:off x="8148720" y="2899552"/>
            <a:ext cx="878760" cy="558314"/>
          </a:xfrm>
          <a:custGeom>
            <a:avLst/>
            <a:gdLst>
              <a:gd name="connsiteX0" fmla="*/ 0 w 878760"/>
              <a:gd name="connsiteY0" fmla="*/ 0 h 558314"/>
              <a:gd name="connsiteX1" fmla="*/ 244032 w 878760"/>
              <a:gd name="connsiteY1" fmla="*/ 0 h 558314"/>
              <a:gd name="connsiteX2" fmla="*/ 260054 w 878760"/>
              <a:gd name="connsiteY2" fmla="*/ 22184 h 558314"/>
              <a:gd name="connsiteX3" fmla="*/ 387000 w 878760"/>
              <a:gd name="connsiteY3" fmla="*/ 150363 h 558314"/>
              <a:gd name="connsiteX4" fmla="*/ 463106 w 878760"/>
              <a:gd name="connsiteY4" fmla="*/ 68095 h 558314"/>
              <a:gd name="connsiteX5" fmla="*/ 499183 w 878760"/>
              <a:gd name="connsiteY5" fmla="*/ 12084 h 558314"/>
              <a:gd name="connsiteX6" fmla="*/ 586310 w 878760"/>
              <a:gd name="connsiteY6" fmla="*/ 52767 h 558314"/>
              <a:gd name="connsiteX7" fmla="*/ 686479 w 878760"/>
              <a:gd name="connsiteY7" fmla="*/ 110124 h 558314"/>
              <a:gd name="connsiteX8" fmla="*/ 688524 w 878760"/>
              <a:gd name="connsiteY8" fmla="*/ 111541 h 558314"/>
              <a:gd name="connsiteX9" fmla="*/ 649364 w 878760"/>
              <a:gd name="connsiteY9" fmla="*/ 175705 h 558314"/>
              <a:gd name="connsiteX10" fmla="*/ 579267 w 878760"/>
              <a:gd name="connsiteY10" fmla="*/ 269913 h 558314"/>
              <a:gd name="connsiteX11" fmla="*/ 878760 w 878760"/>
              <a:gd name="connsiteY11" fmla="*/ 350025 h 558314"/>
              <a:gd name="connsiteX12" fmla="*/ 878760 w 878760"/>
              <a:gd name="connsiteY12" fmla="*/ 558314 h 558314"/>
              <a:gd name="connsiteX13" fmla="*/ 405487 w 878760"/>
              <a:gd name="connsiteY13" fmla="*/ 411649 h 558314"/>
              <a:gd name="connsiteX14" fmla="*/ 329401 w 878760"/>
              <a:gd name="connsiteY14" fmla="*/ 449599 h 558314"/>
              <a:gd name="connsiteX15" fmla="*/ 268633 w 878760"/>
              <a:gd name="connsiteY15" fmla="*/ 414803 h 558314"/>
              <a:gd name="connsiteX16" fmla="*/ 179614 w 878760"/>
              <a:gd name="connsiteY16" fmla="*/ 353130 h 558314"/>
              <a:gd name="connsiteX17" fmla="*/ 119515 w 878760"/>
              <a:gd name="connsiteY17" fmla="*/ 302627 h 558314"/>
              <a:gd name="connsiteX18" fmla="*/ 202127 w 878760"/>
              <a:gd name="connsiteY18" fmla="*/ 273611 h 558314"/>
              <a:gd name="connsiteX19" fmla="*/ 0 w 878760"/>
              <a:gd name="connsiteY19" fmla="*/ 0 h 558314"/>
              <a:gd name="connsiteX0" fmla="*/ 0 w 878760"/>
              <a:gd name="connsiteY0" fmla="*/ 0 h 558314"/>
              <a:gd name="connsiteX1" fmla="*/ 244032 w 878760"/>
              <a:gd name="connsiteY1" fmla="*/ 0 h 558314"/>
              <a:gd name="connsiteX2" fmla="*/ 260054 w 878760"/>
              <a:gd name="connsiteY2" fmla="*/ 22184 h 558314"/>
              <a:gd name="connsiteX3" fmla="*/ 387000 w 878760"/>
              <a:gd name="connsiteY3" fmla="*/ 150363 h 558314"/>
              <a:gd name="connsiteX4" fmla="*/ 499183 w 878760"/>
              <a:gd name="connsiteY4" fmla="*/ 12084 h 558314"/>
              <a:gd name="connsiteX5" fmla="*/ 586310 w 878760"/>
              <a:gd name="connsiteY5" fmla="*/ 52767 h 558314"/>
              <a:gd name="connsiteX6" fmla="*/ 686479 w 878760"/>
              <a:gd name="connsiteY6" fmla="*/ 110124 h 558314"/>
              <a:gd name="connsiteX7" fmla="*/ 688524 w 878760"/>
              <a:gd name="connsiteY7" fmla="*/ 111541 h 558314"/>
              <a:gd name="connsiteX8" fmla="*/ 649364 w 878760"/>
              <a:gd name="connsiteY8" fmla="*/ 175705 h 558314"/>
              <a:gd name="connsiteX9" fmla="*/ 579267 w 878760"/>
              <a:gd name="connsiteY9" fmla="*/ 269913 h 558314"/>
              <a:gd name="connsiteX10" fmla="*/ 878760 w 878760"/>
              <a:gd name="connsiteY10" fmla="*/ 350025 h 558314"/>
              <a:gd name="connsiteX11" fmla="*/ 878760 w 878760"/>
              <a:gd name="connsiteY11" fmla="*/ 558314 h 558314"/>
              <a:gd name="connsiteX12" fmla="*/ 405487 w 878760"/>
              <a:gd name="connsiteY12" fmla="*/ 411649 h 558314"/>
              <a:gd name="connsiteX13" fmla="*/ 329401 w 878760"/>
              <a:gd name="connsiteY13" fmla="*/ 449599 h 558314"/>
              <a:gd name="connsiteX14" fmla="*/ 268633 w 878760"/>
              <a:gd name="connsiteY14" fmla="*/ 414803 h 558314"/>
              <a:gd name="connsiteX15" fmla="*/ 179614 w 878760"/>
              <a:gd name="connsiteY15" fmla="*/ 353130 h 558314"/>
              <a:gd name="connsiteX16" fmla="*/ 119515 w 878760"/>
              <a:gd name="connsiteY16" fmla="*/ 302627 h 558314"/>
              <a:gd name="connsiteX17" fmla="*/ 202127 w 878760"/>
              <a:gd name="connsiteY17" fmla="*/ 273611 h 558314"/>
              <a:gd name="connsiteX18" fmla="*/ 0 w 878760"/>
              <a:gd name="connsiteY18" fmla="*/ 0 h 558314"/>
              <a:gd name="connsiteX0" fmla="*/ 0 w 878760"/>
              <a:gd name="connsiteY0" fmla="*/ 0 h 558314"/>
              <a:gd name="connsiteX1" fmla="*/ 244032 w 878760"/>
              <a:gd name="connsiteY1" fmla="*/ 0 h 558314"/>
              <a:gd name="connsiteX2" fmla="*/ 260054 w 878760"/>
              <a:gd name="connsiteY2" fmla="*/ 22184 h 558314"/>
              <a:gd name="connsiteX3" fmla="*/ 387000 w 878760"/>
              <a:gd name="connsiteY3" fmla="*/ 150363 h 558314"/>
              <a:gd name="connsiteX4" fmla="*/ 586310 w 878760"/>
              <a:gd name="connsiteY4" fmla="*/ 52767 h 558314"/>
              <a:gd name="connsiteX5" fmla="*/ 686479 w 878760"/>
              <a:gd name="connsiteY5" fmla="*/ 110124 h 558314"/>
              <a:gd name="connsiteX6" fmla="*/ 688524 w 878760"/>
              <a:gd name="connsiteY6" fmla="*/ 111541 h 558314"/>
              <a:gd name="connsiteX7" fmla="*/ 649364 w 878760"/>
              <a:gd name="connsiteY7" fmla="*/ 175705 h 558314"/>
              <a:gd name="connsiteX8" fmla="*/ 579267 w 878760"/>
              <a:gd name="connsiteY8" fmla="*/ 269913 h 558314"/>
              <a:gd name="connsiteX9" fmla="*/ 878760 w 878760"/>
              <a:gd name="connsiteY9" fmla="*/ 350025 h 558314"/>
              <a:gd name="connsiteX10" fmla="*/ 878760 w 878760"/>
              <a:gd name="connsiteY10" fmla="*/ 558314 h 558314"/>
              <a:gd name="connsiteX11" fmla="*/ 405487 w 878760"/>
              <a:gd name="connsiteY11" fmla="*/ 411649 h 558314"/>
              <a:gd name="connsiteX12" fmla="*/ 329401 w 878760"/>
              <a:gd name="connsiteY12" fmla="*/ 449599 h 558314"/>
              <a:gd name="connsiteX13" fmla="*/ 268633 w 878760"/>
              <a:gd name="connsiteY13" fmla="*/ 414803 h 558314"/>
              <a:gd name="connsiteX14" fmla="*/ 179614 w 878760"/>
              <a:gd name="connsiteY14" fmla="*/ 353130 h 558314"/>
              <a:gd name="connsiteX15" fmla="*/ 119515 w 878760"/>
              <a:gd name="connsiteY15" fmla="*/ 302627 h 558314"/>
              <a:gd name="connsiteX16" fmla="*/ 202127 w 878760"/>
              <a:gd name="connsiteY16" fmla="*/ 273611 h 558314"/>
              <a:gd name="connsiteX17" fmla="*/ 0 w 878760"/>
              <a:gd name="connsiteY17" fmla="*/ 0 h 558314"/>
              <a:gd name="connsiteX0" fmla="*/ 0 w 878760"/>
              <a:gd name="connsiteY0" fmla="*/ 0 h 558314"/>
              <a:gd name="connsiteX1" fmla="*/ 244032 w 878760"/>
              <a:gd name="connsiteY1" fmla="*/ 0 h 558314"/>
              <a:gd name="connsiteX2" fmla="*/ 260054 w 878760"/>
              <a:gd name="connsiteY2" fmla="*/ 22184 h 558314"/>
              <a:gd name="connsiteX3" fmla="*/ 387000 w 878760"/>
              <a:gd name="connsiteY3" fmla="*/ 150363 h 558314"/>
              <a:gd name="connsiteX4" fmla="*/ 686479 w 878760"/>
              <a:gd name="connsiteY4" fmla="*/ 110124 h 558314"/>
              <a:gd name="connsiteX5" fmla="*/ 688524 w 878760"/>
              <a:gd name="connsiteY5" fmla="*/ 111541 h 558314"/>
              <a:gd name="connsiteX6" fmla="*/ 649364 w 878760"/>
              <a:gd name="connsiteY6" fmla="*/ 175705 h 558314"/>
              <a:gd name="connsiteX7" fmla="*/ 579267 w 878760"/>
              <a:gd name="connsiteY7" fmla="*/ 269913 h 558314"/>
              <a:gd name="connsiteX8" fmla="*/ 878760 w 878760"/>
              <a:gd name="connsiteY8" fmla="*/ 350025 h 558314"/>
              <a:gd name="connsiteX9" fmla="*/ 878760 w 878760"/>
              <a:gd name="connsiteY9" fmla="*/ 558314 h 558314"/>
              <a:gd name="connsiteX10" fmla="*/ 405487 w 878760"/>
              <a:gd name="connsiteY10" fmla="*/ 411649 h 558314"/>
              <a:gd name="connsiteX11" fmla="*/ 329401 w 878760"/>
              <a:gd name="connsiteY11" fmla="*/ 449599 h 558314"/>
              <a:gd name="connsiteX12" fmla="*/ 268633 w 878760"/>
              <a:gd name="connsiteY12" fmla="*/ 414803 h 558314"/>
              <a:gd name="connsiteX13" fmla="*/ 179614 w 878760"/>
              <a:gd name="connsiteY13" fmla="*/ 353130 h 558314"/>
              <a:gd name="connsiteX14" fmla="*/ 119515 w 878760"/>
              <a:gd name="connsiteY14" fmla="*/ 302627 h 558314"/>
              <a:gd name="connsiteX15" fmla="*/ 202127 w 878760"/>
              <a:gd name="connsiteY15" fmla="*/ 273611 h 558314"/>
              <a:gd name="connsiteX16" fmla="*/ 0 w 878760"/>
              <a:gd name="connsiteY16" fmla="*/ 0 h 558314"/>
              <a:gd name="connsiteX0" fmla="*/ 0 w 878760"/>
              <a:gd name="connsiteY0" fmla="*/ 0 h 558314"/>
              <a:gd name="connsiteX1" fmla="*/ 244032 w 878760"/>
              <a:gd name="connsiteY1" fmla="*/ 0 h 558314"/>
              <a:gd name="connsiteX2" fmla="*/ 260054 w 878760"/>
              <a:gd name="connsiteY2" fmla="*/ 22184 h 558314"/>
              <a:gd name="connsiteX3" fmla="*/ 387000 w 878760"/>
              <a:gd name="connsiteY3" fmla="*/ 150363 h 558314"/>
              <a:gd name="connsiteX4" fmla="*/ 686479 w 878760"/>
              <a:gd name="connsiteY4" fmla="*/ 110124 h 558314"/>
              <a:gd name="connsiteX5" fmla="*/ 649364 w 878760"/>
              <a:gd name="connsiteY5" fmla="*/ 175705 h 558314"/>
              <a:gd name="connsiteX6" fmla="*/ 579267 w 878760"/>
              <a:gd name="connsiteY6" fmla="*/ 269913 h 558314"/>
              <a:gd name="connsiteX7" fmla="*/ 878760 w 878760"/>
              <a:gd name="connsiteY7" fmla="*/ 350025 h 558314"/>
              <a:gd name="connsiteX8" fmla="*/ 878760 w 878760"/>
              <a:gd name="connsiteY8" fmla="*/ 558314 h 558314"/>
              <a:gd name="connsiteX9" fmla="*/ 405487 w 878760"/>
              <a:gd name="connsiteY9" fmla="*/ 411649 h 558314"/>
              <a:gd name="connsiteX10" fmla="*/ 329401 w 878760"/>
              <a:gd name="connsiteY10" fmla="*/ 449599 h 558314"/>
              <a:gd name="connsiteX11" fmla="*/ 268633 w 878760"/>
              <a:gd name="connsiteY11" fmla="*/ 414803 h 558314"/>
              <a:gd name="connsiteX12" fmla="*/ 179614 w 878760"/>
              <a:gd name="connsiteY12" fmla="*/ 353130 h 558314"/>
              <a:gd name="connsiteX13" fmla="*/ 119515 w 878760"/>
              <a:gd name="connsiteY13" fmla="*/ 302627 h 558314"/>
              <a:gd name="connsiteX14" fmla="*/ 202127 w 878760"/>
              <a:gd name="connsiteY14" fmla="*/ 273611 h 558314"/>
              <a:gd name="connsiteX15" fmla="*/ 0 w 878760"/>
              <a:gd name="connsiteY15" fmla="*/ 0 h 558314"/>
              <a:gd name="connsiteX0" fmla="*/ 0 w 878760"/>
              <a:gd name="connsiteY0" fmla="*/ 0 h 558314"/>
              <a:gd name="connsiteX1" fmla="*/ 244032 w 878760"/>
              <a:gd name="connsiteY1" fmla="*/ 0 h 558314"/>
              <a:gd name="connsiteX2" fmla="*/ 260054 w 878760"/>
              <a:gd name="connsiteY2" fmla="*/ 22184 h 558314"/>
              <a:gd name="connsiteX3" fmla="*/ 387000 w 878760"/>
              <a:gd name="connsiteY3" fmla="*/ 150363 h 558314"/>
              <a:gd name="connsiteX4" fmla="*/ 649364 w 878760"/>
              <a:gd name="connsiteY4" fmla="*/ 175705 h 558314"/>
              <a:gd name="connsiteX5" fmla="*/ 579267 w 878760"/>
              <a:gd name="connsiteY5" fmla="*/ 269913 h 558314"/>
              <a:gd name="connsiteX6" fmla="*/ 878760 w 878760"/>
              <a:gd name="connsiteY6" fmla="*/ 350025 h 558314"/>
              <a:gd name="connsiteX7" fmla="*/ 878760 w 878760"/>
              <a:gd name="connsiteY7" fmla="*/ 558314 h 558314"/>
              <a:gd name="connsiteX8" fmla="*/ 405487 w 878760"/>
              <a:gd name="connsiteY8" fmla="*/ 411649 h 558314"/>
              <a:gd name="connsiteX9" fmla="*/ 329401 w 878760"/>
              <a:gd name="connsiteY9" fmla="*/ 449599 h 558314"/>
              <a:gd name="connsiteX10" fmla="*/ 268633 w 878760"/>
              <a:gd name="connsiteY10" fmla="*/ 414803 h 558314"/>
              <a:gd name="connsiteX11" fmla="*/ 179614 w 878760"/>
              <a:gd name="connsiteY11" fmla="*/ 353130 h 558314"/>
              <a:gd name="connsiteX12" fmla="*/ 119515 w 878760"/>
              <a:gd name="connsiteY12" fmla="*/ 302627 h 558314"/>
              <a:gd name="connsiteX13" fmla="*/ 202127 w 878760"/>
              <a:gd name="connsiteY13" fmla="*/ 273611 h 558314"/>
              <a:gd name="connsiteX14" fmla="*/ 0 w 878760"/>
              <a:gd name="connsiteY14" fmla="*/ 0 h 558314"/>
              <a:gd name="connsiteX0" fmla="*/ 0 w 878760"/>
              <a:gd name="connsiteY0" fmla="*/ 0 h 558314"/>
              <a:gd name="connsiteX1" fmla="*/ 244032 w 878760"/>
              <a:gd name="connsiteY1" fmla="*/ 0 h 558314"/>
              <a:gd name="connsiteX2" fmla="*/ 260054 w 878760"/>
              <a:gd name="connsiteY2" fmla="*/ 22184 h 558314"/>
              <a:gd name="connsiteX3" fmla="*/ 387000 w 878760"/>
              <a:gd name="connsiteY3" fmla="*/ 150363 h 558314"/>
              <a:gd name="connsiteX4" fmla="*/ 579267 w 878760"/>
              <a:gd name="connsiteY4" fmla="*/ 269913 h 558314"/>
              <a:gd name="connsiteX5" fmla="*/ 878760 w 878760"/>
              <a:gd name="connsiteY5" fmla="*/ 350025 h 558314"/>
              <a:gd name="connsiteX6" fmla="*/ 878760 w 878760"/>
              <a:gd name="connsiteY6" fmla="*/ 558314 h 558314"/>
              <a:gd name="connsiteX7" fmla="*/ 405487 w 878760"/>
              <a:gd name="connsiteY7" fmla="*/ 411649 h 558314"/>
              <a:gd name="connsiteX8" fmla="*/ 329401 w 878760"/>
              <a:gd name="connsiteY8" fmla="*/ 449599 h 558314"/>
              <a:gd name="connsiteX9" fmla="*/ 268633 w 878760"/>
              <a:gd name="connsiteY9" fmla="*/ 414803 h 558314"/>
              <a:gd name="connsiteX10" fmla="*/ 179614 w 878760"/>
              <a:gd name="connsiteY10" fmla="*/ 353130 h 558314"/>
              <a:gd name="connsiteX11" fmla="*/ 119515 w 878760"/>
              <a:gd name="connsiteY11" fmla="*/ 302627 h 558314"/>
              <a:gd name="connsiteX12" fmla="*/ 202127 w 878760"/>
              <a:gd name="connsiteY12" fmla="*/ 273611 h 558314"/>
              <a:gd name="connsiteX13" fmla="*/ 0 w 878760"/>
              <a:gd name="connsiteY13" fmla="*/ 0 h 558314"/>
              <a:gd name="connsiteX0" fmla="*/ 0 w 878760"/>
              <a:gd name="connsiteY0" fmla="*/ 0 h 558314"/>
              <a:gd name="connsiteX1" fmla="*/ 244032 w 878760"/>
              <a:gd name="connsiteY1" fmla="*/ 0 h 558314"/>
              <a:gd name="connsiteX2" fmla="*/ 260054 w 878760"/>
              <a:gd name="connsiteY2" fmla="*/ 22184 h 558314"/>
              <a:gd name="connsiteX3" fmla="*/ 387000 w 878760"/>
              <a:gd name="connsiteY3" fmla="*/ 150363 h 558314"/>
              <a:gd name="connsiteX4" fmla="*/ 579267 w 878760"/>
              <a:gd name="connsiteY4" fmla="*/ 269913 h 558314"/>
              <a:gd name="connsiteX5" fmla="*/ 878760 w 878760"/>
              <a:gd name="connsiteY5" fmla="*/ 350025 h 558314"/>
              <a:gd name="connsiteX6" fmla="*/ 878760 w 878760"/>
              <a:gd name="connsiteY6" fmla="*/ 558314 h 558314"/>
              <a:gd name="connsiteX7" fmla="*/ 405487 w 878760"/>
              <a:gd name="connsiteY7" fmla="*/ 411649 h 558314"/>
              <a:gd name="connsiteX8" fmla="*/ 268633 w 878760"/>
              <a:gd name="connsiteY8" fmla="*/ 414803 h 558314"/>
              <a:gd name="connsiteX9" fmla="*/ 179614 w 878760"/>
              <a:gd name="connsiteY9" fmla="*/ 353130 h 558314"/>
              <a:gd name="connsiteX10" fmla="*/ 119515 w 878760"/>
              <a:gd name="connsiteY10" fmla="*/ 302627 h 558314"/>
              <a:gd name="connsiteX11" fmla="*/ 202127 w 878760"/>
              <a:gd name="connsiteY11" fmla="*/ 273611 h 558314"/>
              <a:gd name="connsiteX12" fmla="*/ 0 w 878760"/>
              <a:gd name="connsiteY12" fmla="*/ 0 h 558314"/>
              <a:gd name="connsiteX0" fmla="*/ 0 w 878760"/>
              <a:gd name="connsiteY0" fmla="*/ 0 h 558314"/>
              <a:gd name="connsiteX1" fmla="*/ 244032 w 878760"/>
              <a:gd name="connsiteY1" fmla="*/ 0 h 558314"/>
              <a:gd name="connsiteX2" fmla="*/ 260054 w 878760"/>
              <a:gd name="connsiteY2" fmla="*/ 22184 h 558314"/>
              <a:gd name="connsiteX3" fmla="*/ 387000 w 878760"/>
              <a:gd name="connsiteY3" fmla="*/ 150363 h 558314"/>
              <a:gd name="connsiteX4" fmla="*/ 579267 w 878760"/>
              <a:gd name="connsiteY4" fmla="*/ 269913 h 558314"/>
              <a:gd name="connsiteX5" fmla="*/ 878760 w 878760"/>
              <a:gd name="connsiteY5" fmla="*/ 350025 h 558314"/>
              <a:gd name="connsiteX6" fmla="*/ 878760 w 878760"/>
              <a:gd name="connsiteY6" fmla="*/ 558314 h 558314"/>
              <a:gd name="connsiteX7" fmla="*/ 405487 w 878760"/>
              <a:gd name="connsiteY7" fmla="*/ 411649 h 558314"/>
              <a:gd name="connsiteX8" fmla="*/ 179614 w 878760"/>
              <a:gd name="connsiteY8" fmla="*/ 353130 h 558314"/>
              <a:gd name="connsiteX9" fmla="*/ 119515 w 878760"/>
              <a:gd name="connsiteY9" fmla="*/ 302627 h 558314"/>
              <a:gd name="connsiteX10" fmla="*/ 202127 w 878760"/>
              <a:gd name="connsiteY10" fmla="*/ 273611 h 558314"/>
              <a:gd name="connsiteX11" fmla="*/ 0 w 878760"/>
              <a:gd name="connsiteY11" fmla="*/ 0 h 558314"/>
              <a:gd name="connsiteX0" fmla="*/ 0 w 878760"/>
              <a:gd name="connsiteY0" fmla="*/ 0 h 558314"/>
              <a:gd name="connsiteX1" fmla="*/ 244032 w 878760"/>
              <a:gd name="connsiteY1" fmla="*/ 0 h 558314"/>
              <a:gd name="connsiteX2" fmla="*/ 260054 w 878760"/>
              <a:gd name="connsiteY2" fmla="*/ 22184 h 558314"/>
              <a:gd name="connsiteX3" fmla="*/ 387000 w 878760"/>
              <a:gd name="connsiteY3" fmla="*/ 150363 h 558314"/>
              <a:gd name="connsiteX4" fmla="*/ 579267 w 878760"/>
              <a:gd name="connsiteY4" fmla="*/ 269913 h 558314"/>
              <a:gd name="connsiteX5" fmla="*/ 878760 w 878760"/>
              <a:gd name="connsiteY5" fmla="*/ 350025 h 558314"/>
              <a:gd name="connsiteX6" fmla="*/ 878760 w 878760"/>
              <a:gd name="connsiteY6" fmla="*/ 558314 h 558314"/>
              <a:gd name="connsiteX7" fmla="*/ 405487 w 878760"/>
              <a:gd name="connsiteY7" fmla="*/ 411649 h 558314"/>
              <a:gd name="connsiteX8" fmla="*/ 119515 w 878760"/>
              <a:gd name="connsiteY8" fmla="*/ 302627 h 558314"/>
              <a:gd name="connsiteX9" fmla="*/ 202127 w 878760"/>
              <a:gd name="connsiteY9" fmla="*/ 273611 h 558314"/>
              <a:gd name="connsiteX10" fmla="*/ 0 w 878760"/>
              <a:gd name="connsiteY10" fmla="*/ 0 h 558314"/>
              <a:gd name="connsiteX0" fmla="*/ 0 w 878760"/>
              <a:gd name="connsiteY0" fmla="*/ 0 h 558314"/>
              <a:gd name="connsiteX1" fmla="*/ 244032 w 878760"/>
              <a:gd name="connsiteY1" fmla="*/ 0 h 558314"/>
              <a:gd name="connsiteX2" fmla="*/ 260054 w 878760"/>
              <a:gd name="connsiteY2" fmla="*/ 22184 h 558314"/>
              <a:gd name="connsiteX3" fmla="*/ 387000 w 878760"/>
              <a:gd name="connsiteY3" fmla="*/ 150363 h 558314"/>
              <a:gd name="connsiteX4" fmla="*/ 579267 w 878760"/>
              <a:gd name="connsiteY4" fmla="*/ 269913 h 558314"/>
              <a:gd name="connsiteX5" fmla="*/ 878760 w 878760"/>
              <a:gd name="connsiteY5" fmla="*/ 350025 h 558314"/>
              <a:gd name="connsiteX6" fmla="*/ 878760 w 878760"/>
              <a:gd name="connsiteY6" fmla="*/ 558314 h 558314"/>
              <a:gd name="connsiteX7" fmla="*/ 405487 w 878760"/>
              <a:gd name="connsiteY7" fmla="*/ 411649 h 558314"/>
              <a:gd name="connsiteX8" fmla="*/ 202127 w 878760"/>
              <a:gd name="connsiteY8" fmla="*/ 273611 h 558314"/>
              <a:gd name="connsiteX9" fmla="*/ 0 w 878760"/>
              <a:gd name="connsiteY9" fmla="*/ 0 h 55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8760" h="558314">
                <a:moveTo>
                  <a:pt x="0" y="0"/>
                </a:moveTo>
                <a:lnTo>
                  <a:pt x="244032" y="0"/>
                </a:lnTo>
                <a:cubicBezTo>
                  <a:pt x="251427" y="9859"/>
                  <a:pt x="256767" y="17254"/>
                  <a:pt x="260054" y="22184"/>
                </a:cubicBezTo>
                <a:cubicBezTo>
                  <a:pt x="297029" y="71484"/>
                  <a:pt x="339344" y="114210"/>
                  <a:pt x="387000" y="150363"/>
                </a:cubicBezTo>
                <a:cubicBezTo>
                  <a:pt x="440202" y="191651"/>
                  <a:pt x="497307" y="236636"/>
                  <a:pt x="579267" y="269913"/>
                </a:cubicBezTo>
                <a:cubicBezTo>
                  <a:pt x="686904" y="310996"/>
                  <a:pt x="786735" y="337700"/>
                  <a:pt x="878760" y="350025"/>
                </a:cubicBezTo>
                <a:lnTo>
                  <a:pt x="878760" y="558314"/>
                </a:lnTo>
                <a:cubicBezTo>
                  <a:pt x="724289" y="541881"/>
                  <a:pt x="566531" y="492993"/>
                  <a:pt x="405487" y="411649"/>
                </a:cubicBezTo>
                <a:lnTo>
                  <a:pt x="202127" y="273611"/>
                </a:lnTo>
                <a:cubicBezTo>
                  <a:pt x="122427" y="198840"/>
                  <a:pt x="55051" y="10763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3" name="任意多边形: 形状 82">
            <a:extLst>
              <a:ext uri="{FF2B5EF4-FFF2-40B4-BE49-F238E27FC236}">
                <a16:creationId xmlns:a16="http://schemas.microsoft.com/office/drawing/2014/main" id="{4FF38188-FEF2-4A12-87A7-F62938EF8AB9}"/>
              </a:ext>
            </a:extLst>
          </p:cNvPr>
          <p:cNvSpPr/>
          <p:nvPr/>
        </p:nvSpPr>
        <p:spPr>
          <a:xfrm>
            <a:off x="3713578" y="4149814"/>
            <a:ext cx="348793" cy="329073"/>
          </a:xfrm>
          <a:custGeom>
            <a:avLst/>
            <a:gdLst/>
            <a:ahLst/>
            <a:cxnLst/>
            <a:rect l="l" t="t" r="r" b="b"/>
            <a:pathLst>
              <a:path w="348793" h="329073">
                <a:moveTo>
                  <a:pt x="118318" y="0"/>
                </a:moveTo>
                <a:lnTo>
                  <a:pt x="348793" y="0"/>
                </a:lnTo>
                <a:cubicBezTo>
                  <a:pt x="343863" y="20542"/>
                  <a:pt x="339754" y="36153"/>
                  <a:pt x="336468" y="46835"/>
                </a:cubicBezTo>
                <a:cubicBezTo>
                  <a:pt x="320035" y="114210"/>
                  <a:pt x="301137" y="162688"/>
                  <a:pt x="279774" y="192268"/>
                </a:cubicBezTo>
                <a:cubicBezTo>
                  <a:pt x="213220" y="283471"/>
                  <a:pt x="126124" y="329073"/>
                  <a:pt x="18487" y="329073"/>
                </a:cubicBezTo>
                <a:cubicBezTo>
                  <a:pt x="16022" y="329073"/>
                  <a:pt x="9860" y="329073"/>
                  <a:pt x="0" y="329073"/>
                </a:cubicBezTo>
                <a:lnTo>
                  <a:pt x="0" y="115854"/>
                </a:lnTo>
                <a:cubicBezTo>
                  <a:pt x="8217" y="116675"/>
                  <a:pt x="13968" y="117086"/>
                  <a:pt x="17255" y="117086"/>
                </a:cubicBezTo>
                <a:cubicBezTo>
                  <a:pt x="43548" y="117086"/>
                  <a:pt x="67376" y="104350"/>
                  <a:pt x="88739" y="78879"/>
                </a:cubicBezTo>
                <a:cubicBezTo>
                  <a:pt x="103529" y="59981"/>
                  <a:pt x="113388" y="33688"/>
                  <a:pt x="11831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a:extLst>
              <a:ext uri="{FF2B5EF4-FFF2-40B4-BE49-F238E27FC236}">
                <a16:creationId xmlns:a16="http://schemas.microsoft.com/office/drawing/2014/main" id="{2DA7922F-8385-4017-9492-0AFAF88C3878}"/>
              </a:ext>
            </a:extLst>
          </p:cNvPr>
          <p:cNvSpPr/>
          <p:nvPr/>
        </p:nvSpPr>
        <p:spPr>
          <a:xfrm>
            <a:off x="8148720" y="4148582"/>
            <a:ext cx="346328" cy="330305"/>
          </a:xfrm>
          <a:custGeom>
            <a:avLst/>
            <a:gdLst/>
            <a:ahLst/>
            <a:cxnLst/>
            <a:rect l="l" t="t" r="r" b="b"/>
            <a:pathLst>
              <a:path w="346328" h="330305">
                <a:moveTo>
                  <a:pt x="228010" y="0"/>
                </a:moveTo>
                <a:cubicBezTo>
                  <a:pt x="237869" y="72305"/>
                  <a:pt x="277309" y="111334"/>
                  <a:pt x="346328" y="117086"/>
                </a:cubicBezTo>
                <a:lnTo>
                  <a:pt x="346328" y="330305"/>
                </a:lnTo>
                <a:cubicBezTo>
                  <a:pt x="335646" y="330305"/>
                  <a:pt x="328662" y="330305"/>
                  <a:pt x="325376" y="330305"/>
                </a:cubicBezTo>
                <a:cubicBezTo>
                  <a:pt x="236637" y="330305"/>
                  <a:pt x="161456" y="296617"/>
                  <a:pt x="99831" y="229241"/>
                </a:cubicBezTo>
                <a:cubicBezTo>
                  <a:pt x="45602" y="171726"/>
                  <a:pt x="12325" y="95723"/>
                  <a:pt x="0" y="1232"/>
                </a:cubicBezTo>
                <a:lnTo>
                  <a:pt x="2280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8" name="任意多边形: 形状 87">
            <a:extLst>
              <a:ext uri="{FF2B5EF4-FFF2-40B4-BE49-F238E27FC236}">
                <a16:creationId xmlns:a16="http://schemas.microsoft.com/office/drawing/2014/main" id="{78F215A1-96F8-4DC1-9526-45FB91086C06}"/>
              </a:ext>
            </a:extLst>
          </p:cNvPr>
          <p:cNvSpPr/>
          <p:nvPr/>
        </p:nvSpPr>
        <p:spPr>
          <a:xfrm>
            <a:off x="5662807" y="3941100"/>
            <a:ext cx="830580" cy="173780"/>
          </a:xfrm>
          <a:custGeom>
            <a:avLst/>
            <a:gdLst>
              <a:gd name="connsiteX0" fmla="*/ 111386 w 830580"/>
              <a:gd name="connsiteY0" fmla="*/ 0 h 241855"/>
              <a:gd name="connsiteX1" fmla="*/ 719194 w 830580"/>
              <a:gd name="connsiteY1" fmla="*/ 0 h 241855"/>
              <a:gd name="connsiteX2" fmla="*/ 797945 w 830580"/>
              <a:gd name="connsiteY2" fmla="*/ 40720 h 241855"/>
              <a:gd name="connsiteX3" fmla="*/ 830580 w 830580"/>
              <a:gd name="connsiteY3" fmla="*/ 97075 h 241855"/>
              <a:gd name="connsiteX4" fmla="*/ 797945 w 830580"/>
              <a:gd name="connsiteY4" fmla="*/ 153430 h 241855"/>
              <a:gd name="connsiteX5" fmla="*/ 758589 w 830580"/>
              <a:gd name="connsiteY5" fmla="*/ 173780 h 241855"/>
              <a:gd name="connsiteX6" fmla="*/ 532682 w 830580"/>
              <a:gd name="connsiteY6" fmla="*/ 173780 h 241855"/>
              <a:gd name="connsiteX7" fmla="*/ 532171 w 830580"/>
              <a:gd name="connsiteY7" fmla="*/ 233629 h 241855"/>
              <a:gd name="connsiteX8" fmla="*/ 415290 w 830580"/>
              <a:gd name="connsiteY8" fmla="*/ 241855 h 241855"/>
              <a:gd name="connsiteX9" fmla="*/ 303440 w 830580"/>
              <a:gd name="connsiteY9" fmla="*/ 233983 h 241855"/>
              <a:gd name="connsiteX10" fmla="*/ 303440 w 830580"/>
              <a:gd name="connsiteY10" fmla="*/ 173780 h 241855"/>
              <a:gd name="connsiteX11" fmla="*/ 71295 w 830580"/>
              <a:gd name="connsiteY11" fmla="*/ 173420 h 241855"/>
              <a:gd name="connsiteX12" fmla="*/ 32636 w 830580"/>
              <a:gd name="connsiteY12" fmla="*/ 153430 h 241855"/>
              <a:gd name="connsiteX13" fmla="*/ 0 w 830580"/>
              <a:gd name="connsiteY13" fmla="*/ 97075 h 241855"/>
              <a:gd name="connsiteX14" fmla="*/ 32636 w 830580"/>
              <a:gd name="connsiteY14" fmla="*/ 40720 h 241855"/>
              <a:gd name="connsiteX0" fmla="*/ 111386 w 830580"/>
              <a:gd name="connsiteY0" fmla="*/ 0 h 241855"/>
              <a:gd name="connsiteX1" fmla="*/ 719194 w 830580"/>
              <a:gd name="connsiteY1" fmla="*/ 0 h 241855"/>
              <a:gd name="connsiteX2" fmla="*/ 797945 w 830580"/>
              <a:gd name="connsiteY2" fmla="*/ 40720 h 241855"/>
              <a:gd name="connsiteX3" fmla="*/ 830580 w 830580"/>
              <a:gd name="connsiteY3" fmla="*/ 97075 h 241855"/>
              <a:gd name="connsiteX4" fmla="*/ 797945 w 830580"/>
              <a:gd name="connsiteY4" fmla="*/ 153430 h 241855"/>
              <a:gd name="connsiteX5" fmla="*/ 758589 w 830580"/>
              <a:gd name="connsiteY5" fmla="*/ 173780 h 241855"/>
              <a:gd name="connsiteX6" fmla="*/ 532682 w 830580"/>
              <a:gd name="connsiteY6" fmla="*/ 173780 h 241855"/>
              <a:gd name="connsiteX7" fmla="*/ 532171 w 830580"/>
              <a:gd name="connsiteY7" fmla="*/ 233629 h 241855"/>
              <a:gd name="connsiteX8" fmla="*/ 415290 w 830580"/>
              <a:gd name="connsiteY8" fmla="*/ 241855 h 241855"/>
              <a:gd name="connsiteX9" fmla="*/ 303440 w 830580"/>
              <a:gd name="connsiteY9" fmla="*/ 173780 h 241855"/>
              <a:gd name="connsiteX10" fmla="*/ 71295 w 830580"/>
              <a:gd name="connsiteY10" fmla="*/ 173420 h 241855"/>
              <a:gd name="connsiteX11" fmla="*/ 32636 w 830580"/>
              <a:gd name="connsiteY11" fmla="*/ 153430 h 241855"/>
              <a:gd name="connsiteX12" fmla="*/ 0 w 830580"/>
              <a:gd name="connsiteY12" fmla="*/ 97075 h 241855"/>
              <a:gd name="connsiteX13" fmla="*/ 32636 w 830580"/>
              <a:gd name="connsiteY13" fmla="*/ 40720 h 241855"/>
              <a:gd name="connsiteX14" fmla="*/ 111386 w 830580"/>
              <a:gd name="connsiteY14" fmla="*/ 0 h 241855"/>
              <a:gd name="connsiteX0" fmla="*/ 111386 w 830580"/>
              <a:gd name="connsiteY0" fmla="*/ 0 h 233629"/>
              <a:gd name="connsiteX1" fmla="*/ 719194 w 830580"/>
              <a:gd name="connsiteY1" fmla="*/ 0 h 233629"/>
              <a:gd name="connsiteX2" fmla="*/ 797945 w 830580"/>
              <a:gd name="connsiteY2" fmla="*/ 40720 h 233629"/>
              <a:gd name="connsiteX3" fmla="*/ 830580 w 830580"/>
              <a:gd name="connsiteY3" fmla="*/ 97075 h 233629"/>
              <a:gd name="connsiteX4" fmla="*/ 797945 w 830580"/>
              <a:gd name="connsiteY4" fmla="*/ 153430 h 233629"/>
              <a:gd name="connsiteX5" fmla="*/ 758589 w 830580"/>
              <a:gd name="connsiteY5" fmla="*/ 173780 h 233629"/>
              <a:gd name="connsiteX6" fmla="*/ 532682 w 830580"/>
              <a:gd name="connsiteY6" fmla="*/ 173780 h 233629"/>
              <a:gd name="connsiteX7" fmla="*/ 532171 w 830580"/>
              <a:gd name="connsiteY7" fmla="*/ 233629 h 233629"/>
              <a:gd name="connsiteX8" fmla="*/ 303440 w 830580"/>
              <a:gd name="connsiteY8" fmla="*/ 173780 h 233629"/>
              <a:gd name="connsiteX9" fmla="*/ 71295 w 830580"/>
              <a:gd name="connsiteY9" fmla="*/ 173420 h 233629"/>
              <a:gd name="connsiteX10" fmla="*/ 32636 w 830580"/>
              <a:gd name="connsiteY10" fmla="*/ 153430 h 233629"/>
              <a:gd name="connsiteX11" fmla="*/ 0 w 830580"/>
              <a:gd name="connsiteY11" fmla="*/ 97075 h 233629"/>
              <a:gd name="connsiteX12" fmla="*/ 32636 w 830580"/>
              <a:gd name="connsiteY12" fmla="*/ 40720 h 233629"/>
              <a:gd name="connsiteX13" fmla="*/ 111386 w 830580"/>
              <a:gd name="connsiteY13" fmla="*/ 0 h 233629"/>
              <a:gd name="connsiteX0" fmla="*/ 111386 w 830580"/>
              <a:gd name="connsiteY0" fmla="*/ 0 h 173780"/>
              <a:gd name="connsiteX1" fmla="*/ 719194 w 830580"/>
              <a:gd name="connsiteY1" fmla="*/ 0 h 173780"/>
              <a:gd name="connsiteX2" fmla="*/ 797945 w 830580"/>
              <a:gd name="connsiteY2" fmla="*/ 40720 h 173780"/>
              <a:gd name="connsiteX3" fmla="*/ 830580 w 830580"/>
              <a:gd name="connsiteY3" fmla="*/ 97075 h 173780"/>
              <a:gd name="connsiteX4" fmla="*/ 797945 w 830580"/>
              <a:gd name="connsiteY4" fmla="*/ 153430 h 173780"/>
              <a:gd name="connsiteX5" fmla="*/ 758589 w 830580"/>
              <a:gd name="connsiteY5" fmla="*/ 173780 h 173780"/>
              <a:gd name="connsiteX6" fmla="*/ 532682 w 830580"/>
              <a:gd name="connsiteY6" fmla="*/ 173780 h 173780"/>
              <a:gd name="connsiteX7" fmla="*/ 303440 w 830580"/>
              <a:gd name="connsiteY7" fmla="*/ 173780 h 173780"/>
              <a:gd name="connsiteX8" fmla="*/ 71295 w 830580"/>
              <a:gd name="connsiteY8" fmla="*/ 173420 h 173780"/>
              <a:gd name="connsiteX9" fmla="*/ 32636 w 830580"/>
              <a:gd name="connsiteY9" fmla="*/ 153430 h 173780"/>
              <a:gd name="connsiteX10" fmla="*/ 0 w 830580"/>
              <a:gd name="connsiteY10" fmla="*/ 97075 h 173780"/>
              <a:gd name="connsiteX11" fmla="*/ 32636 w 830580"/>
              <a:gd name="connsiteY11" fmla="*/ 40720 h 173780"/>
              <a:gd name="connsiteX12" fmla="*/ 111386 w 830580"/>
              <a:gd name="connsiteY12" fmla="*/ 0 h 17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80" h="173780">
                <a:moveTo>
                  <a:pt x="111386" y="0"/>
                </a:moveTo>
                <a:lnTo>
                  <a:pt x="719194" y="0"/>
                </a:lnTo>
                <a:lnTo>
                  <a:pt x="797945" y="40720"/>
                </a:lnTo>
                <a:cubicBezTo>
                  <a:pt x="818959" y="58042"/>
                  <a:pt x="830580" y="77085"/>
                  <a:pt x="830580" y="97075"/>
                </a:cubicBezTo>
                <a:cubicBezTo>
                  <a:pt x="830580" y="117065"/>
                  <a:pt x="818959" y="136109"/>
                  <a:pt x="797945" y="153430"/>
                </a:cubicBezTo>
                <a:lnTo>
                  <a:pt x="758589" y="173780"/>
                </a:lnTo>
                <a:lnTo>
                  <a:pt x="532682" y="173780"/>
                </a:lnTo>
                <a:lnTo>
                  <a:pt x="303440" y="173780"/>
                </a:lnTo>
                <a:lnTo>
                  <a:pt x="71295" y="173420"/>
                </a:lnTo>
                <a:lnTo>
                  <a:pt x="32636" y="153430"/>
                </a:lnTo>
                <a:cubicBezTo>
                  <a:pt x="11621" y="136109"/>
                  <a:pt x="0" y="117065"/>
                  <a:pt x="0" y="97075"/>
                </a:cubicBezTo>
                <a:cubicBezTo>
                  <a:pt x="0" y="77085"/>
                  <a:pt x="11621" y="58042"/>
                  <a:pt x="32636" y="40720"/>
                </a:cubicBezTo>
                <a:lnTo>
                  <a:pt x="11138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4" name="任意多边形: 形状 93">
            <a:extLst>
              <a:ext uri="{FF2B5EF4-FFF2-40B4-BE49-F238E27FC236}">
                <a16:creationId xmlns:a16="http://schemas.microsoft.com/office/drawing/2014/main" id="{B0B645B0-A392-479E-A489-754D7F817933}"/>
              </a:ext>
            </a:extLst>
          </p:cNvPr>
          <p:cNvSpPr/>
          <p:nvPr/>
        </p:nvSpPr>
        <p:spPr>
          <a:xfrm>
            <a:off x="5792999" y="5617375"/>
            <a:ext cx="410417" cy="372225"/>
          </a:xfrm>
          <a:custGeom>
            <a:avLst/>
            <a:gdLst>
              <a:gd name="connsiteX0" fmla="*/ 296482 w 593256"/>
              <a:gd name="connsiteY0" fmla="*/ 0 h 458909"/>
              <a:gd name="connsiteX1" fmla="*/ 590137 w 593256"/>
              <a:gd name="connsiteY1" fmla="*/ 83508 h 458909"/>
              <a:gd name="connsiteX2" fmla="*/ 593256 w 593256"/>
              <a:gd name="connsiteY2" fmla="*/ 86684 h 458909"/>
              <a:gd name="connsiteX3" fmla="*/ 420347 w 593256"/>
              <a:gd name="connsiteY3" fmla="*/ 86684 h 458909"/>
              <a:gd name="connsiteX4" fmla="*/ 419115 w 593256"/>
              <a:gd name="connsiteY4" fmla="*/ 230884 h 458909"/>
              <a:gd name="connsiteX5" fmla="*/ 380908 w 593256"/>
              <a:gd name="connsiteY5" fmla="*/ 366457 h 458909"/>
              <a:gd name="connsiteX6" fmla="*/ 209592 w 593256"/>
              <a:gd name="connsiteY6" fmla="*/ 458893 h 458909"/>
              <a:gd name="connsiteX7" fmla="*/ 9930 w 593256"/>
              <a:gd name="connsiteY7" fmla="*/ 458893 h 458909"/>
              <a:gd name="connsiteX8" fmla="*/ 9930 w 593256"/>
              <a:gd name="connsiteY8" fmla="*/ 260464 h 458909"/>
              <a:gd name="connsiteX9" fmla="*/ 130714 w 593256"/>
              <a:gd name="connsiteY9" fmla="*/ 262929 h 458909"/>
              <a:gd name="connsiteX10" fmla="*/ 181245 w 593256"/>
              <a:gd name="connsiteY10" fmla="*/ 227187 h 458909"/>
              <a:gd name="connsiteX11" fmla="*/ 191105 w 593256"/>
              <a:gd name="connsiteY11" fmla="*/ 180352 h 458909"/>
              <a:gd name="connsiteX12" fmla="*/ 191105 w 593256"/>
              <a:gd name="connsiteY12" fmla="*/ 86684 h 458909"/>
              <a:gd name="connsiteX13" fmla="*/ 0 w 593256"/>
              <a:gd name="connsiteY13" fmla="*/ 86388 h 458909"/>
              <a:gd name="connsiteX14" fmla="*/ 2828 w 593256"/>
              <a:gd name="connsiteY14" fmla="*/ 83508 h 458909"/>
              <a:gd name="connsiteX15" fmla="*/ 296482 w 593256"/>
              <a:gd name="connsiteY15" fmla="*/ 0 h 458909"/>
              <a:gd name="connsiteX0" fmla="*/ 296482 w 593256"/>
              <a:gd name="connsiteY0" fmla="*/ 0 h 458909"/>
              <a:gd name="connsiteX1" fmla="*/ 590137 w 593256"/>
              <a:gd name="connsiteY1" fmla="*/ 83508 h 458909"/>
              <a:gd name="connsiteX2" fmla="*/ 593256 w 593256"/>
              <a:gd name="connsiteY2" fmla="*/ 86684 h 458909"/>
              <a:gd name="connsiteX3" fmla="*/ 420347 w 593256"/>
              <a:gd name="connsiteY3" fmla="*/ 86684 h 458909"/>
              <a:gd name="connsiteX4" fmla="*/ 419115 w 593256"/>
              <a:gd name="connsiteY4" fmla="*/ 230884 h 458909"/>
              <a:gd name="connsiteX5" fmla="*/ 380908 w 593256"/>
              <a:gd name="connsiteY5" fmla="*/ 366457 h 458909"/>
              <a:gd name="connsiteX6" fmla="*/ 209592 w 593256"/>
              <a:gd name="connsiteY6" fmla="*/ 458893 h 458909"/>
              <a:gd name="connsiteX7" fmla="*/ 9930 w 593256"/>
              <a:gd name="connsiteY7" fmla="*/ 458893 h 458909"/>
              <a:gd name="connsiteX8" fmla="*/ 9930 w 593256"/>
              <a:gd name="connsiteY8" fmla="*/ 260464 h 458909"/>
              <a:gd name="connsiteX9" fmla="*/ 130714 w 593256"/>
              <a:gd name="connsiteY9" fmla="*/ 262929 h 458909"/>
              <a:gd name="connsiteX10" fmla="*/ 181245 w 593256"/>
              <a:gd name="connsiteY10" fmla="*/ 227187 h 458909"/>
              <a:gd name="connsiteX11" fmla="*/ 191105 w 593256"/>
              <a:gd name="connsiteY11" fmla="*/ 180352 h 458909"/>
              <a:gd name="connsiteX12" fmla="*/ 191105 w 593256"/>
              <a:gd name="connsiteY12" fmla="*/ 86684 h 458909"/>
              <a:gd name="connsiteX13" fmla="*/ 0 w 593256"/>
              <a:gd name="connsiteY13" fmla="*/ 86388 h 458909"/>
              <a:gd name="connsiteX14" fmla="*/ 296482 w 593256"/>
              <a:gd name="connsiteY14" fmla="*/ 0 h 458909"/>
              <a:gd name="connsiteX0" fmla="*/ 0 w 593256"/>
              <a:gd name="connsiteY0" fmla="*/ 2880 h 375401"/>
              <a:gd name="connsiteX1" fmla="*/ 590137 w 593256"/>
              <a:gd name="connsiteY1" fmla="*/ 0 h 375401"/>
              <a:gd name="connsiteX2" fmla="*/ 593256 w 593256"/>
              <a:gd name="connsiteY2" fmla="*/ 3176 h 375401"/>
              <a:gd name="connsiteX3" fmla="*/ 420347 w 593256"/>
              <a:gd name="connsiteY3" fmla="*/ 3176 h 375401"/>
              <a:gd name="connsiteX4" fmla="*/ 419115 w 593256"/>
              <a:gd name="connsiteY4" fmla="*/ 147376 h 375401"/>
              <a:gd name="connsiteX5" fmla="*/ 380908 w 593256"/>
              <a:gd name="connsiteY5" fmla="*/ 282949 h 375401"/>
              <a:gd name="connsiteX6" fmla="*/ 209592 w 593256"/>
              <a:gd name="connsiteY6" fmla="*/ 375385 h 375401"/>
              <a:gd name="connsiteX7" fmla="*/ 9930 w 593256"/>
              <a:gd name="connsiteY7" fmla="*/ 375385 h 375401"/>
              <a:gd name="connsiteX8" fmla="*/ 9930 w 593256"/>
              <a:gd name="connsiteY8" fmla="*/ 176956 h 375401"/>
              <a:gd name="connsiteX9" fmla="*/ 130714 w 593256"/>
              <a:gd name="connsiteY9" fmla="*/ 179421 h 375401"/>
              <a:gd name="connsiteX10" fmla="*/ 181245 w 593256"/>
              <a:gd name="connsiteY10" fmla="*/ 143679 h 375401"/>
              <a:gd name="connsiteX11" fmla="*/ 191105 w 593256"/>
              <a:gd name="connsiteY11" fmla="*/ 96844 h 375401"/>
              <a:gd name="connsiteX12" fmla="*/ 191105 w 593256"/>
              <a:gd name="connsiteY12" fmla="*/ 3176 h 375401"/>
              <a:gd name="connsiteX13" fmla="*/ 0 w 593256"/>
              <a:gd name="connsiteY13" fmla="*/ 2880 h 375401"/>
              <a:gd name="connsiteX0" fmla="*/ 0 w 590137"/>
              <a:gd name="connsiteY0" fmla="*/ 2880 h 375401"/>
              <a:gd name="connsiteX1" fmla="*/ 590137 w 590137"/>
              <a:gd name="connsiteY1" fmla="*/ 0 h 375401"/>
              <a:gd name="connsiteX2" fmla="*/ 420347 w 590137"/>
              <a:gd name="connsiteY2" fmla="*/ 3176 h 375401"/>
              <a:gd name="connsiteX3" fmla="*/ 419115 w 590137"/>
              <a:gd name="connsiteY3" fmla="*/ 147376 h 375401"/>
              <a:gd name="connsiteX4" fmla="*/ 380908 w 590137"/>
              <a:gd name="connsiteY4" fmla="*/ 282949 h 375401"/>
              <a:gd name="connsiteX5" fmla="*/ 209592 w 590137"/>
              <a:gd name="connsiteY5" fmla="*/ 375385 h 375401"/>
              <a:gd name="connsiteX6" fmla="*/ 9930 w 590137"/>
              <a:gd name="connsiteY6" fmla="*/ 375385 h 375401"/>
              <a:gd name="connsiteX7" fmla="*/ 9930 w 590137"/>
              <a:gd name="connsiteY7" fmla="*/ 176956 h 375401"/>
              <a:gd name="connsiteX8" fmla="*/ 130714 w 590137"/>
              <a:gd name="connsiteY8" fmla="*/ 179421 h 375401"/>
              <a:gd name="connsiteX9" fmla="*/ 181245 w 590137"/>
              <a:gd name="connsiteY9" fmla="*/ 143679 h 375401"/>
              <a:gd name="connsiteX10" fmla="*/ 191105 w 590137"/>
              <a:gd name="connsiteY10" fmla="*/ 96844 h 375401"/>
              <a:gd name="connsiteX11" fmla="*/ 191105 w 590137"/>
              <a:gd name="connsiteY11" fmla="*/ 3176 h 375401"/>
              <a:gd name="connsiteX12" fmla="*/ 0 w 590137"/>
              <a:gd name="connsiteY12" fmla="*/ 2880 h 375401"/>
              <a:gd name="connsiteX0" fmla="*/ 181175 w 580207"/>
              <a:gd name="connsiteY0" fmla="*/ 3176 h 375401"/>
              <a:gd name="connsiteX1" fmla="*/ 580207 w 580207"/>
              <a:gd name="connsiteY1" fmla="*/ 0 h 375401"/>
              <a:gd name="connsiteX2" fmla="*/ 410417 w 580207"/>
              <a:gd name="connsiteY2" fmla="*/ 3176 h 375401"/>
              <a:gd name="connsiteX3" fmla="*/ 409185 w 580207"/>
              <a:gd name="connsiteY3" fmla="*/ 147376 h 375401"/>
              <a:gd name="connsiteX4" fmla="*/ 370978 w 580207"/>
              <a:gd name="connsiteY4" fmla="*/ 282949 h 375401"/>
              <a:gd name="connsiteX5" fmla="*/ 199662 w 580207"/>
              <a:gd name="connsiteY5" fmla="*/ 375385 h 375401"/>
              <a:gd name="connsiteX6" fmla="*/ 0 w 580207"/>
              <a:gd name="connsiteY6" fmla="*/ 375385 h 375401"/>
              <a:gd name="connsiteX7" fmla="*/ 0 w 580207"/>
              <a:gd name="connsiteY7" fmla="*/ 176956 h 375401"/>
              <a:gd name="connsiteX8" fmla="*/ 120784 w 580207"/>
              <a:gd name="connsiteY8" fmla="*/ 179421 h 375401"/>
              <a:gd name="connsiteX9" fmla="*/ 171315 w 580207"/>
              <a:gd name="connsiteY9" fmla="*/ 143679 h 375401"/>
              <a:gd name="connsiteX10" fmla="*/ 181175 w 580207"/>
              <a:gd name="connsiteY10" fmla="*/ 96844 h 375401"/>
              <a:gd name="connsiteX11" fmla="*/ 181175 w 580207"/>
              <a:gd name="connsiteY11" fmla="*/ 3176 h 375401"/>
              <a:gd name="connsiteX0" fmla="*/ 181175 w 410417"/>
              <a:gd name="connsiteY0" fmla="*/ 0 h 372225"/>
              <a:gd name="connsiteX1" fmla="*/ 410417 w 410417"/>
              <a:gd name="connsiteY1" fmla="*/ 0 h 372225"/>
              <a:gd name="connsiteX2" fmla="*/ 409185 w 410417"/>
              <a:gd name="connsiteY2" fmla="*/ 144200 h 372225"/>
              <a:gd name="connsiteX3" fmla="*/ 370978 w 410417"/>
              <a:gd name="connsiteY3" fmla="*/ 279773 h 372225"/>
              <a:gd name="connsiteX4" fmla="*/ 199662 w 410417"/>
              <a:gd name="connsiteY4" fmla="*/ 372209 h 372225"/>
              <a:gd name="connsiteX5" fmla="*/ 0 w 410417"/>
              <a:gd name="connsiteY5" fmla="*/ 372209 h 372225"/>
              <a:gd name="connsiteX6" fmla="*/ 0 w 410417"/>
              <a:gd name="connsiteY6" fmla="*/ 173780 h 372225"/>
              <a:gd name="connsiteX7" fmla="*/ 120784 w 410417"/>
              <a:gd name="connsiteY7" fmla="*/ 176245 h 372225"/>
              <a:gd name="connsiteX8" fmla="*/ 171315 w 410417"/>
              <a:gd name="connsiteY8" fmla="*/ 140503 h 372225"/>
              <a:gd name="connsiteX9" fmla="*/ 181175 w 410417"/>
              <a:gd name="connsiteY9" fmla="*/ 93668 h 372225"/>
              <a:gd name="connsiteX10" fmla="*/ 181175 w 410417"/>
              <a:gd name="connsiteY10" fmla="*/ 0 h 37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17" h="372225">
                <a:moveTo>
                  <a:pt x="181175" y="0"/>
                </a:moveTo>
                <a:lnTo>
                  <a:pt x="410417" y="0"/>
                </a:lnTo>
                <a:cubicBezTo>
                  <a:pt x="410006" y="48067"/>
                  <a:pt x="409596" y="96133"/>
                  <a:pt x="409185" y="144200"/>
                </a:cubicBezTo>
                <a:cubicBezTo>
                  <a:pt x="409185" y="192678"/>
                  <a:pt x="396449" y="237869"/>
                  <a:pt x="370978" y="279773"/>
                </a:cubicBezTo>
                <a:cubicBezTo>
                  <a:pt x="334003" y="342219"/>
                  <a:pt x="276898" y="373031"/>
                  <a:pt x="199662" y="372209"/>
                </a:cubicBezTo>
                <a:lnTo>
                  <a:pt x="0" y="372209"/>
                </a:lnTo>
                <a:lnTo>
                  <a:pt x="0" y="173780"/>
                </a:lnTo>
                <a:lnTo>
                  <a:pt x="120784" y="176245"/>
                </a:lnTo>
                <a:cubicBezTo>
                  <a:pt x="140503" y="177066"/>
                  <a:pt x="157347" y="165152"/>
                  <a:pt x="171315" y="140503"/>
                </a:cubicBezTo>
                <a:cubicBezTo>
                  <a:pt x="177067" y="130643"/>
                  <a:pt x="180354" y="115031"/>
                  <a:pt x="181175" y="93668"/>
                </a:cubicBezTo>
                <a:lnTo>
                  <a:pt x="1811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89608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117 0.00093 L 0.17604 -0.00254 " pathEditMode="relative" rAng="0" ptsTypes="AA">
                                      <p:cBhvr>
                                        <p:cTn id="6" dur="2000" fill="hold"/>
                                        <p:tgtEl>
                                          <p:spTgt spid="21"/>
                                        </p:tgtEl>
                                        <p:attrNameLst>
                                          <p:attrName>ppt_x</p:attrName>
                                          <p:attrName>ppt_y</p:attrName>
                                        </p:attrNameLst>
                                      </p:cBhvr>
                                      <p:rCtr x="8854" y="-185"/>
                                    </p:animMotion>
                                  </p:childTnLst>
                                </p:cTn>
                              </p:par>
                              <p:par>
                                <p:cTn id="7" presetID="42" presetClass="path" presetSubtype="0" accel="50000" decel="50000" fill="hold" grpId="0" nodeType="withEffect">
                                  <p:stCondLst>
                                    <p:cond delay="0"/>
                                  </p:stCondLst>
                                  <p:childTnLst>
                                    <p:animMotion origin="layout" path="M 4.16667E-6 -2.96296E-6 L 4.16667E-6 0.27153 " pathEditMode="relative" rAng="0" ptsTypes="AA">
                                      <p:cBhvr>
                                        <p:cTn id="8" dur="2000" fill="hold"/>
                                        <p:tgtEl>
                                          <p:spTgt spid="71"/>
                                        </p:tgtEl>
                                        <p:attrNameLst>
                                          <p:attrName>ppt_x</p:attrName>
                                          <p:attrName>ppt_y</p:attrName>
                                        </p:attrNameLst>
                                      </p:cBhvr>
                                      <p:rCtr x="0" y="13565"/>
                                    </p:animMotion>
                                  </p:childTnLst>
                                </p:cTn>
                              </p:par>
                              <p:par>
                                <p:cTn id="9" presetID="35" presetClass="path" presetSubtype="0" accel="50000" decel="50000" fill="hold" grpId="0" nodeType="withEffect">
                                  <p:stCondLst>
                                    <p:cond delay="0"/>
                                  </p:stCondLst>
                                  <p:childTnLst>
                                    <p:animMotion origin="layout" path="M 2.91667E-6 4.07407E-6 L -0.14792 4.07407E-6 " pathEditMode="relative" rAng="0" ptsTypes="AA">
                                      <p:cBhvr>
                                        <p:cTn id="10" dur="2000" fill="hold"/>
                                        <p:tgtEl>
                                          <p:spTgt spid="82"/>
                                        </p:tgtEl>
                                        <p:attrNameLst>
                                          <p:attrName>ppt_x</p:attrName>
                                          <p:attrName>ppt_y</p:attrName>
                                        </p:attrNameLst>
                                      </p:cBhvr>
                                      <p:rCtr x="-7396" y="0"/>
                                    </p:animMotion>
                                  </p:childTnLst>
                                </p:cTn>
                              </p:par>
                              <p:par>
                                <p:cTn id="11" presetID="63" presetClass="path" presetSubtype="0" accel="50000" decel="50000" fill="hold" grpId="0" nodeType="withEffect">
                                  <p:stCondLst>
                                    <p:cond delay="0"/>
                                  </p:stCondLst>
                                  <p:childTnLst>
                                    <p:animMotion origin="layout" path="M -2.08333E-7 4.81481E-6 L 0.1013 4.81481E-6 " pathEditMode="relative" rAng="0" ptsTypes="AA">
                                      <p:cBhvr>
                                        <p:cTn id="12" dur="2000" fill="hold"/>
                                        <p:tgtEl>
                                          <p:spTgt spid="83"/>
                                        </p:tgtEl>
                                        <p:attrNameLst>
                                          <p:attrName>ppt_x</p:attrName>
                                          <p:attrName>ppt_y</p:attrName>
                                        </p:attrNameLst>
                                      </p:cBhvr>
                                      <p:rCtr x="5065" y="0"/>
                                    </p:animMotion>
                                  </p:childTnLst>
                                </p:cTn>
                              </p:par>
                              <p:par>
                                <p:cTn id="13" presetID="35" presetClass="path" presetSubtype="0" accel="50000" decel="50000" fill="hold" grpId="0" nodeType="withEffect">
                                  <p:stCondLst>
                                    <p:cond delay="0"/>
                                  </p:stCondLst>
                                  <p:childTnLst>
                                    <p:animMotion origin="layout" path="M -2.29167E-6 4.81481E-6 L -0.10495 4.81481E-6 " pathEditMode="relative" rAng="0" ptsTypes="AA">
                                      <p:cBhvr>
                                        <p:cTn id="14" dur="2000" fill="hold"/>
                                        <p:tgtEl>
                                          <p:spTgt spid="84"/>
                                        </p:tgtEl>
                                        <p:attrNameLst>
                                          <p:attrName>ppt_x</p:attrName>
                                          <p:attrName>ppt_y</p:attrName>
                                        </p:attrNameLst>
                                      </p:cBhvr>
                                      <p:rCtr x="-5260" y="0"/>
                                    </p:animMotion>
                                  </p:childTnLst>
                                </p:cTn>
                              </p:par>
                              <p:par>
                                <p:cTn id="15" presetID="64" presetClass="path" presetSubtype="0" accel="50000" decel="50000" fill="hold" grpId="0" nodeType="withEffect">
                                  <p:stCondLst>
                                    <p:cond delay="0"/>
                                  </p:stCondLst>
                                  <p:childTnLst>
                                    <p:animMotion origin="layout" path="M 2.91667E-6 -0.0007 L 2.91667E-6 -0.21945 " pathEditMode="relative" rAng="0" ptsTypes="AA">
                                      <p:cBhvr>
                                        <p:cTn id="16" dur="2000" fill="hold"/>
                                        <p:tgtEl>
                                          <p:spTgt spid="94"/>
                                        </p:tgtEl>
                                        <p:attrNameLst>
                                          <p:attrName>ppt_x</p:attrName>
                                          <p:attrName>ppt_y</p:attrName>
                                        </p:attrNameLst>
                                      </p:cBhvr>
                                      <p:rCtr x="0" y="-10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1" grpId="0" animBg="1"/>
      <p:bldP spid="82" grpId="0" animBg="1"/>
      <p:bldP spid="83" grpId="0" animBg="1"/>
      <p:bldP spid="84" grpId="0" animBg="1"/>
      <p:bldP spid="9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40DB4A63-111B-4653-AB8F-4B8A1BF3F74B}"/>
              </a:ext>
            </a:extLst>
          </p:cNvPr>
          <p:cNvGrpSpPr/>
          <p:nvPr/>
        </p:nvGrpSpPr>
        <p:grpSpPr>
          <a:xfrm>
            <a:off x="-1605346" y="-3695846"/>
            <a:ext cx="15392466" cy="14262246"/>
            <a:chOff x="-1605346" y="-3695846"/>
            <a:chExt cx="15392466" cy="14262246"/>
          </a:xfrm>
        </p:grpSpPr>
        <p:grpSp>
          <p:nvGrpSpPr>
            <p:cNvPr id="7" name="组合 6">
              <a:extLst>
                <a:ext uri="{FF2B5EF4-FFF2-40B4-BE49-F238E27FC236}">
                  <a16:creationId xmlns:a16="http://schemas.microsoft.com/office/drawing/2014/main" id="{8F62D3EF-BBDF-42AD-B6EF-9DD0DBADAB71}"/>
                </a:ext>
              </a:extLst>
            </p:cNvPr>
            <p:cNvGrpSpPr/>
            <p:nvPr/>
          </p:nvGrpSpPr>
          <p:grpSpPr>
            <a:xfrm rot="900000">
              <a:off x="5704729" y="-3695846"/>
              <a:ext cx="789985" cy="14242067"/>
              <a:chOff x="5867400" y="-1000760"/>
              <a:chExt cx="457200" cy="8859520"/>
            </a:xfrm>
          </p:grpSpPr>
          <p:sp>
            <p:nvSpPr>
              <p:cNvPr id="2" name="流程图: 合并 1">
                <a:extLst>
                  <a:ext uri="{FF2B5EF4-FFF2-40B4-BE49-F238E27FC236}">
                    <a16:creationId xmlns:a16="http://schemas.microsoft.com/office/drawing/2014/main" id="{A3B02CB8-9213-413C-AB64-AF486E89305D}"/>
                  </a:ext>
                </a:extLst>
              </p:cNvPr>
              <p:cNvSpPr/>
              <p:nvPr/>
            </p:nvSpPr>
            <p:spPr>
              <a:xfrm>
                <a:off x="5867400" y="-100076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 name="流程图: 合并 2">
                <a:extLst>
                  <a:ext uri="{FF2B5EF4-FFF2-40B4-BE49-F238E27FC236}">
                    <a16:creationId xmlns:a16="http://schemas.microsoft.com/office/drawing/2014/main" id="{4A2647B4-1067-4234-9570-B669A7C06491}"/>
                  </a:ext>
                </a:extLst>
              </p:cNvPr>
              <p:cNvSpPr/>
              <p:nvPr/>
            </p:nvSpPr>
            <p:spPr>
              <a:xfrm flipV="1">
                <a:off x="5867400" y="342900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70BF8694-5433-4770-8E2E-D1BC4B566A01}"/>
                </a:ext>
              </a:extLst>
            </p:cNvPr>
            <p:cNvGrpSpPr/>
            <p:nvPr/>
          </p:nvGrpSpPr>
          <p:grpSpPr>
            <a:xfrm>
              <a:off x="5735023" y="-3695846"/>
              <a:ext cx="789985" cy="14242067"/>
              <a:chOff x="5867400" y="-909320"/>
              <a:chExt cx="457200" cy="8859520"/>
            </a:xfrm>
          </p:grpSpPr>
          <p:sp>
            <p:nvSpPr>
              <p:cNvPr id="4" name="流程图: 合并 3">
                <a:extLst>
                  <a:ext uri="{FF2B5EF4-FFF2-40B4-BE49-F238E27FC236}">
                    <a16:creationId xmlns:a16="http://schemas.microsoft.com/office/drawing/2014/main" id="{DBC9324D-D7FE-421B-89CE-202E9A2EF075}"/>
                  </a:ext>
                </a:extLst>
              </p:cNvPr>
              <p:cNvSpPr/>
              <p:nvPr/>
            </p:nvSpPr>
            <p:spPr>
              <a:xfrm>
                <a:off x="5867400" y="-90932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流程图: 合并 4">
                <a:extLst>
                  <a:ext uri="{FF2B5EF4-FFF2-40B4-BE49-F238E27FC236}">
                    <a16:creationId xmlns:a16="http://schemas.microsoft.com/office/drawing/2014/main" id="{14BCB799-AF0C-46FB-8556-42D28B2DAF45}"/>
                  </a:ext>
                </a:extLst>
              </p:cNvPr>
              <p:cNvSpPr/>
              <p:nvPr/>
            </p:nvSpPr>
            <p:spPr>
              <a:xfrm flipV="1">
                <a:off x="5867400" y="352044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FD7DEF84-EBE8-4710-BDC3-B80E46442554}"/>
                </a:ext>
              </a:extLst>
            </p:cNvPr>
            <p:cNvGrpSpPr/>
            <p:nvPr/>
          </p:nvGrpSpPr>
          <p:grpSpPr>
            <a:xfrm rot="1800000">
              <a:off x="5738046" y="-3695846"/>
              <a:ext cx="789985" cy="14242067"/>
              <a:chOff x="5867400" y="-1000760"/>
              <a:chExt cx="457200" cy="8859520"/>
            </a:xfrm>
          </p:grpSpPr>
          <p:sp>
            <p:nvSpPr>
              <p:cNvPr id="9" name="流程图: 合并 8">
                <a:extLst>
                  <a:ext uri="{FF2B5EF4-FFF2-40B4-BE49-F238E27FC236}">
                    <a16:creationId xmlns:a16="http://schemas.microsoft.com/office/drawing/2014/main" id="{D26F6FDE-AEB8-425D-A3B3-5C0C8FAFCA7F}"/>
                  </a:ext>
                </a:extLst>
              </p:cNvPr>
              <p:cNvSpPr/>
              <p:nvPr/>
            </p:nvSpPr>
            <p:spPr>
              <a:xfrm>
                <a:off x="5867400" y="-100076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流程图: 合并 9">
                <a:extLst>
                  <a:ext uri="{FF2B5EF4-FFF2-40B4-BE49-F238E27FC236}">
                    <a16:creationId xmlns:a16="http://schemas.microsoft.com/office/drawing/2014/main" id="{40C2CDDE-16B7-4041-84E0-476C2876F5E3}"/>
                  </a:ext>
                </a:extLst>
              </p:cNvPr>
              <p:cNvSpPr/>
              <p:nvPr/>
            </p:nvSpPr>
            <p:spPr>
              <a:xfrm flipV="1">
                <a:off x="5867400" y="342900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9913A5BC-6491-4018-962F-1C4F69F2774A}"/>
                </a:ext>
              </a:extLst>
            </p:cNvPr>
            <p:cNvGrpSpPr/>
            <p:nvPr/>
          </p:nvGrpSpPr>
          <p:grpSpPr>
            <a:xfrm rot="2700000">
              <a:off x="5765556" y="-4228891"/>
              <a:ext cx="734969" cy="15308159"/>
              <a:chOff x="5867400" y="-1000760"/>
              <a:chExt cx="457200" cy="8859520"/>
            </a:xfrm>
          </p:grpSpPr>
          <p:sp>
            <p:nvSpPr>
              <p:cNvPr id="12" name="流程图: 合并 11">
                <a:extLst>
                  <a:ext uri="{FF2B5EF4-FFF2-40B4-BE49-F238E27FC236}">
                    <a16:creationId xmlns:a16="http://schemas.microsoft.com/office/drawing/2014/main" id="{FCA03E4B-4B08-4376-A7DF-EF41A3333B93}"/>
                  </a:ext>
                </a:extLst>
              </p:cNvPr>
              <p:cNvSpPr/>
              <p:nvPr/>
            </p:nvSpPr>
            <p:spPr>
              <a:xfrm>
                <a:off x="5867400" y="-100076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 name="流程图: 合并 12">
                <a:extLst>
                  <a:ext uri="{FF2B5EF4-FFF2-40B4-BE49-F238E27FC236}">
                    <a16:creationId xmlns:a16="http://schemas.microsoft.com/office/drawing/2014/main" id="{0645A3B9-F3C3-4336-9111-29947C661210}"/>
                  </a:ext>
                </a:extLst>
              </p:cNvPr>
              <p:cNvSpPr/>
              <p:nvPr/>
            </p:nvSpPr>
            <p:spPr>
              <a:xfrm flipV="1">
                <a:off x="5867400" y="342900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248FE32A-79CD-4D77-B007-E9DC76F77C9B}"/>
                </a:ext>
              </a:extLst>
            </p:cNvPr>
            <p:cNvGrpSpPr/>
            <p:nvPr/>
          </p:nvGrpSpPr>
          <p:grpSpPr>
            <a:xfrm rot="4500000">
              <a:off x="5732235" y="-4228894"/>
              <a:ext cx="734969" cy="15308159"/>
              <a:chOff x="5867400" y="-1000760"/>
              <a:chExt cx="457200" cy="8859520"/>
            </a:xfrm>
          </p:grpSpPr>
          <p:sp>
            <p:nvSpPr>
              <p:cNvPr id="15" name="流程图: 合并 14">
                <a:extLst>
                  <a:ext uri="{FF2B5EF4-FFF2-40B4-BE49-F238E27FC236}">
                    <a16:creationId xmlns:a16="http://schemas.microsoft.com/office/drawing/2014/main" id="{338A3EE3-49DC-42B9-9801-0417BE388117}"/>
                  </a:ext>
                </a:extLst>
              </p:cNvPr>
              <p:cNvSpPr/>
              <p:nvPr/>
            </p:nvSpPr>
            <p:spPr>
              <a:xfrm>
                <a:off x="5867400" y="-100076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流程图: 合并 15">
                <a:extLst>
                  <a:ext uri="{FF2B5EF4-FFF2-40B4-BE49-F238E27FC236}">
                    <a16:creationId xmlns:a16="http://schemas.microsoft.com/office/drawing/2014/main" id="{FCE3DB5E-E98B-4535-83CD-D06105F06CE4}"/>
                  </a:ext>
                </a:extLst>
              </p:cNvPr>
              <p:cNvSpPr/>
              <p:nvPr/>
            </p:nvSpPr>
            <p:spPr>
              <a:xfrm flipV="1">
                <a:off x="5867400" y="342900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2738DBCD-9313-4F61-B5DE-5B4B578D2253}"/>
                </a:ext>
              </a:extLst>
            </p:cNvPr>
            <p:cNvGrpSpPr/>
            <p:nvPr/>
          </p:nvGrpSpPr>
          <p:grpSpPr>
            <a:xfrm rot="3600000">
              <a:off x="5681249" y="-4228894"/>
              <a:ext cx="734969" cy="15308159"/>
              <a:chOff x="5867400" y="-909320"/>
              <a:chExt cx="457200" cy="8859520"/>
            </a:xfrm>
          </p:grpSpPr>
          <p:sp>
            <p:nvSpPr>
              <p:cNvPr id="18" name="流程图: 合并 17">
                <a:extLst>
                  <a:ext uri="{FF2B5EF4-FFF2-40B4-BE49-F238E27FC236}">
                    <a16:creationId xmlns:a16="http://schemas.microsoft.com/office/drawing/2014/main" id="{F5AADC67-2DB4-4F73-ACF0-061A7F496794}"/>
                  </a:ext>
                </a:extLst>
              </p:cNvPr>
              <p:cNvSpPr/>
              <p:nvPr/>
            </p:nvSpPr>
            <p:spPr>
              <a:xfrm>
                <a:off x="5867400" y="-90932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 name="流程图: 合并 18">
                <a:extLst>
                  <a:ext uri="{FF2B5EF4-FFF2-40B4-BE49-F238E27FC236}">
                    <a16:creationId xmlns:a16="http://schemas.microsoft.com/office/drawing/2014/main" id="{606B03AE-C378-4728-94DA-AD0D89870D14}"/>
                  </a:ext>
                </a:extLst>
              </p:cNvPr>
              <p:cNvSpPr/>
              <p:nvPr/>
            </p:nvSpPr>
            <p:spPr>
              <a:xfrm flipV="1">
                <a:off x="5867400" y="352044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0076CB01-077B-42B9-85C0-09D4DD940EB0}"/>
                </a:ext>
              </a:extLst>
            </p:cNvPr>
            <p:cNvGrpSpPr/>
            <p:nvPr/>
          </p:nvGrpSpPr>
          <p:grpSpPr>
            <a:xfrm rot="5400000">
              <a:off x="5765552" y="-4228894"/>
              <a:ext cx="734969" cy="15308159"/>
              <a:chOff x="5867400" y="-1000760"/>
              <a:chExt cx="457200" cy="8859520"/>
            </a:xfrm>
          </p:grpSpPr>
          <p:sp>
            <p:nvSpPr>
              <p:cNvPr id="21" name="流程图: 合并 20">
                <a:extLst>
                  <a:ext uri="{FF2B5EF4-FFF2-40B4-BE49-F238E27FC236}">
                    <a16:creationId xmlns:a16="http://schemas.microsoft.com/office/drawing/2014/main" id="{D657B292-D8A8-4741-8A3C-DCCD15F667A3}"/>
                  </a:ext>
                </a:extLst>
              </p:cNvPr>
              <p:cNvSpPr/>
              <p:nvPr/>
            </p:nvSpPr>
            <p:spPr>
              <a:xfrm>
                <a:off x="5867400" y="-100076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流程图: 合并 21">
                <a:extLst>
                  <a:ext uri="{FF2B5EF4-FFF2-40B4-BE49-F238E27FC236}">
                    <a16:creationId xmlns:a16="http://schemas.microsoft.com/office/drawing/2014/main" id="{0DBF9906-3230-4468-9946-BF9BCEA82C7D}"/>
                  </a:ext>
                </a:extLst>
              </p:cNvPr>
              <p:cNvSpPr/>
              <p:nvPr/>
            </p:nvSpPr>
            <p:spPr>
              <a:xfrm flipV="1">
                <a:off x="5867400" y="342900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C0570F20-AF3B-4521-81B1-9457121F029E}"/>
                </a:ext>
              </a:extLst>
            </p:cNvPr>
            <p:cNvGrpSpPr/>
            <p:nvPr/>
          </p:nvGrpSpPr>
          <p:grpSpPr>
            <a:xfrm rot="6300000">
              <a:off x="5765554" y="-4228892"/>
              <a:ext cx="734969" cy="15308159"/>
              <a:chOff x="5867400" y="-1000760"/>
              <a:chExt cx="457200" cy="8859520"/>
            </a:xfrm>
          </p:grpSpPr>
          <p:sp>
            <p:nvSpPr>
              <p:cNvPr id="24" name="流程图: 合并 23">
                <a:extLst>
                  <a:ext uri="{FF2B5EF4-FFF2-40B4-BE49-F238E27FC236}">
                    <a16:creationId xmlns:a16="http://schemas.microsoft.com/office/drawing/2014/main" id="{4512BCB9-1213-4D24-807B-B87B75EA049F}"/>
                  </a:ext>
                </a:extLst>
              </p:cNvPr>
              <p:cNvSpPr/>
              <p:nvPr/>
            </p:nvSpPr>
            <p:spPr>
              <a:xfrm>
                <a:off x="5867400" y="-100076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5" name="流程图: 合并 24">
                <a:extLst>
                  <a:ext uri="{FF2B5EF4-FFF2-40B4-BE49-F238E27FC236}">
                    <a16:creationId xmlns:a16="http://schemas.microsoft.com/office/drawing/2014/main" id="{1AB09191-6A80-4AB1-8402-D3D2D912E475}"/>
                  </a:ext>
                </a:extLst>
              </p:cNvPr>
              <p:cNvSpPr/>
              <p:nvPr/>
            </p:nvSpPr>
            <p:spPr>
              <a:xfrm flipV="1">
                <a:off x="5867400" y="342900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E47D228C-0AD4-4043-84E4-245DBD3D9DA6}"/>
                </a:ext>
              </a:extLst>
            </p:cNvPr>
            <p:cNvGrpSpPr/>
            <p:nvPr/>
          </p:nvGrpSpPr>
          <p:grpSpPr>
            <a:xfrm rot="8100000">
              <a:off x="5738044" y="-3675668"/>
              <a:ext cx="789985" cy="14242067"/>
              <a:chOff x="5867400" y="-1000760"/>
              <a:chExt cx="457200" cy="8859520"/>
            </a:xfrm>
          </p:grpSpPr>
          <p:sp>
            <p:nvSpPr>
              <p:cNvPr id="27" name="流程图: 合并 26">
                <a:extLst>
                  <a:ext uri="{FF2B5EF4-FFF2-40B4-BE49-F238E27FC236}">
                    <a16:creationId xmlns:a16="http://schemas.microsoft.com/office/drawing/2014/main" id="{AA3FB214-8BC6-4876-AF52-5A62948AF097}"/>
                  </a:ext>
                </a:extLst>
              </p:cNvPr>
              <p:cNvSpPr/>
              <p:nvPr/>
            </p:nvSpPr>
            <p:spPr>
              <a:xfrm>
                <a:off x="5867400" y="-100076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流程图: 合并 27">
                <a:extLst>
                  <a:ext uri="{FF2B5EF4-FFF2-40B4-BE49-F238E27FC236}">
                    <a16:creationId xmlns:a16="http://schemas.microsoft.com/office/drawing/2014/main" id="{9637DA17-00E8-439A-AC4C-585E8E45AB3E}"/>
                  </a:ext>
                </a:extLst>
              </p:cNvPr>
              <p:cNvSpPr/>
              <p:nvPr/>
            </p:nvSpPr>
            <p:spPr>
              <a:xfrm flipV="1">
                <a:off x="5867400" y="342900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5943E8BE-6659-4441-BB36-ABE2CCCBF2AA}"/>
                </a:ext>
              </a:extLst>
            </p:cNvPr>
            <p:cNvGrpSpPr/>
            <p:nvPr/>
          </p:nvGrpSpPr>
          <p:grpSpPr>
            <a:xfrm rot="7200000">
              <a:off x="5714566" y="-4208715"/>
              <a:ext cx="734969" cy="15308159"/>
              <a:chOff x="5867400" y="-909320"/>
              <a:chExt cx="457200" cy="8859520"/>
            </a:xfrm>
          </p:grpSpPr>
          <p:sp>
            <p:nvSpPr>
              <p:cNvPr id="30" name="流程图: 合并 29">
                <a:extLst>
                  <a:ext uri="{FF2B5EF4-FFF2-40B4-BE49-F238E27FC236}">
                    <a16:creationId xmlns:a16="http://schemas.microsoft.com/office/drawing/2014/main" id="{F0EDF1DE-E576-415F-8DB8-7674BD80CB68}"/>
                  </a:ext>
                </a:extLst>
              </p:cNvPr>
              <p:cNvSpPr/>
              <p:nvPr/>
            </p:nvSpPr>
            <p:spPr>
              <a:xfrm>
                <a:off x="5867400" y="-90932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1" name="流程图: 合并 30">
                <a:extLst>
                  <a:ext uri="{FF2B5EF4-FFF2-40B4-BE49-F238E27FC236}">
                    <a16:creationId xmlns:a16="http://schemas.microsoft.com/office/drawing/2014/main" id="{4B082496-7D7A-4103-ACA0-7655DA2D51CC}"/>
                  </a:ext>
                </a:extLst>
              </p:cNvPr>
              <p:cNvSpPr/>
              <p:nvPr/>
            </p:nvSpPr>
            <p:spPr>
              <a:xfrm flipV="1">
                <a:off x="5867400" y="352044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grpSp>
        <p:grpSp>
          <p:nvGrpSpPr>
            <p:cNvPr id="32" name="组合 31">
              <a:extLst>
                <a:ext uri="{FF2B5EF4-FFF2-40B4-BE49-F238E27FC236}">
                  <a16:creationId xmlns:a16="http://schemas.microsoft.com/office/drawing/2014/main" id="{3CE036F7-91F4-4A11-87A4-8CD5D27DB521}"/>
                </a:ext>
              </a:extLst>
            </p:cNvPr>
            <p:cNvGrpSpPr/>
            <p:nvPr/>
          </p:nvGrpSpPr>
          <p:grpSpPr>
            <a:xfrm rot="9000000">
              <a:off x="5771361" y="-3675668"/>
              <a:ext cx="789985" cy="14242067"/>
              <a:chOff x="5867400" y="-1000760"/>
              <a:chExt cx="457200" cy="8859520"/>
            </a:xfrm>
          </p:grpSpPr>
          <p:sp>
            <p:nvSpPr>
              <p:cNvPr id="33" name="流程图: 合并 32">
                <a:extLst>
                  <a:ext uri="{FF2B5EF4-FFF2-40B4-BE49-F238E27FC236}">
                    <a16:creationId xmlns:a16="http://schemas.microsoft.com/office/drawing/2014/main" id="{3B0DB15D-0E7E-4F1A-8401-E75B2D5BBB8E}"/>
                  </a:ext>
                </a:extLst>
              </p:cNvPr>
              <p:cNvSpPr/>
              <p:nvPr/>
            </p:nvSpPr>
            <p:spPr>
              <a:xfrm>
                <a:off x="5867400" y="-100076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4" name="流程图: 合并 33">
                <a:extLst>
                  <a:ext uri="{FF2B5EF4-FFF2-40B4-BE49-F238E27FC236}">
                    <a16:creationId xmlns:a16="http://schemas.microsoft.com/office/drawing/2014/main" id="{42ECBF78-8976-4EB1-9E41-3FF8C426E732}"/>
                  </a:ext>
                </a:extLst>
              </p:cNvPr>
              <p:cNvSpPr/>
              <p:nvPr/>
            </p:nvSpPr>
            <p:spPr>
              <a:xfrm flipV="1">
                <a:off x="5867400" y="342900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6CC51AF5-335E-491F-ACBE-A04194D10FED}"/>
                </a:ext>
              </a:extLst>
            </p:cNvPr>
            <p:cNvGrpSpPr/>
            <p:nvPr/>
          </p:nvGrpSpPr>
          <p:grpSpPr>
            <a:xfrm rot="9900000">
              <a:off x="5771363" y="-3675667"/>
              <a:ext cx="789985" cy="14242067"/>
              <a:chOff x="5867400" y="-1000760"/>
              <a:chExt cx="457200" cy="8859520"/>
            </a:xfrm>
          </p:grpSpPr>
          <p:sp>
            <p:nvSpPr>
              <p:cNvPr id="36" name="流程图: 合并 35">
                <a:extLst>
                  <a:ext uri="{FF2B5EF4-FFF2-40B4-BE49-F238E27FC236}">
                    <a16:creationId xmlns:a16="http://schemas.microsoft.com/office/drawing/2014/main" id="{60F5BE9A-8383-41F8-A0F1-CFD83108C999}"/>
                  </a:ext>
                </a:extLst>
              </p:cNvPr>
              <p:cNvSpPr/>
              <p:nvPr/>
            </p:nvSpPr>
            <p:spPr>
              <a:xfrm>
                <a:off x="5867400" y="-100076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流程图: 合并 36">
                <a:extLst>
                  <a:ext uri="{FF2B5EF4-FFF2-40B4-BE49-F238E27FC236}">
                    <a16:creationId xmlns:a16="http://schemas.microsoft.com/office/drawing/2014/main" id="{1B3CA21A-902B-4587-BE4A-BF4370DD45FB}"/>
                  </a:ext>
                </a:extLst>
              </p:cNvPr>
              <p:cNvSpPr/>
              <p:nvPr/>
            </p:nvSpPr>
            <p:spPr>
              <a:xfrm flipV="1">
                <a:off x="5867400" y="3429000"/>
                <a:ext cx="457200" cy="4429760"/>
              </a:xfrm>
              <a:prstGeom prst="flowChartMerg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grpSp>
      <p:sp>
        <p:nvSpPr>
          <p:cNvPr id="40" name="文本框 39">
            <a:extLst>
              <a:ext uri="{FF2B5EF4-FFF2-40B4-BE49-F238E27FC236}">
                <a16:creationId xmlns:a16="http://schemas.microsoft.com/office/drawing/2014/main" id="{85D2537E-006C-4952-BEA3-3CFD2FFBF656}"/>
              </a:ext>
            </a:extLst>
          </p:cNvPr>
          <p:cNvSpPr txBox="1"/>
          <p:nvPr/>
        </p:nvSpPr>
        <p:spPr>
          <a:xfrm>
            <a:off x="4128878" y="2436394"/>
            <a:ext cx="3877985" cy="2923877"/>
          </a:xfrm>
          <a:prstGeom prst="rect">
            <a:avLst/>
          </a:prstGeom>
          <a:noFill/>
        </p:spPr>
        <p:txBody>
          <a:bodyPr wrap="none" rtlCol="0">
            <a:spAutoFit/>
          </a:bodyPr>
          <a:lstStyle/>
          <a:p>
            <a:r>
              <a:rPr lang="zh-CN" altLang="en-US" sz="9600" i="1" dirty="0">
                <a:ln w="31750">
                  <a:solidFill>
                    <a:schemeClr val="tx1"/>
                  </a:solidFill>
                </a:ln>
                <a:solidFill>
                  <a:schemeClr val="bg1"/>
                </a:solidFill>
                <a:latin typeface="方正兰亭粗黑简体" panose="02000000000000000000" pitchFamily="2" charset="-122"/>
                <a:ea typeface="方正兰亭粗黑简体" panose="02000000000000000000" pitchFamily="2" charset="-122"/>
              </a:rPr>
              <a:t>肯德鸡</a:t>
            </a:r>
            <a:endParaRPr lang="en-US" altLang="zh-CN" sz="9600" i="1" dirty="0">
              <a:ln w="31750">
                <a:solidFill>
                  <a:schemeClr val="tx1"/>
                </a:solidFill>
              </a:ln>
              <a:solidFill>
                <a:schemeClr val="bg1"/>
              </a:solidFill>
              <a:latin typeface="方正兰亭粗黑简体" panose="02000000000000000000" pitchFamily="2" charset="-122"/>
              <a:ea typeface="方正兰亭粗黑简体" panose="02000000000000000000" pitchFamily="2" charset="-122"/>
            </a:endParaRPr>
          </a:p>
          <a:p>
            <a:pPr algn="ctr"/>
            <a:r>
              <a:rPr lang="en-US" altLang="zh-CN" sz="8800" i="1" dirty="0">
                <a:ln w="31750">
                  <a:solidFill>
                    <a:schemeClr val="tx1"/>
                  </a:solidFill>
                </a:ln>
                <a:solidFill>
                  <a:schemeClr val="bg1"/>
                </a:solidFill>
                <a:latin typeface="Rockwell Extra Bold" panose="02060903040505020403" pitchFamily="18" charset="0"/>
                <a:ea typeface="方正兰亭粗黑简体" panose="02000000000000000000" pitchFamily="2" charset="-122"/>
              </a:rPr>
              <a:t>KFG</a:t>
            </a:r>
            <a:endParaRPr lang="zh-CN" altLang="en-US" sz="8800" i="1" dirty="0">
              <a:ln w="31750">
                <a:solidFill>
                  <a:schemeClr val="tx1"/>
                </a:solidFill>
              </a:ln>
              <a:solidFill>
                <a:schemeClr val="bg1"/>
              </a:solidFill>
              <a:latin typeface="Rockwell Extra Bold" panose="02060903040505020403" pitchFamily="18" charset="0"/>
              <a:ea typeface="方正兰亭粗黑简体" panose="02000000000000000000" pitchFamily="2" charset="-122"/>
            </a:endParaRPr>
          </a:p>
        </p:txBody>
      </p:sp>
      <p:pic>
        <p:nvPicPr>
          <p:cNvPr id="41" name="韩国游戏《tinymutants》资源素材-Media-项目_爱给网_aigei_com">
            <a:hlinkClick r:id="" action="ppaction://media"/>
            <a:extLst>
              <a:ext uri="{FF2B5EF4-FFF2-40B4-BE49-F238E27FC236}">
                <a16:creationId xmlns:a16="http://schemas.microsoft.com/office/drawing/2014/main" id="{2FEDBCC3-C41E-4C65-A5EE-5AE369D77C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72645" y="440337"/>
            <a:ext cx="487363" cy="487363"/>
          </a:xfrm>
          <a:prstGeom prst="rect">
            <a:avLst/>
          </a:prstGeom>
        </p:spPr>
      </p:pic>
    </p:spTree>
    <p:extLst>
      <p:ext uri="{BB962C8B-B14F-4D97-AF65-F5344CB8AC3E}">
        <p14:creationId xmlns:p14="http://schemas.microsoft.com/office/powerpoint/2010/main" val="292307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1" fill="hold"/>
                                        <p:tgtEl>
                                          <p:spTgt spid="41"/>
                                        </p:tgtEl>
                                      </p:cBhvr>
                                    </p:cmd>
                                  </p:childTnLst>
                                </p:cTn>
                              </p:par>
                              <p:par>
                                <p:cTn id="7" presetID="8" presetClass="emph" presetSubtype="0" fill="hold" nodeType="withEffect">
                                  <p:stCondLst>
                                    <p:cond delay="0"/>
                                  </p:stCondLst>
                                  <p:childTnLst>
                                    <p:animRot by="21600000">
                                      <p:cBhvr>
                                        <p:cTn id="8" dur="3000" fill="hold"/>
                                        <p:tgtEl>
                                          <p:spTgt spid="39"/>
                                        </p:tgtEl>
                                        <p:attrNameLst>
                                          <p:attrName>r</p:attrName>
                                        </p:attrNameLst>
                                      </p:cBhvr>
                                    </p:animRot>
                                  </p:childTnLst>
                                </p:cTn>
                              </p:par>
                              <p:par>
                                <p:cTn id="9" presetID="6" presetClass="emph" presetSubtype="0" fill="hold" grpId="0" nodeType="withEffect">
                                  <p:stCondLst>
                                    <p:cond delay="0"/>
                                  </p:stCondLst>
                                  <p:childTnLst>
                                    <p:animScale>
                                      <p:cBhvr>
                                        <p:cTn id="10" dur="1500" fill="hold"/>
                                        <p:tgtEl>
                                          <p:spTgt spid="4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1"/>
                </p:tgtEl>
              </p:cMediaNode>
            </p:audio>
          </p:childTnLst>
        </p:cTn>
      </p:par>
    </p:tnLst>
    <p:bldLst>
      <p:bldP spid="40"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27DBB"/>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401172DD-7B5D-4914-B4BE-FFF86A814C82}"/>
              </a:ext>
            </a:extLst>
          </p:cNvPr>
          <p:cNvGrpSpPr/>
          <p:nvPr/>
        </p:nvGrpSpPr>
        <p:grpSpPr>
          <a:xfrm>
            <a:off x="5303520" y="1557065"/>
            <a:ext cx="4457700" cy="3768023"/>
            <a:chOff x="5303520" y="1557065"/>
            <a:chExt cx="4457700" cy="3768023"/>
          </a:xfrm>
        </p:grpSpPr>
        <p:sp>
          <p:nvSpPr>
            <p:cNvPr id="7" name="平行四边形 6">
              <a:extLst>
                <a:ext uri="{FF2B5EF4-FFF2-40B4-BE49-F238E27FC236}">
                  <a16:creationId xmlns:a16="http://schemas.microsoft.com/office/drawing/2014/main" id="{7736EF84-3AB8-4FAA-AC6A-5F0AFE4FDD70}"/>
                </a:ext>
              </a:extLst>
            </p:cNvPr>
            <p:cNvSpPr/>
            <p:nvPr/>
          </p:nvSpPr>
          <p:spPr>
            <a:xfrm>
              <a:off x="5303520" y="1557065"/>
              <a:ext cx="3958590" cy="86868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latin typeface="Arial Black" panose="020B0A04020102020204" pitchFamily="34" charset="0"/>
                </a:rPr>
                <a:t>life and environment</a:t>
              </a:r>
              <a:endParaRPr lang="zh-CN" altLang="en-US" sz="2000" b="1" dirty="0">
                <a:latin typeface="Arial Black" panose="020B0A04020102020204" pitchFamily="34" charset="0"/>
              </a:endParaRPr>
            </a:p>
          </p:txBody>
        </p:sp>
        <p:sp>
          <p:nvSpPr>
            <p:cNvPr id="8" name="平行四边形 7">
              <a:extLst>
                <a:ext uri="{FF2B5EF4-FFF2-40B4-BE49-F238E27FC236}">
                  <a16:creationId xmlns:a16="http://schemas.microsoft.com/office/drawing/2014/main" id="{6817059A-ADA7-4B83-AE4A-328288A3DD20}"/>
                </a:ext>
              </a:extLst>
            </p:cNvPr>
            <p:cNvSpPr/>
            <p:nvPr/>
          </p:nvSpPr>
          <p:spPr>
            <a:xfrm>
              <a:off x="5440680" y="2994660"/>
              <a:ext cx="4320540" cy="868680"/>
            </a:xfrm>
            <a:prstGeom prst="parallelogram">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latin typeface="Arial Black" panose="020B0A04020102020204" pitchFamily="34" charset="0"/>
                </a:rPr>
                <a:t>I want plenty of money</a:t>
              </a:r>
              <a:endParaRPr lang="zh-CN" altLang="en-US" sz="2000" b="1" dirty="0">
                <a:latin typeface="Arial Black" panose="020B0A04020102020204" pitchFamily="34" charset="0"/>
              </a:endParaRPr>
            </a:p>
          </p:txBody>
        </p:sp>
        <p:sp>
          <p:nvSpPr>
            <p:cNvPr id="9" name="平行四边形 8">
              <a:extLst>
                <a:ext uri="{FF2B5EF4-FFF2-40B4-BE49-F238E27FC236}">
                  <a16:creationId xmlns:a16="http://schemas.microsoft.com/office/drawing/2014/main" id="{9A99428F-570C-4C2C-9E9D-D7CBE8AC1404}"/>
                </a:ext>
              </a:extLst>
            </p:cNvPr>
            <p:cNvSpPr/>
            <p:nvPr/>
          </p:nvSpPr>
          <p:spPr>
            <a:xfrm>
              <a:off x="5303520" y="4456408"/>
              <a:ext cx="3489230" cy="868680"/>
            </a:xfrm>
            <a:prstGeom prst="parallelogram">
              <a:avLst/>
            </a:prstGeom>
            <a:solidFill>
              <a:srgbClr val="14C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latin typeface="Arial Black" panose="020B0A04020102020204" pitchFamily="34" charset="0"/>
                </a:rPr>
                <a:t>Cute boys and girl</a:t>
              </a:r>
              <a:endParaRPr lang="zh-CN" altLang="en-US" sz="2000" b="1" dirty="0">
                <a:latin typeface="Arial Black" panose="020B0A04020102020204" pitchFamily="34" charset="0"/>
              </a:endParaRPr>
            </a:p>
          </p:txBody>
        </p:sp>
      </p:grpSp>
      <p:grpSp>
        <p:nvGrpSpPr>
          <p:cNvPr id="16" name="组合 15">
            <a:extLst>
              <a:ext uri="{FF2B5EF4-FFF2-40B4-BE49-F238E27FC236}">
                <a16:creationId xmlns:a16="http://schemas.microsoft.com/office/drawing/2014/main" id="{51EA6F19-8992-47E8-AD2C-218F0D5629DF}"/>
              </a:ext>
            </a:extLst>
          </p:cNvPr>
          <p:cNvGrpSpPr/>
          <p:nvPr/>
        </p:nvGrpSpPr>
        <p:grpSpPr>
          <a:xfrm>
            <a:off x="5227320" y="709948"/>
            <a:ext cx="2548160" cy="5438103"/>
            <a:chOff x="5227320" y="709948"/>
            <a:chExt cx="2548160" cy="5438103"/>
          </a:xfrm>
        </p:grpSpPr>
        <p:pic>
          <p:nvPicPr>
            <p:cNvPr id="3" name="图片 2">
              <a:extLst>
                <a:ext uri="{FF2B5EF4-FFF2-40B4-BE49-F238E27FC236}">
                  <a16:creationId xmlns:a16="http://schemas.microsoft.com/office/drawing/2014/main" id="{CF346A21-32B7-4CC9-83F6-3CF790BC3148}"/>
                </a:ext>
              </a:extLst>
            </p:cNvPr>
            <p:cNvPicPr>
              <a:picLocks noChangeAspect="1"/>
            </p:cNvPicPr>
            <p:nvPr/>
          </p:nvPicPr>
          <p:blipFill rotWithShape="1">
            <a:blip r:embed="rId3"/>
            <a:srcRect l="56198"/>
            <a:stretch/>
          </p:blipFill>
          <p:spPr>
            <a:xfrm>
              <a:off x="7452360" y="709948"/>
              <a:ext cx="323120" cy="5438103"/>
            </a:xfrm>
            <a:prstGeom prst="rect">
              <a:avLst/>
            </a:prstGeom>
          </p:spPr>
        </p:pic>
        <p:sp>
          <p:nvSpPr>
            <p:cNvPr id="4" name="矩形 3">
              <a:extLst>
                <a:ext uri="{FF2B5EF4-FFF2-40B4-BE49-F238E27FC236}">
                  <a16:creationId xmlns:a16="http://schemas.microsoft.com/office/drawing/2014/main" id="{4C81CBAF-AAE2-4269-BE9E-F6271C9457FC}"/>
                </a:ext>
              </a:extLst>
            </p:cNvPr>
            <p:cNvSpPr/>
            <p:nvPr/>
          </p:nvSpPr>
          <p:spPr>
            <a:xfrm>
              <a:off x="5227320" y="709948"/>
              <a:ext cx="2225040" cy="5438103"/>
            </a:xfrm>
            <a:prstGeom prst="rect">
              <a:avLst/>
            </a:prstGeom>
            <a:solidFill>
              <a:srgbClr val="227D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卡通人物&#10;&#10;描述已自动生成">
            <a:extLst>
              <a:ext uri="{FF2B5EF4-FFF2-40B4-BE49-F238E27FC236}">
                <a16:creationId xmlns:a16="http://schemas.microsoft.com/office/drawing/2014/main" id="{06E84B43-A80E-4BEB-BD12-05AFDBD92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39" y="746461"/>
            <a:ext cx="5438104" cy="5438104"/>
          </a:xfrm>
          <a:prstGeom prst="rect">
            <a:avLst/>
          </a:prstGeom>
        </p:spPr>
      </p:pic>
    </p:spTree>
    <p:extLst>
      <p:ext uri="{BB962C8B-B14F-4D97-AF65-F5344CB8AC3E}">
        <p14:creationId xmlns:p14="http://schemas.microsoft.com/office/powerpoint/2010/main" val="285503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5833E-6 -3.7037E-7 L 0.1418 -0.00162 " pathEditMode="relative" rAng="0" ptsTypes="AA">
                                      <p:cBhvr>
                                        <p:cTn id="6" dur="2000" fill="hold"/>
                                        <p:tgtEl>
                                          <p:spTgt spid="10"/>
                                        </p:tgtEl>
                                        <p:attrNameLst>
                                          <p:attrName>ppt_x</p:attrName>
                                          <p:attrName>ppt_y</p:attrName>
                                        </p:attrNameLst>
                                      </p:cBhvr>
                                      <p:rCtr x="708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FD1DFC1-62F1-4556-8C41-D3E5EB17346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2"/>
            <a:ext cx="12190313" cy="685705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B2DD0A0-DA71-4BB8-97DF-E8B8173D2D1C}"/>
              </a:ext>
            </a:extLst>
          </p:cNvPr>
          <p:cNvSpPr txBox="1"/>
          <p:nvPr/>
        </p:nvSpPr>
        <p:spPr>
          <a:xfrm>
            <a:off x="-7189936" y="1573573"/>
            <a:ext cx="1415772"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鸡你太美</a:t>
            </a:r>
          </a:p>
        </p:txBody>
      </p:sp>
      <p:sp>
        <p:nvSpPr>
          <p:cNvPr id="3" name="文本框 2">
            <a:extLst>
              <a:ext uri="{FF2B5EF4-FFF2-40B4-BE49-F238E27FC236}">
                <a16:creationId xmlns:a16="http://schemas.microsoft.com/office/drawing/2014/main" id="{FF9099FB-0B9A-4DC6-B20E-794093FE9C0A}"/>
              </a:ext>
            </a:extLst>
          </p:cNvPr>
          <p:cNvSpPr txBox="1"/>
          <p:nvPr/>
        </p:nvSpPr>
        <p:spPr>
          <a:xfrm>
            <a:off x="-9835146" y="5021007"/>
            <a:ext cx="1422184"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鸭你太丑</a:t>
            </a:r>
          </a:p>
        </p:txBody>
      </p:sp>
      <p:sp>
        <p:nvSpPr>
          <p:cNvPr id="4" name="文本框 3">
            <a:extLst>
              <a:ext uri="{FF2B5EF4-FFF2-40B4-BE49-F238E27FC236}">
                <a16:creationId xmlns:a16="http://schemas.microsoft.com/office/drawing/2014/main" id="{FF2105D3-8AEB-43FD-9DFE-E86528E67265}"/>
              </a:ext>
            </a:extLst>
          </p:cNvPr>
          <p:cNvSpPr txBox="1"/>
          <p:nvPr/>
        </p:nvSpPr>
        <p:spPr>
          <a:xfrm>
            <a:off x="-5894269" y="1219512"/>
            <a:ext cx="702436" cy="461665"/>
          </a:xfrm>
          <a:prstGeom prst="rect">
            <a:avLst/>
          </a:prstGeom>
          <a:noFill/>
        </p:spPr>
        <p:txBody>
          <a:bodyPr wrap="none" rtlCol="0">
            <a:spAutoFit/>
          </a:bodyPr>
          <a:lstStyle/>
          <a:p>
            <a:r>
              <a:rPr lang="en-US" altLang="zh-CN"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ctrl</a:t>
            </a:r>
            <a:endPar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endParaRPr>
          </a:p>
        </p:txBody>
      </p:sp>
      <p:sp>
        <p:nvSpPr>
          <p:cNvPr id="5" name="文本框 4">
            <a:extLst>
              <a:ext uri="{FF2B5EF4-FFF2-40B4-BE49-F238E27FC236}">
                <a16:creationId xmlns:a16="http://schemas.microsoft.com/office/drawing/2014/main" id="{1F15F67B-5D72-4F88-8D2B-2561DF869D37}"/>
              </a:ext>
            </a:extLst>
          </p:cNvPr>
          <p:cNvSpPr txBox="1"/>
          <p:nvPr/>
        </p:nvSpPr>
        <p:spPr>
          <a:xfrm>
            <a:off x="-5774164" y="3406823"/>
            <a:ext cx="3877985"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鸡你太美鸡你太美鸡你太美</a:t>
            </a:r>
          </a:p>
        </p:txBody>
      </p:sp>
      <p:sp>
        <p:nvSpPr>
          <p:cNvPr id="6" name="文本框 5">
            <a:extLst>
              <a:ext uri="{FF2B5EF4-FFF2-40B4-BE49-F238E27FC236}">
                <a16:creationId xmlns:a16="http://schemas.microsoft.com/office/drawing/2014/main" id="{818F71C9-902C-436B-88AF-7EFBB18B2218}"/>
              </a:ext>
            </a:extLst>
          </p:cNvPr>
          <p:cNvSpPr txBox="1"/>
          <p:nvPr/>
        </p:nvSpPr>
        <p:spPr>
          <a:xfrm>
            <a:off x="-5504919" y="414643"/>
            <a:ext cx="502061" cy="461665"/>
          </a:xfrm>
          <a:prstGeom prst="rect">
            <a:avLst/>
          </a:prstGeom>
          <a:noFill/>
        </p:spPr>
        <p:txBody>
          <a:bodyPr wrap="none" rtlCol="0">
            <a:spAutoFit/>
          </a:bodyPr>
          <a:lstStyle/>
          <a:p>
            <a:r>
              <a:rPr lang="en-US" altLang="zh-CN"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f4</a:t>
            </a:r>
            <a:endPar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endParaRPr>
          </a:p>
        </p:txBody>
      </p:sp>
      <p:sp>
        <p:nvSpPr>
          <p:cNvPr id="7" name="文本框 6">
            <a:extLst>
              <a:ext uri="{FF2B5EF4-FFF2-40B4-BE49-F238E27FC236}">
                <a16:creationId xmlns:a16="http://schemas.microsoft.com/office/drawing/2014/main" id="{32F0437E-4261-45BA-B28D-72BDF2B00A7F}"/>
              </a:ext>
            </a:extLst>
          </p:cNvPr>
          <p:cNvSpPr txBox="1"/>
          <p:nvPr/>
        </p:nvSpPr>
        <p:spPr>
          <a:xfrm>
            <a:off x="-9233312" y="3054324"/>
            <a:ext cx="1422184"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激泥肽镁</a:t>
            </a:r>
          </a:p>
        </p:txBody>
      </p:sp>
      <p:sp>
        <p:nvSpPr>
          <p:cNvPr id="8" name="文本框 7">
            <a:extLst>
              <a:ext uri="{FF2B5EF4-FFF2-40B4-BE49-F238E27FC236}">
                <a16:creationId xmlns:a16="http://schemas.microsoft.com/office/drawing/2014/main" id="{56F088FB-55BC-4530-AB15-F867602AF095}"/>
              </a:ext>
            </a:extLst>
          </p:cNvPr>
          <p:cNvSpPr txBox="1"/>
          <p:nvPr/>
        </p:nvSpPr>
        <p:spPr>
          <a:xfrm>
            <a:off x="-9559232" y="4326645"/>
            <a:ext cx="1415772"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鸡你太美</a:t>
            </a:r>
          </a:p>
        </p:txBody>
      </p:sp>
      <p:sp>
        <p:nvSpPr>
          <p:cNvPr id="9" name="文本框 8">
            <a:extLst>
              <a:ext uri="{FF2B5EF4-FFF2-40B4-BE49-F238E27FC236}">
                <a16:creationId xmlns:a16="http://schemas.microsoft.com/office/drawing/2014/main" id="{313E03F7-FAC1-445D-A7CC-03250ABA7ECC}"/>
              </a:ext>
            </a:extLst>
          </p:cNvPr>
          <p:cNvSpPr txBox="1"/>
          <p:nvPr/>
        </p:nvSpPr>
        <p:spPr>
          <a:xfrm>
            <a:off x="-5261386" y="4208066"/>
            <a:ext cx="873957" cy="461665"/>
          </a:xfrm>
          <a:prstGeom prst="rect">
            <a:avLst/>
          </a:prstGeom>
          <a:noFill/>
        </p:spPr>
        <p:txBody>
          <a:bodyPr wrap="none" rtlCol="0">
            <a:spAutoFit/>
          </a:bodyPr>
          <a:lstStyle/>
          <a:p>
            <a:r>
              <a:rPr lang="en-US" altLang="zh-CN" sz="2400" b="1" dirty="0" err="1">
                <a:ln w="0">
                  <a:solidFill>
                    <a:schemeClr val="tx1"/>
                  </a:solidFill>
                </a:ln>
                <a:solidFill>
                  <a:srgbClr val="FF0000"/>
                </a:solidFill>
                <a:latin typeface="方正兰亭粗黑简体" panose="02000000000000000000" pitchFamily="2" charset="-122"/>
                <a:ea typeface="方正兰亭粗黑简体" panose="02000000000000000000" pitchFamily="2" charset="-122"/>
              </a:rPr>
              <a:t>Ohh</a:t>
            </a:r>
            <a:endParaRPr lang="zh-CN" altLang="en-US" sz="2400" b="1" dirty="0">
              <a:ln w="0">
                <a:solidFill>
                  <a:schemeClr val="tx1"/>
                </a:solidFill>
              </a:ln>
              <a:solidFill>
                <a:srgbClr val="FF0000"/>
              </a:solidFill>
              <a:latin typeface="方正兰亭粗黑简体" panose="02000000000000000000" pitchFamily="2" charset="-122"/>
              <a:ea typeface="方正兰亭粗黑简体" panose="02000000000000000000" pitchFamily="2" charset="-122"/>
            </a:endParaRPr>
          </a:p>
        </p:txBody>
      </p:sp>
      <p:sp>
        <p:nvSpPr>
          <p:cNvPr id="10" name="文本框 9">
            <a:extLst>
              <a:ext uri="{FF2B5EF4-FFF2-40B4-BE49-F238E27FC236}">
                <a16:creationId xmlns:a16="http://schemas.microsoft.com/office/drawing/2014/main" id="{2FB84E61-1DD1-4F65-8FCD-311A15E98623}"/>
              </a:ext>
            </a:extLst>
          </p:cNvPr>
          <p:cNvSpPr txBox="1"/>
          <p:nvPr/>
        </p:nvSpPr>
        <p:spPr>
          <a:xfrm>
            <a:off x="-12354393" y="2304730"/>
            <a:ext cx="1415772"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再来亿遍</a:t>
            </a:r>
          </a:p>
        </p:txBody>
      </p:sp>
      <p:sp>
        <p:nvSpPr>
          <p:cNvPr id="11" name="文本框 10">
            <a:extLst>
              <a:ext uri="{FF2B5EF4-FFF2-40B4-BE49-F238E27FC236}">
                <a16:creationId xmlns:a16="http://schemas.microsoft.com/office/drawing/2014/main" id="{0F3D4F67-63AB-4FFA-9F1D-F6E8E981C0C5}"/>
              </a:ext>
            </a:extLst>
          </p:cNvPr>
          <p:cNvSpPr txBox="1"/>
          <p:nvPr/>
        </p:nvSpPr>
        <p:spPr>
          <a:xfrm>
            <a:off x="-11190449" y="5458483"/>
            <a:ext cx="1107996"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奥里给</a:t>
            </a:r>
          </a:p>
        </p:txBody>
      </p:sp>
      <p:sp>
        <p:nvSpPr>
          <p:cNvPr id="12" name="文本框 11">
            <a:extLst>
              <a:ext uri="{FF2B5EF4-FFF2-40B4-BE49-F238E27FC236}">
                <a16:creationId xmlns:a16="http://schemas.microsoft.com/office/drawing/2014/main" id="{42A1FC68-9CE8-4594-BF83-2572D4342F06}"/>
              </a:ext>
            </a:extLst>
          </p:cNvPr>
          <p:cNvSpPr txBox="1"/>
          <p:nvPr/>
        </p:nvSpPr>
        <p:spPr>
          <a:xfrm>
            <a:off x="-3998158" y="5137301"/>
            <a:ext cx="1324402" cy="461665"/>
          </a:xfrm>
          <a:prstGeom prst="rect">
            <a:avLst/>
          </a:prstGeom>
          <a:noFill/>
        </p:spPr>
        <p:txBody>
          <a:bodyPr wrap="none" rtlCol="0">
            <a:spAutoFit/>
          </a:bodyPr>
          <a:lstStyle/>
          <a:p>
            <a:r>
              <a:rPr lang="en-US" altLang="zh-CN"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0.5</a:t>
            </a:r>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魔鬼</a:t>
            </a:r>
          </a:p>
        </p:txBody>
      </p:sp>
      <p:sp>
        <p:nvSpPr>
          <p:cNvPr id="13" name="文本框 12">
            <a:extLst>
              <a:ext uri="{FF2B5EF4-FFF2-40B4-BE49-F238E27FC236}">
                <a16:creationId xmlns:a16="http://schemas.microsoft.com/office/drawing/2014/main" id="{8B74FF83-4140-4857-88EF-12E46FF1A964}"/>
              </a:ext>
            </a:extLst>
          </p:cNvPr>
          <p:cNvSpPr txBox="1"/>
          <p:nvPr/>
        </p:nvSpPr>
        <p:spPr>
          <a:xfrm>
            <a:off x="-11026161" y="1243547"/>
            <a:ext cx="1415772"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前方高能</a:t>
            </a:r>
          </a:p>
        </p:txBody>
      </p:sp>
      <p:sp>
        <p:nvSpPr>
          <p:cNvPr id="14" name="文本框 13">
            <a:extLst>
              <a:ext uri="{FF2B5EF4-FFF2-40B4-BE49-F238E27FC236}">
                <a16:creationId xmlns:a16="http://schemas.microsoft.com/office/drawing/2014/main" id="{2DA1E34C-2F04-4642-8F46-50516E18EE03}"/>
              </a:ext>
            </a:extLst>
          </p:cNvPr>
          <p:cNvSpPr txBox="1"/>
          <p:nvPr/>
        </p:nvSpPr>
        <p:spPr>
          <a:xfrm>
            <a:off x="-9475991" y="0"/>
            <a:ext cx="979755"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你没</a:t>
            </a:r>
            <a:r>
              <a:rPr lang="en-US" altLang="zh-CN" sz="2400" b="1" dirty="0" err="1">
                <a:ln w="0">
                  <a:solidFill>
                    <a:schemeClr val="tx1"/>
                  </a:solidFill>
                </a:ln>
                <a:solidFill>
                  <a:schemeClr val="bg1"/>
                </a:solidFill>
                <a:latin typeface="方正兰亭粗黑简体" panose="02000000000000000000" pitchFamily="2" charset="-122"/>
                <a:ea typeface="方正兰亭粗黑简体" panose="02000000000000000000" pitchFamily="2" charset="-122"/>
              </a:rPr>
              <a:t>jj</a:t>
            </a:r>
            <a:endPar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endParaRPr>
          </a:p>
        </p:txBody>
      </p:sp>
      <p:sp>
        <p:nvSpPr>
          <p:cNvPr id="15" name="文本框 14">
            <a:extLst>
              <a:ext uri="{FF2B5EF4-FFF2-40B4-BE49-F238E27FC236}">
                <a16:creationId xmlns:a16="http://schemas.microsoft.com/office/drawing/2014/main" id="{5B2397AD-CD28-4E84-975F-16DD2A923A0E}"/>
              </a:ext>
            </a:extLst>
          </p:cNvPr>
          <p:cNvSpPr txBox="1"/>
          <p:nvPr/>
        </p:nvSpPr>
        <p:spPr>
          <a:xfrm>
            <a:off x="-7528854" y="13348"/>
            <a:ext cx="2646878"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钉钉时代前来考古</a:t>
            </a:r>
          </a:p>
        </p:txBody>
      </p:sp>
      <p:sp>
        <p:nvSpPr>
          <p:cNvPr id="16" name="文本框 15">
            <a:extLst>
              <a:ext uri="{FF2B5EF4-FFF2-40B4-BE49-F238E27FC236}">
                <a16:creationId xmlns:a16="http://schemas.microsoft.com/office/drawing/2014/main" id="{A8603252-8BED-4B03-96C2-54C703E03B4E}"/>
              </a:ext>
            </a:extLst>
          </p:cNvPr>
          <p:cNvSpPr txBox="1"/>
          <p:nvPr/>
        </p:nvSpPr>
        <p:spPr>
          <a:xfrm>
            <a:off x="-5968574" y="2702742"/>
            <a:ext cx="1415772"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属实好看</a:t>
            </a:r>
          </a:p>
        </p:txBody>
      </p:sp>
      <p:sp>
        <p:nvSpPr>
          <p:cNvPr id="17" name="文本框 16">
            <a:extLst>
              <a:ext uri="{FF2B5EF4-FFF2-40B4-BE49-F238E27FC236}">
                <a16:creationId xmlns:a16="http://schemas.microsoft.com/office/drawing/2014/main" id="{9B6D5CC7-B431-43E9-B752-3C50BD5489B6}"/>
              </a:ext>
            </a:extLst>
          </p:cNvPr>
          <p:cNvSpPr txBox="1"/>
          <p:nvPr/>
        </p:nvSpPr>
        <p:spPr>
          <a:xfrm>
            <a:off x="-3998158" y="3070539"/>
            <a:ext cx="1415772"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你没姬忌</a:t>
            </a:r>
          </a:p>
        </p:txBody>
      </p:sp>
      <p:sp>
        <p:nvSpPr>
          <p:cNvPr id="18" name="文本框 17">
            <a:extLst>
              <a:ext uri="{FF2B5EF4-FFF2-40B4-BE49-F238E27FC236}">
                <a16:creationId xmlns:a16="http://schemas.microsoft.com/office/drawing/2014/main" id="{F2BF7B95-16FB-4C29-AC73-2212111161C9}"/>
              </a:ext>
            </a:extLst>
          </p:cNvPr>
          <p:cNvSpPr txBox="1"/>
          <p:nvPr/>
        </p:nvSpPr>
        <p:spPr>
          <a:xfrm>
            <a:off x="-6480186" y="4531695"/>
            <a:ext cx="2954655"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每天亿变，防止抑郁</a:t>
            </a:r>
          </a:p>
        </p:txBody>
      </p:sp>
      <p:sp>
        <p:nvSpPr>
          <p:cNvPr id="19" name="文本框 18">
            <a:extLst>
              <a:ext uri="{FF2B5EF4-FFF2-40B4-BE49-F238E27FC236}">
                <a16:creationId xmlns:a16="http://schemas.microsoft.com/office/drawing/2014/main" id="{64C34CBC-C383-44AE-92D2-44A628D5826C}"/>
              </a:ext>
            </a:extLst>
          </p:cNvPr>
          <p:cNvSpPr txBox="1"/>
          <p:nvPr/>
        </p:nvSpPr>
        <p:spPr>
          <a:xfrm>
            <a:off x="-10082453" y="2366043"/>
            <a:ext cx="3877985"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兄弟们，把害怕打在公屏上</a:t>
            </a:r>
          </a:p>
        </p:txBody>
      </p:sp>
      <p:sp>
        <p:nvSpPr>
          <p:cNvPr id="20" name="文本框 19">
            <a:extLst>
              <a:ext uri="{FF2B5EF4-FFF2-40B4-BE49-F238E27FC236}">
                <a16:creationId xmlns:a16="http://schemas.microsoft.com/office/drawing/2014/main" id="{932DC9FC-4B98-428F-A768-6291DAB31B28}"/>
              </a:ext>
            </a:extLst>
          </p:cNvPr>
          <p:cNvSpPr txBox="1"/>
          <p:nvPr/>
        </p:nvSpPr>
        <p:spPr>
          <a:xfrm>
            <a:off x="-9155449" y="3690484"/>
            <a:ext cx="1723549"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只因你太美</a:t>
            </a:r>
          </a:p>
        </p:txBody>
      </p:sp>
      <p:sp>
        <p:nvSpPr>
          <p:cNvPr id="21" name="文本框 20">
            <a:extLst>
              <a:ext uri="{FF2B5EF4-FFF2-40B4-BE49-F238E27FC236}">
                <a16:creationId xmlns:a16="http://schemas.microsoft.com/office/drawing/2014/main" id="{E4EF1787-E74E-4FC0-BE9E-6A0FAEFF5792}"/>
              </a:ext>
            </a:extLst>
          </p:cNvPr>
          <p:cNvSpPr txBox="1"/>
          <p:nvPr/>
        </p:nvSpPr>
        <p:spPr>
          <a:xfrm>
            <a:off x="-4798377" y="1973702"/>
            <a:ext cx="800219" cy="461665"/>
          </a:xfrm>
          <a:prstGeom prst="rect">
            <a:avLst/>
          </a:prstGeom>
          <a:noFill/>
        </p:spPr>
        <p:txBody>
          <a:bodyPr wrap="none" rtlCol="0">
            <a:spAutoFit/>
          </a:bodyPr>
          <a:lstStyle/>
          <a:p>
            <a:r>
              <a:rPr lang="zh-CN" altLang="en-US" sz="2400" b="1" dirty="0">
                <a:ln w="0">
                  <a:solidFill>
                    <a:schemeClr val="tx1"/>
                  </a:solidFill>
                </a:ln>
                <a:solidFill>
                  <a:srgbClr val="FFFF00"/>
                </a:solidFill>
                <a:latin typeface="方正兰亭粗黑简体" panose="02000000000000000000" pitchFamily="2" charset="-122"/>
                <a:ea typeface="方正兰亭粗黑简体" panose="02000000000000000000" pitchFamily="2" charset="-122"/>
              </a:rPr>
              <a:t>恐怖</a:t>
            </a:r>
          </a:p>
        </p:txBody>
      </p:sp>
      <p:sp>
        <p:nvSpPr>
          <p:cNvPr id="22" name="文本框 21">
            <a:extLst>
              <a:ext uri="{FF2B5EF4-FFF2-40B4-BE49-F238E27FC236}">
                <a16:creationId xmlns:a16="http://schemas.microsoft.com/office/drawing/2014/main" id="{A58F7EFD-F1C3-4683-BDE5-D71B683396AE}"/>
              </a:ext>
            </a:extLst>
          </p:cNvPr>
          <p:cNvSpPr txBox="1"/>
          <p:nvPr/>
        </p:nvSpPr>
        <p:spPr>
          <a:xfrm>
            <a:off x="-8089960" y="781882"/>
            <a:ext cx="2561920"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建议</a:t>
            </a:r>
            <a:r>
              <a:rPr lang="en-US" altLang="zh-CN"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0.5</a:t>
            </a:r>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倍速观看</a:t>
            </a:r>
          </a:p>
        </p:txBody>
      </p:sp>
      <p:sp>
        <p:nvSpPr>
          <p:cNvPr id="23" name="文本框 22">
            <a:extLst>
              <a:ext uri="{FF2B5EF4-FFF2-40B4-BE49-F238E27FC236}">
                <a16:creationId xmlns:a16="http://schemas.microsoft.com/office/drawing/2014/main" id="{E1566274-2F4A-44E0-86AD-AD6A32D3025A}"/>
              </a:ext>
            </a:extLst>
          </p:cNvPr>
          <p:cNvSpPr txBox="1"/>
          <p:nvPr/>
        </p:nvSpPr>
        <p:spPr>
          <a:xfrm>
            <a:off x="-2334779" y="1929907"/>
            <a:ext cx="1415772"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万恶之源</a:t>
            </a:r>
          </a:p>
        </p:txBody>
      </p:sp>
      <p:sp>
        <p:nvSpPr>
          <p:cNvPr id="24" name="文本框 23">
            <a:extLst>
              <a:ext uri="{FF2B5EF4-FFF2-40B4-BE49-F238E27FC236}">
                <a16:creationId xmlns:a16="http://schemas.microsoft.com/office/drawing/2014/main" id="{79379251-5832-42A4-A333-32796D055AC4}"/>
              </a:ext>
            </a:extLst>
          </p:cNvPr>
          <p:cNvSpPr txBox="1"/>
          <p:nvPr/>
        </p:nvSpPr>
        <p:spPr>
          <a:xfrm>
            <a:off x="-7517507" y="5482672"/>
            <a:ext cx="3570208"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哈哈哈哈哈哈哈哈哈哈哈</a:t>
            </a:r>
          </a:p>
        </p:txBody>
      </p:sp>
      <p:sp>
        <p:nvSpPr>
          <p:cNvPr id="25" name="文本框 24">
            <a:extLst>
              <a:ext uri="{FF2B5EF4-FFF2-40B4-BE49-F238E27FC236}">
                <a16:creationId xmlns:a16="http://schemas.microsoft.com/office/drawing/2014/main" id="{7787BA87-1D2C-4E9B-9649-77A64E0E0374}"/>
              </a:ext>
            </a:extLst>
          </p:cNvPr>
          <p:cNvSpPr txBox="1"/>
          <p:nvPr/>
        </p:nvSpPr>
        <p:spPr>
          <a:xfrm>
            <a:off x="-3835172" y="1219511"/>
            <a:ext cx="3570208"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哈哈哈哈哈哈哈哈哈哈哈</a:t>
            </a:r>
          </a:p>
        </p:txBody>
      </p:sp>
      <p:sp>
        <p:nvSpPr>
          <p:cNvPr id="26" name="文本框 25">
            <a:extLst>
              <a:ext uri="{FF2B5EF4-FFF2-40B4-BE49-F238E27FC236}">
                <a16:creationId xmlns:a16="http://schemas.microsoft.com/office/drawing/2014/main" id="{833AB158-0CA8-4312-AED4-8411D133F2DE}"/>
              </a:ext>
            </a:extLst>
          </p:cNvPr>
          <p:cNvSpPr txBox="1"/>
          <p:nvPr/>
        </p:nvSpPr>
        <p:spPr>
          <a:xfrm>
            <a:off x="-3631168" y="4167860"/>
            <a:ext cx="3570208" cy="461665"/>
          </a:xfrm>
          <a:prstGeom prst="rect">
            <a:avLst/>
          </a:prstGeom>
          <a:noFill/>
        </p:spPr>
        <p:txBody>
          <a:bodyPr wrap="non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哈哈哈哈哈哈哈哈哈哈哈</a:t>
            </a:r>
          </a:p>
        </p:txBody>
      </p:sp>
      <p:sp>
        <p:nvSpPr>
          <p:cNvPr id="27" name="文本框 26">
            <a:extLst>
              <a:ext uri="{FF2B5EF4-FFF2-40B4-BE49-F238E27FC236}">
                <a16:creationId xmlns:a16="http://schemas.microsoft.com/office/drawing/2014/main" id="{25AE8059-D390-4555-8961-8C427C7DD429}"/>
              </a:ext>
            </a:extLst>
          </p:cNvPr>
          <p:cNvSpPr txBox="1"/>
          <p:nvPr/>
        </p:nvSpPr>
        <p:spPr>
          <a:xfrm>
            <a:off x="5384908" y="732674"/>
            <a:ext cx="1422184" cy="461665"/>
          </a:xfrm>
          <a:prstGeom prst="rect">
            <a:avLst/>
          </a:prstGeom>
          <a:noFill/>
        </p:spPr>
        <p:txBody>
          <a:bodyPr wrap="none" rtlCol="0">
            <a:spAutoFit/>
          </a:bodyPr>
          <a:lstStyle/>
          <a:p>
            <a:r>
              <a:rPr lang="zh-CN" altLang="en-US" sz="2400" b="1" dirty="0">
                <a:ln w="0">
                  <a:solidFill>
                    <a:schemeClr val="tx1"/>
                  </a:solidFill>
                </a:ln>
                <a:solidFill>
                  <a:srgbClr val="FFC000"/>
                </a:solidFill>
                <a:latin typeface="方正兰亭粗黑简体" panose="02000000000000000000" pitchFamily="2" charset="-122"/>
                <a:ea typeface="方正兰亭粗黑简体" panose="02000000000000000000" pitchFamily="2" charset="-122"/>
              </a:rPr>
              <a:t>鸡你太美</a:t>
            </a:r>
          </a:p>
        </p:txBody>
      </p:sp>
      <p:sp>
        <p:nvSpPr>
          <p:cNvPr id="28" name="文本框 27">
            <a:extLst>
              <a:ext uri="{FF2B5EF4-FFF2-40B4-BE49-F238E27FC236}">
                <a16:creationId xmlns:a16="http://schemas.microsoft.com/office/drawing/2014/main" id="{9FF1EBC0-BE9E-41A6-B4A1-A37B54C9F4AE}"/>
              </a:ext>
            </a:extLst>
          </p:cNvPr>
          <p:cNvSpPr txBox="1"/>
          <p:nvPr/>
        </p:nvSpPr>
        <p:spPr>
          <a:xfrm>
            <a:off x="5384908" y="-1"/>
            <a:ext cx="1422184" cy="461665"/>
          </a:xfrm>
          <a:prstGeom prst="rect">
            <a:avLst/>
          </a:prstGeom>
          <a:noFill/>
        </p:spPr>
        <p:txBody>
          <a:bodyPr wrap="none" rtlCol="0">
            <a:spAutoFit/>
          </a:bodyPr>
          <a:lstStyle/>
          <a:p>
            <a:r>
              <a:rPr lang="zh-CN" altLang="en-US" sz="2400" b="1" dirty="0">
                <a:ln w="0">
                  <a:solidFill>
                    <a:schemeClr val="tx1"/>
                  </a:solidFill>
                </a:ln>
                <a:solidFill>
                  <a:srgbClr val="FF0050"/>
                </a:solidFill>
                <a:latin typeface="方正兰亭粗黑简体" panose="02000000000000000000" pitchFamily="2" charset="-122"/>
                <a:ea typeface="方正兰亭粗黑简体" panose="02000000000000000000" pitchFamily="2" charset="-122"/>
              </a:rPr>
              <a:t>鸡你太美</a:t>
            </a:r>
          </a:p>
        </p:txBody>
      </p:sp>
      <p:sp>
        <p:nvSpPr>
          <p:cNvPr id="29" name="文本框 28">
            <a:extLst>
              <a:ext uri="{FF2B5EF4-FFF2-40B4-BE49-F238E27FC236}">
                <a16:creationId xmlns:a16="http://schemas.microsoft.com/office/drawing/2014/main" id="{F5DD5DE0-E9FA-47D9-998A-5A1D976B95CD}"/>
              </a:ext>
            </a:extLst>
          </p:cNvPr>
          <p:cNvSpPr txBox="1"/>
          <p:nvPr/>
        </p:nvSpPr>
        <p:spPr>
          <a:xfrm>
            <a:off x="5384908" y="374722"/>
            <a:ext cx="1422184" cy="461665"/>
          </a:xfrm>
          <a:prstGeom prst="rect">
            <a:avLst/>
          </a:prstGeom>
          <a:noFill/>
        </p:spPr>
        <p:txBody>
          <a:bodyPr wrap="none" rtlCol="0">
            <a:spAutoFit/>
          </a:bodyPr>
          <a:lstStyle/>
          <a:p>
            <a:r>
              <a:rPr lang="zh-CN" altLang="en-US" sz="2400" b="1" dirty="0">
                <a:ln w="0">
                  <a:solidFill>
                    <a:schemeClr val="tx1"/>
                  </a:solidFill>
                </a:ln>
                <a:solidFill>
                  <a:srgbClr val="FF0050"/>
                </a:solidFill>
                <a:latin typeface="方正兰亭粗黑简体" panose="02000000000000000000" pitchFamily="2" charset="-122"/>
                <a:ea typeface="方正兰亭粗黑简体" panose="02000000000000000000" pitchFamily="2" charset="-122"/>
              </a:rPr>
              <a:t>鸡你太美</a:t>
            </a:r>
          </a:p>
        </p:txBody>
      </p:sp>
      <p:sp>
        <p:nvSpPr>
          <p:cNvPr id="30" name="文本框 29">
            <a:extLst>
              <a:ext uri="{FF2B5EF4-FFF2-40B4-BE49-F238E27FC236}">
                <a16:creationId xmlns:a16="http://schemas.microsoft.com/office/drawing/2014/main" id="{826CA5C1-B6DF-4F4F-BBCE-D6971B9C07E1}"/>
              </a:ext>
            </a:extLst>
          </p:cNvPr>
          <p:cNvSpPr txBox="1"/>
          <p:nvPr/>
        </p:nvSpPr>
        <p:spPr>
          <a:xfrm>
            <a:off x="5384908" y="1809858"/>
            <a:ext cx="1422184" cy="461665"/>
          </a:xfrm>
          <a:prstGeom prst="rect">
            <a:avLst/>
          </a:prstGeom>
          <a:noFill/>
        </p:spPr>
        <p:txBody>
          <a:bodyPr wrap="none" rtlCol="0">
            <a:spAutoFit/>
          </a:bodyPr>
          <a:lstStyle/>
          <a:p>
            <a:r>
              <a:rPr lang="zh-CN" altLang="en-US" sz="2400" b="1" dirty="0">
                <a:ln w="0">
                  <a:solidFill>
                    <a:schemeClr val="tx1"/>
                  </a:solidFill>
                </a:ln>
                <a:solidFill>
                  <a:srgbClr val="FFFF00"/>
                </a:solidFill>
                <a:latin typeface="方正兰亭粗黑简体" panose="02000000000000000000" pitchFamily="2" charset="-122"/>
                <a:ea typeface="方正兰亭粗黑简体" panose="02000000000000000000" pitchFamily="2" charset="-122"/>
              </a:rPr>
              <a:t>鸡你太美</a:t>
            </a:r>
          </a:p>
        </p:txBody>
      </p:sp>
      <p:sp>
        <p:nvSpPr>
          <p:cNvPr id="31" name="文本框 30">
            <a:extLst>
              <a:ext uri="{FF2B5EF4-FFF2-40B4-BE49-F238E27FC236}">
                <a16:creationId xmlns:a16="http://schemas.microsoft.com/office/drawing/2014/main" id="{65EAA54A-11E8-4F5F-B6AA-FA8C7438784D}"/>
              </a:ext>
            </a:extLst>
          </p:cNvPr>
          <p:cNvSpPr txBox="1"/>
          <p:nvPr/>
        </p:nvSpPr>
        <p:spPr>
          <a:xfrm>
            <a:off x="5384908" y="1077183"/>
            <a:ext cx="1422184" cy="461665"/>
          </a:xfrm>
          <a:prstGeom prst="rect">
            <a:avLst/>
          </a:prstGeom>
          <a:noFill/>
        </p:spPr>
        <p:txBody>
          <a:bodyPr wrap="none" rtlCol="0">
            <a:spAutoFit/>
          </a:bodyPr>
          <a:lstStyle/>
          <a:p>
            <a:r>
              <a:rPr lang="zh-CN" altLang="en-US" sz="2400" b="1" dirty="0">
                <a:ln w="0">
                  <a:solidFill>
                    <a:schemeClr val="tx1"/>
                  </a:solidFill>
                </a:ln>
                <a:solidFill>
                  <a:srgbClr val="FFC000"/>
                </a:solidFill>
                <a:latin typeface="方正兰亭粗黑简体" panose="02000000000000000000" pitchFamily="2" charset="-122"/>
                <a:ea typeface="方正兰亭粗黑简体" panose="02000000000000000000" pitchFamily="2" charset="-122"/>
              </a:rPr>
              <a:t>鸡你太美</a:t>
            </a:r>
          </a:p>
        </p:txBody>
      </p:sp>
      <p:sp>
        <p:nvSpPr>
          <p:cNvPr id="32" name="文本框 31">
            <a:extLst>
              <a:ext uri="{FF2B5EF4-FFF2-40B4-BE49-F238E27FC236}">
                <a16:creationId xmlns:a16="http://schemas.microsoft.com/office/drawing/2014/main" id="{A9D3EE42-05A9-488C-A010-F5CBCE373AB8}"/>
              </a:ext>
            </a:extLst>
          </p:cNvPr>
          <p:cNvSpPr txBox="1"/>
          <p:nvPr/>
        </p:nvSpPr>
        <p:spPr>
          <a:xfrm>
            <a:off x="5384908" y="1451906"/>
            <a:ext cx="1422184" cy="461665"/>
          </a:xfrm>
          <a:prstGeom prst="rect">
            <a:avLst/>
          </a:prstGeom>
          <a:noFill/>
        </p:spPr>
        <p:txBody>
          <a:bodyPr wrap="none" rtlCol="0">
            <a:spAutoFit/>
          </a:bodyPr>
          <a:lstStyle/>
          <a:p>
            <a:r>
              <a:rPr lang="zh-CN" altLang="en-US" sz="2400" b="1" dirty="0">
                <a:ln w="0">
                  <a:solidFill>
                    <a:schemeClr val="tx1"/>
                  </a:solidFill>
                </a:ln>
                <a:solidFill>
                  <a:srgbClr val="FFFF00"/>
                </a:solidFill>
                <a:latin typeface="方正兰亭粗黑简体" panose="02000000000000000000" pitchFamily="2" charset="-122"/>
                <a:ea typeface="方正兰亭粗黑简体" panose="02000000000000000000" pitchFamily="2" charset="-122"/>
              </a:rPr>
              <a:t>鸡你太美</a:t>
            </a:r>
          </a:p>
        </p:txBody>
      </p:sp>
      <p:sp>
        <p:nvSpPr>
          <p:cNvPr id="33" name="文本框 32">
            <a:extLst>
              <a:ext uri="{FF2B5EF4-FFF2-40B4-BE49-F238E27FC236}">
                <a16:creationId xmlns:a16="http://schemas.microsoft.com/office/drawing/2014/main" id="{E54E290E-CF4A-4584-807A-5FF1D686571C}"/>
              </a:ext>
            </a:extLst>
          </p:cNvPr>
          <p:cNvSpPr txBox="1"/>
          <p:nvPr/>
        </p:nvSpPr>
        <p:spPr>
          <a:xfrm>
            <a:off x="5384908" y="6395385"/>
            <a:ext cx="1112805" cy="461665"/>
          </a:xfrm>
          <a:prstGeom prst="rect">
            <a:avLst/>
          </a:prstGeom>
          <a:noFill/>
        </p:spPr>
        <p:txBody>
          <a:bodyPr wrap="none" rtlCol="0">
            <a:spAutoFit/>
          </a:bodyPr>
          <a:lstStyle/>
          <a:p>
            <a:r>
              <a:rPr lang="zh-CN" altLang="en-US" sz="2400" b="1" dirty="0">
                <a:ln w="0">
                  <a:solidFill>
                    <a:schemeClr val="tx1"/>
                  </a:solidFill>
                </a:ln>
                <a:solidFill>
                  <a:srgbClr val="FFFF00"/>
                </a:solidFill>
                <a:latin typeface="方正兰亭粗黑简体" panose="02000000000000000000" pitchFamily="2" charset="-122"/>
                <a:ea typeface="方正兰亭粗黑简体" panose="02000000000000000000" pitchFamily="2" charset="-122"/>
              </a:rPr>
              <a:t>吓死了</a:t>
            </a:r>
          </a:p>
        </p:txBody>
      </p:sp>
      <p:sp>
        <p:nvSpPr>
          <p:cNvPr id="34" name="文本框 33">
            <a:extLst>
              <a:ext uri="{FF2B5EF4-FFF2-40B4-BE49-F238E27FC236}">
                <a16:creationId xmlns:a16="http://schemas.microsoft.com/office/drawing/2014/main" id="{C9C336B5-4CD3-41F3-9381-51A4D55C22C2}"/>
              </a:ext>
            </a:extLst>
          </p:cNvPr>
          <p:cNvSpPr txBox="1"/>
          <p:nvPr/>
        </p:nvSpPr>
        <p:spPr>
          <a:xfrm>
            <a:off x="5384908" y="2160739"/>
            <a:ext cx="1422184" cy="461665"/>
          </a:xfrm>
          <a:prstGeom prst="rect">
            <a:avLst/>
          </a:prstGeom>
          <a:noFill/>
        </p:spPr>
        <p:txBody>
          <a:bodyPr wrap="none" rtlCol="0">
            <a:spAutoFit/>
          </a:bodyPr>
          <a:lstStyle/>
          <a:p>
            <a:r>
              <a:rPr lang="zh-CN" altLang="en-US" sz="2400" b="1" dirty="0">
                <a:ln w="0">
                  <a:solidFill>
                    <a:schemeClr val="tx1"/>
                  </a:solidFill>
                </a:ln>
                <a:solidFill>
                  <a:srgbClr val="92D050"/>
                </a:solidFill>
                <a:latin typeface="方正兰亭粗黑简体" panose="02000000000000000000" pitchFamily="2" charset="-122"/>
                <a:ea typeface="方正兰亭粗黑简体" panose="02000000000000000000" pitchFamily="2" charset="-122"/>
              </a:rPr>
              <a:t>鸡你太美</a:t>
            </a:r>
          </a:p>
        </p:txBody>
      </p:sp>
      <p:sp>
        <p:nvSpPr>
          <p:cNvPr id="35" name="文本框 34">
            <a:extLst>
              <a:ext uri="{FF2B5EF4-FFF2-40B4-BE49-F238E27FC236}">
                <a16:creationId xmlns:a16="http://schemas.microsoft.com/office/drawing/2014/main" id="{9381B596-BA9B-4E20-A6B4-606EDA9FB78F}"/>
              </a:ext>
            </a:extLst>
          </p:cNvPr>
          <p:cNvSpPr txBox="1"/>
          <p:nvPr/>
        </p:nvSpPr>
        <p:spPr>
          <a:xfrm>
            <a:off x="5384908" y="2535462"/>
            <a:ext cx="1422184" cy="461665"/>
          </a:xfrm>
          <a:prstGeom prst="rect">
            <a:avLst/>
          </a:prstGeom>
          <a:noFill/>
        </p:spPr>
        <p:txBody>
          <a:bodyPr wrap="none" rtlCol="0">
            <a:spAutoFit/>
          </a:bodyPr>
          <a:lstStyle/>
          <a:p>
            <a:r>
              <a:rPr lang="zh-CN" altLang="en-US" sz="2400" b="1" dirty="0">
                <a:ln w="0">
                  <a:solidFill>
                    <a:schemeClr val="tx1"/>
                  </a:solidFill>
                </a:ln>
                <a:solidFill>
                  <a:srgbClr val="92D050"/>
                </a:solidFill>
                <a:latin typeface="方正兰亭粗黑简体" panose="02000000000000000000" pitchFamily="2" charset="-122"/>
                <a:ea typeface="方正兰亭粗黑简体" panose="02000000000000000000" pitchFamily="2" charset="-122"/>
              </a:rPr>
              <a:t>鸡你太美</a:t>
            </a:r>
          </a:p>
        </p:txBody>
      </p:sp>
      <p:sp>
        <p:nvSpPr>
          <p:cNvPr id="36" name="文本框 35">
            <a:extLst>
              <a:ext uri="{FF2B5EF4-FFF2-40B4-BE49-F238E27FC236}">
                <a16:creationId xmlns:a16="http://schemas.microsoft.com/office/drawing/2014/main" id="{E4B5ECDF-C21B-4FA3-8380-B042C0093D18}"/>
              </a:ext>
            </a:extLst>
          </p:cNvPr>
          <p:cNvSpPr txBox="1"/>
          <p:nvPr/>
        </p:nvSpPr>
        <p:spPr>
          <a:xfrm>
            <a:off x="-4083852" y="-2"/>
            <a:ext cx="1938351" cy="461665"/>
          </a:xfrm>
          <a:prstGeom prst="rect">
            <a:avLst/>
          </a:prstGeom>
          <a:noFill/>
        </p:spPr>
        <p:txBody>
          <a:bodyPr wrap="none" rtlCol="0">
            <a:spAutoFit/>
          </a:bodyPr>
          <a:lstStyle/>
          <a:p>
            <a:r>
              <a:rPr lang="en-US" altLang="zh-CN"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2.0</a:t>
            </a:r>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倍新世界</a:t>
            </a:r>
          </a:p>
        </p:txBody>
      </p:sp>
      <p:sp>
        <p:nvSpPr>
          <p:cNvPr id="38" name="文本框 37">
            <a:extLst>
              <a:ext uri="{FF2B5EF4-FFF2-40B4-BE49-F238E27FC236}">
                <a16:creationId xmlns:a16="http://schemas.microsoft.com/office/drawing/2014/main" id="{C7E4B368-C6E0-4ECA-9A6D-BE9AAB8590B5}"/>
              </a:ext>
            </a:extLst>
          </p:cNvPr>
          <p:cNvSpPr txBox="1"/>
          <p:nvPr/>
        </p:nvSpPr>
        <p:spPr>
          <a:xfrm>
            <a:off x="3838010" y="6377776"/>
            <a:ext cx="4515980" cy="461665"/>
          </a:xfrm>
          <a:prstGeom prst="rect">
            <a:avLst/>
          </a:prstGeom>
          <a:noFill/>
        </p:spPr>
        <p:txBody>
          <a:bodyPr wrap="square" rtlCol="0">
            <a:spAutoFit/>
          </a:bodyPr>
          <a:lstStyle/>
          <a:p>
            <a:r>
              <a:rPr lang="zh-CN" altLang="en-US" sz="2400" b="1" dirty="0">
                <a:ln w="0">
                  <a:solidFill>
                    <a:schemeClr val="tx1"/>
                  </a:solidFill>
                </a:ln>
                <a:solidFill>
                  <a:schemeClr val="bg1"/>
                </a:solidFill>
                <a:latin typeface="方正兰亭粗黑简体" panose="02000000000000000000" pitchFamily="2" charset="-122"/>
                <a:ea typeface="方正兰亭粗黑简体" panose="02000000000000000000" pitchFamily="2" charset="-122"/>
              </a:rPr>
              <a:t>哈哈哈哈哈哈哈哈哈哈哈哈哈哈</a:t>
            </a:r>
          </a:p>
        </p:txBody>
      </p:sp>
    </p:spTree>
    <p:extLst>
      <p:ext uri="{BB962C8B-B14F-4D97-AF65-F5344CB8AC3E}">
        <p14:creationId xmlns:p14="http://schemas.microsoft.com/office/powerpoint/2010/main" val="106176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repeatCount="indefinite"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6000" fill="hold"/>
                                        <p:tgtEl>
                                          <p:spTgt spid="2"/>
                                        </p:tgtEl>
                                        <p:attrNameLst>
                                          <p:attrName>ppt_x</p:attrName>
                                        </p:attrNameLst>
                                      </p:cBhvr>
                                      <p:tavLst>
                                        <p:tav tm="0">
                                          <p:val>
                                            <p:strVal val="1+#ppt_w/2"/>
                                          </p:val>
                                        </p:tav>
                                        <p:tav tm="100000">
                                          <p:val>
                                            <p:strVal val="#ppt_x"/>
                                          </p:val>
                                        </p:tav>
                                      </p:tavLst>
                                    </p:anim>
                                    <p:anim calcmode="lin" valueType="num">
                                      <p:cBhvr additive="base">
                                        <p:cTn id="8" dur="6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repeatCount="indefinite" fill="hold" grpId="0" nodeType="withEffect">
                                  <p:stCondLst>
                                    <p:cond delay="3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6000" fill="hold"/>
                                        <p:tgtEl>
                                          <p:spTgt spid="3"/>
                                        </p:tgtEl>
                                        <p:attrNameLst>
                                          <p:attrName>ppt_x</p:attrName>
                                        </p:attrNameLst>
                                      </p:cBhvr>
                                      <p:tavLst>
                                        <p:tav tm="0">
                                          <p:val>
                                            <p:strVal val="1+#ppt_w/2"/>
                                          </p:val>
                                        </p:tav>
                                        <p:tav tm="100000">
                                          <p:val>
                                            <p:strVal val="#ppt_x"/>
                                          </p:val>
                                        </p:tav>
                                      </p:tavLst>
                                    </p:anim>
                                    <p:anim calcmode="lin" valueType="num">
                                      <p:cBhvr additive="base">
                                        <p:cTn id="12" dur="6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repeatCount="indefinite" fill="hold" grpId="0" nodeType="withEffect">
                                  <p:stCondLst>
                                    <p:cond delay="1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6000" fill="hold"/>
                                        <p:tgtEl>
                                          <p:spTgt spid="4"/>
                                        </p:tgtEl>
                                        <p:attrNameLst>
                                          <p:attrName>ppt_x</p:attrName>
                                        </p:attrNameLst>
                                      </p:cBhvr>
                                      <p:tavLst>
                                        <p:tav tm="0">
                                          <p:val>
                                            <p:strVal val="1+#ppt_w/2"/>
                                          </p:val>
                                        </p:tav>
                                        <p:tav tm="100000">
                                          <p:val>
                                            <p:strVal val="#ppt_x"/>
                                          </p:val>
                                        </p:tav>
                                      </p:tavLst>
                                    </p:anim>
                                    <p:anim calcmode="lin" valueType="num">
                                      <p:cBhvr additive="base">
                                        <p:cTn id="16" dur="6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repeatCount="indefinite" fill="hold" grpId="0" nodeType="withEffect">
                                  <p:stCondLst>
                                    <p:cond delay="9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3400" fill="hold"/>
                                        <p:tgtEl>
                                          <p:spTgt spid="5"/>
                                        </p:tgtEl>
                                        <p:attrNameLst>
                                          <p:attrName>ppt_x</p:attrName>
                                        </p:attrNameLst>
                                      </p:cBhvr>
                                      <p:tavLst>
                                        <p:tav tm="0">
                                          <p:val>
                                            <p:strVal val="1+#ppt_w/2"/>
                                          </p:val>
                                        </p:tav>
                                        <p:tav tm="100000">
                                          <p:val>
                                            <p:strVal val="#ppt_x"/>
                                          </p:val>
                                        </p:tav>
                                      </p:tavLst>
                                    </p:anim>
                                    <p:anim calcmode="lin" valueType="num">
                                      <p:cBhvr additive="base">
                                        <p:cTn id="20" dur="34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repeatCount="indefinite"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6000" fill="hold"/>
                                        <p:tgtEl>
                                          <p:spTgt spid="6"/>
                                        </p:tgtEl>
                                        <p:attrNameLst>
                                          <p:attrName>ppt_x</p:attrName>
                                        </p:attrNameLst>
                                      </p:cBhvr>
                                      <p:tavLst>
                                        <p:tav tm="0">
                                          <p:val>
                                            <p:strVal val="1+#ppt_w/2"/>
                                          </p:val>
                                        </p:tav>
                                        <p:tav tm="100000">
                                          <p:val>
                                            <p:strVal val="#ppt_x"/>
                                          </p:val>
                                        </p:tav>
                                      </p:tavLst>
                                    </p:anim>
                                    <p:anim calcmode="lin" valueType="num">
                                      <p:cBhvr additive="base">
                                        <p:cTn id="24" dur="60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repeatCount="indefinite" fill="hold" grpId="0" nodeType="withEffect">
                                  <p:stCondLst>
                                    <p:cond delay="4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6000" fill="hold"/>
                                        <p:tgtEl>
                                          <p:spTgt spid="7"/>
                                        </p:tgtEl>
                                        <p:attrNameLst>
                                          <p:attrName>ppt_x</p:attrName>
                                        </p:attrNameLst>
                                      </p:cBhvr>
                                      <p:tavLst>
                                        <p:tav tm="0">
                                          <p:val>
                                            <p:strVal val="1+#ppt_w/2"/>
                                          </p:val>
                                        </p:tav>
                                        <p:tav tm="100000">
                                          <p:val>
                                            <p:strVal val="#ppt_x"/>
                                          </p:val>
                                        </p:tav>
                                      </p:tavLst>
                                    </p:anim>
                                    <p:anim calcmode="lin" valueType="num">
                                      <p:cBhvr additive="base">
                                        <p:cTn id="28" dur="6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2" repeatCount="indefinite"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6000" fill="hold"/>
                                        <p:tgtEl>
                                          <p:spTgt spid="8"/>
                                        </p:tgtEl>
                                        <p:attrNameLst>
                                          <p:attrName>ppt_x</p:attrName>
                                        </p:attrNameLst>
                                      </p:cBhvr>
                                      <p:tavLst>
                                        <p:tav tm="0">
                                          <p:val>
                                            <p:strVal val="1+#ppt_w/2"/>
                                          </p:val>
                                        </p:tav>
                                        <p:tav tm="100000">
                                          <p:val>
                                            <p:strVal val="#ppt_x"/>
                                          </p:val>
                                        </p:tav>
                                      </p:tavLst>
                                    </p:anim>
                                    <p:anim calcmode="lin" valueType="num">
                                      <p:cBhvr additive="base">
                                        <p:cTn id="32" dur="60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repeatCount="indefinite" fill="hold" grpId="0" nodeType="withEffect">
                                  <p:stCondLst>
                                    <p:cond delay="26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6000" fill="hold"/>
                                        <p:tgtEl>
                                          <p:spTgt spid="9"/>
                                        </p:tgtEl>
                                        <p:attrNameLst>
                                          <p:attrName>ppt_x</p:attrName>
                                        </p:attrNameLst>
                                      </p:cBhvr>
                                      <p:tavLst>
                                        <p:tav tm="0">
                                          <p:val>
                                            <p:strVal val="1+#ppt_w/2"/>
                                          </p:val>
                                        </p:tav>
                                        <p:tav tm="100000">
                                          <p:val>
                                            <p:strVal val="#ppt_x"/>
                                          </p:val>
                                        </p:tav>
                                      </p:tavLst>
                                    </p:anim>
                                    <p:anim calcmode="lin" valueType="num">
                                      <p:cBhvr additive="base">
                                        <p:cTn id="36" dur="60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repeatCount="indefinite" fill="hold" grpId="0" nodeType="withEffect">
                                  <p:stCondLst>
                                    <p:cond delay="5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7200" fill="hold"/>
                                        <p:tgtEl>
                                          <p:spTgt spid="10"/>
                                        </p:tgtEl>
                                        <p:attrNameLst>
                                          <p:attrName>ppt_x</p:attrName>
                                        </p:attrNameLst>
                                      </p:cBhvr>
                                      <p:tavLst>
                                        <p:tav tm="0">
                                          <p:val>
                                            <p:strVal val="1+#ppt_w/2"/>
                                          </p:val>
                                        </p:tav>
                                        <p:tav tm="100000">
                                          <p:val>
                                            <p:strVal val="#ppt_x"/>
                                          </p:val>
                                        </p:tav>
                                      </p:tavLst>
                                    </p:anim>
                                    <p:anim calcmode="lin" valueType="num">
                                      <p:cBhvr additive="base">
                                        <p:cTn id="40" dur="72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2" repeatCount="indefinite" fill="hold" grpId="0" nodeType="withEffect">
                                  <p:stCondLst>
                                    <p:cond delay="530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7200" fill="hold"/>
                                        <p:tgtEl>
                                          <p:spTgt spid="11"/>
                                        </p:tgtEl>
                                        <p:attrNameLst>
                                          <p:attrName>ppt_x</p:attrName>
                                        </p:attrNameLst>
                                      </p:cBhvr>
                                      <p:tavLst>
                                        <p:tav tm="0">
                                          <p:val>
                                            <p:strVal val="1+#ppt_w/2"/>
                                          </p:val>
                                        </p:tav>
                                        <p:tav tm="100000">
                                          <p:val>
                                            <p:strVal val="#ppt_x"/>
                                          </p:val>
                                        </p:tav>
                                      </p:tavLst>
                                    </p:anim>
                                    <p:anim calcmode="lin" valueType="num">
                                      <p:cBhvr additive="base">
                                        <p:cTn id="44" dur="72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2" repeatCount="indefinite" fill="hold" grpId="0" nodeType="withEffect">
                                  <p:stCondLst>
                                    <p:cond delay="1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6000" fill="hold"/>
                                        <p:tgtEl>
                                          <p:spTgt spid="12"/>
                                        </p:tgtEl>
                                        <p:attrNameLst>
                                          <p:attrName>ppt_x</p:attrName>
                                        </p:attrNameLst>
                                      </p:cBhvr>
                                      <p:tavLst>
                                        <p:tav tm="0">
                                          <p:val>
                                            <p:strVal val="1+#ppt_w/2"/>
                                          </p:val>
                                        </p:tav>
                                        <p:tav tm="100000">
                                          <p:val>
                                            <p:strVal val="#ppt_x"/>
                                          </p:val>
                                        </p:tav>
                                      </p:tavLst>
                                    </p:anim>
                                    <p:anim calcmode="lin" valueType="num">
                                      <p:cBhvr additive="base">
                                        <p:cTn id="48" dur="60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2" repeatCount="indefinite" fill="hold" grpId="0" nodeType="withEffect">
                                  <p:stCondLst>
                                    <p:cond delay="28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7400" fill="hold"/>
                                        <p:tgtEl>
                                          <p:spTgt spid="13"/>
                                        </p:tgtEl>
                                        <p:attrNameLst>
                                          <p:attrName>ppt_x</p:attrName>
                                        </p:attrNameLst>
                                      </p:cBhvr>
                                      <p:tavLst>
                                        <p:tav tm="0">
                                          <p:val>
                                            <p:strVal val="1+#ppt_w/2"/>
                                          </p:val>
                                        </p:tav>
                                        <p:tav tm="100000">
                                          <p:val>
                                            <p:strVal val="#ppt_x"/>
                                          </p:val>
                                        </p:tav>
                                      </p:tavLst>
                                    </p:anim>
                                    <p:anim calcmode="lin" valueType="num">
                                      <p:cBhvr additive="base">
                                        <p:cTn id="52" dur="7400" fill="hold"/>
                                        <p:tgtEl>
                                          <p:spTgt spid="13"/>
                                        </p:tgtEl>
                                        <p:attrNameLst>
                                          <p:attrName>ppt_y</p:attrName>
                                        </p:attrNameLst>
                                      </p:cBhvr>
                                      <p:tavLst>
                                        <p:tav tm="0">
                                          <p:val>
                                            <p:strVal val="#ppt_y"/>
                                          </p:val>
                                        </p:tav>
                                        <p:tav tm="100000">
                                          <p:val>
                                            <p:strVal val="#ppt_y"/>
                                          </p:val>
                                        </p:tav>
                                      </p:tavLst>
                                    </p:anim>
                                  </p:childTnLst>
                                </p:cTn>
                              </p:par>
                              <p:par>
                                <p:cTn id="53" presetID="2" presetClass="entr" presetSubtype="2" repeatCount="indefinite"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6000" fill="hold"/>
                                        <p:tgtEl>
                                          <p:spTgt spid="14"/>
                                        </p:tgtEl>
                                        <p:attrNameLst>
                                          <p:attrName>ppt_x</p:attrName>
                                        </p:attrNameLst>
                                      </p:cBhvr>
                                      <p:tavLst>
                                        <p:tav tm="0">
                                          <p:val>
                                            <p:strVal val="1+#ppt_w/2"/>
                                          </p:val>
                                        </p:tav>
                                        <p:tav tm="100000">
                                          <p:val>
                                            <p:strVal val="#ppt_x"/>
                                          </p:val>
                                        </p:tav>
                                      </p:tavLst>
                                    </p:anim>
                                    <p:anim calcmode="lin" valueType="num">
                                      <p:cBhvr additive="base">
                                        <p:cTn id="56" dur="6000" fill="hold"/>
                                        <p:tgtEl>
                                          <p:spTgt spid="14"/>
                                        </p:tgtEl>
                                        <p:attrNameLst>
                                          <p:attrName>ppt_y</p:attrName>
                                        </p:attrNameLst>
                                      </p:cBhvr>
                                      <p:tavLst>
                                        <p:tav tm="0">
                                          <p:val>
                                            <p:strVal val="#ppt_y"/>
                                          </p:val>
                                        </p:tav>
                                        <p:tav tm="100000">
                                          <p:val>
                                            <p:strVal val="#ppt_y"/>
                                          </p:val>
                                        </p:tav>
                                      </p:tavLst>
                                    </p:anim>
                                  </p:childTnLst>
                                </p:cTn>
                              </p:par>
                              <p:par>
                                <p:cTn id="57" presetID="2" presetClass="entr" presetSubtype="2" repeatCount="indefinite" fill="hold" grpId="0" nodeType="withEffect">
                                  <p:stCondLst>
                                    <p:cond delay="480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6000" fill="hold"/>
                                        <p:tgtEl>
                                          <p:spTgt spid="15"/>
                                        </p:tgtEl>
                                        <p:attrNameLst>
                                          <p:attrName>ppt_x</p:attrName>
                                        </p:attrNameLst>
                                      </p:cBhvr>
                                      <p:tavLst>
                                        <p:tav tm="0">
                                          <p:val>
                                            <p:strVal val="1+#ppt_w/2"/>
                                          </p:val>
                                        </p:tav>
                                        <p:tav tm="100000">
                                          <p:val>
                                            <p:strVal val="#ppt_x"/>
                                          </p:val>
                                        </p:tav>
                                      </p:tavLst>
                                    </p:anim>
                                    <p:anim calcmode="lin" valueType="num">
                                      <p:cBhvr additive="base">
                                        <p:cTn id="60" dur="6000" fill="hold"/>
                                        <p:tgtEl>
                                          <p:spTgt spid="15"/>
                                        </p:tgtEl>
                                        <p:attrNameLst>
                                          <p:attrName>ppt_y</p:attrName>
                                        </p:attrNameLst>
                                      </p:cBhvr>
                                      <p:tavLst>
                                        <p:tav tm="0">
                                          <p:val>
                                            <p:strVal val="#ppt_y"/>
                                          </p:val>
                                        </p:tav>
                                        <p:tav tm="100000">
                                          <p:val>
                                            <p:strVal val="#ppt_y"/>
                                          </p:val>
                                        </p:tav>
                                      </p:tavLst>
                                    </p:anim>
                                  </p:childTnLst>
                                </p:cTn>
                              </p:par>
                              <p:par>
                                <p:cTn id="61" presetID="2" presetClass="entr" presetSubtype="2" repeatCount="indefinite" fill="hold" grpId="0" nodeType="withEffect">
                                  <p:stCondLst>
                                    <p:cond delay="180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7200" fill="hold"/>
                                        <p:tgtEl>
                                          <p:spTgt spid="16"/>
                                        </p:tgtEl>
                                        <p:attrNameLst>
                                          <p:attrName>ppt_x</p:attrName>
                                        </p:attrNameLst>
                                      </p:cBhvr>
                                      <p:tavLst>
                                        <p:tav tm="0">
                                          <p:val>
                                            <p:strVal val="1+#ppt_w/2"/>
                                          </p:val>
                                        </p:tav>
                                        <p:tav tm="100000">
                                          <p:val>
                                            <p:strVal val="#ppt_x"/>
                                          </p:val>
                                        </p:tav>
                                      </p:tavLst>
                                    </p:anim>
                                    <p:anim calcmode="lin" valueType="num">
                                      <p:cBhvr additive="base">
                                        <p:cTn id="64" dur="72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2" repeatCount="indefinite" fill="hold" grpId="0" nodeType="withEffect">
                                  <p:stCondLst>
                                    <p:cond delay="350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7000" fill="hold"/>
                                        <p:tgtEl>
                                          <p:spTgt spid="17"/>
                                        </p:tgtEl>
                                        <p:attrNameLst>
                                          <p:attrName>ppt_x</p:attrName>
                                        </p:attrNameLst>
                                      </p:cBhvr>
                                      <p:tavLst>
                                        <p:tav tm="0">
                                          <p:val>
                                            <p:strVal val="1+#ppt_w/2"/>
                                          </p:val>
                                        </p:tav>
                                        <p:tav tm="100000">
                                          <p:val>
                                            <p:strVal val="#ppt_x"/>
                                          </p:val>
                                        </p:tav>
                                      </p:tavLst>
                                    </p:anim>
                                    <p:anim calcmode="lin" valueType="num">
                                      <p:cBhvr additive="base">
                                        <p:cTn id="68" dur="70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2" repeatCount="indefinite" fill="hold" grpId="0" nodeType="withEffect">
                                  <p:stCondLst>
                                    <p:cond delay="16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6000" fill="hold"/>
                                        <p:tgtEl>
                                          <p:spTgt spid="18"/>
                                        </p:tgtEl>
                                        <p:attrNameLst>
                                          <p:attrName>ppt_x</p:attrName>
                                        </p:attrNameLst>
                                      </p:cBhvr>
                                      <p:tavLst>
                                        <p:tav tm="0">
                                          <p:val>
                                            <p:strVal val="1+#ppt_w/2"/>
                                          </p:val>
                                        </p:tav>
                                        <p:tav tm="100000">
                                          <p:val>
                                            <p:strVal val="#ppt_x"/>
                                          </p:val>
                                        </p:tav>
                                      </p:tavLst>
                                    </p:anim>
                                    <p:anim calcmode="lin" valueType="num">
                                      <p:cBhvr additive="base">
                                        <p:cTn id="72" dur="6000" fill="hold"/>
                                        <p:tgtEl>
                                          <p:spTgt spid="18"/>
                                        </p:tgtEl>
                                        <p:attrNameLst>
                                          <p:attrName>ppt_y</p:attrName>
                                        </p:attrNameLst>
                                      </p:cBhvr>
                                      <p:tavLst>
                                        <p:tav tm="0">
                                          <p:val>
                                            <p:strVal val="#ppt_y"/>
                                          </p:val>
                                        </p:tav>
                                        <p:tav tm="100000">
                                          <p:val>
                                            <p:strVal val="#ppt_y"/>
                                          </p:val>
                                        </p:tav>
                                      </p:tavLst>
                                    </p:anim>
                                  </p:childTnLst>
                                </p:cTn>
                              </p:par>
                              <p:par>
                                <p:cTn id="73" presetID="2" presetClass="entr" presetSubtype="2" repeatCount="indefinite" fill="hold" grpId="0" nodeType="withEffect">
                                  <p:stCondLst>
                                    <p:cond delay="250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3750" fill="hold"/>
                                        <p:tgtEl>
                                          <p:spTgt spid="19"/>
                                        </p:tgtEl>
                                        <p:attrNameLst>
                                          <p:attrName>ppt_x</p:attrName>
                                        </p:attrNameLst>
                                      </p:cBhvr>
                                      <p:tavLst>
                                        <p:tav tm="0">
                                          <p:val>
                                            <p:strVal val="1+#ppt_w/2"/>
                                          </p:val>
                                        </p:tav>
                                        <p:tav tm="100000">
                                          <p:val>
                                            <p:strVal val="#ppt_x"/>
                                          </p:val>
                                        </p:tav>
                                      </p:tavLst>
                                    </p:anim>
                                    <p:anim calcmode="lin" valueType="num">
                                      <p:cBhvr additive="base">
                                        <p:cTn id="76" dur="3750" fill="hold"/>
                                        <p:tgtEl>
                                          <p:spTgt spid="19"/>
                                        </p:tgtEl>
                                        <p:attrNameLst>
                                          <p:attrName>ppt_y</p:attrName>
                                        </p:attrNameLst>
                                      </p:cBhvr>
                                      <p:tavLst>
                                        <p:tav tm="0">
                                          <p:val>
                                            <p:strVal val="#ppt_y"/>
                                          </p:val>
                                        </p:tav>
                                        <p:tav tm="100000">
                                          <p:val>
                                            <p:strVal val="#ppt_y"/>
                                          </p:val>
                                        </p:tav>
                                      </p:tavLst>
                                    </p:anim>
                                  </p:childTnLst>
                                </p:cTn>
                              </p:par>
                              <p:par>
                                <p:cTn id="77" presetID="2" presetClass="entr" presetSubtype="2" repeatCount="indefinite"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6200" fill="hold"/>
                                        <p:tgtEl>
                                          <p:spTgt spid="20"/>
                                        </p:tgtEl>
                                        <p:attrNameLst>
                                          <p:attrName>ppt_x</p:attrName>
                                        </p:attrNameLst>
                                      </p:cBhvr>
                                      <p:tavLst>
                                        <p:tav tm="0">
                                          <p:val>
                                            <p:strVal val="1+#ppt_w/2"/>
                                          </p:val>
                                        </p:tav>
                                        <p:tav tm="100000">
                                          <p:val>
                                            <p:strVal val="#ppt_x"/>
                                          </p:val>
                                        </p:tav>
                                      </p:tavLst>
                                    </p:anim>
                                    <p:anim calcmode="lin" valueType="num">
                                      <p:cBhvr additive="base">
                                        <p:cTn id="80" dur="6200" fill="hold"/>
                                        <p:tgtEl>
                                          <p:spTgt spid="20"/>
                                        </p:tgtEl>
                                        <p:attrNameLst>
                                          <p:attrName>ppt_y</p:attrName>
                                        </p:attrNameLst>
                                      </p:cBhvr>
                                      <p:tavLst>
                                        <p:tav tm="0">
                                          <p:val>
                                            <p:strVal val="#ppt_y"/>
                                          </p:val>
                                        </p:tav>
                                        <p:tav tm="100000">
                                          <p:val>
                                            <p:strVal val="#ppt_y"/>
                                          </p:val>
                                        </p:tav>
                                      </p:tavLst>
                                    </p:anim>
                                  </p:childTnLst>
                                </p:cTn>
                              </p:par>
                              <p:par>
                                <p:cTn id="81" presetID="2" presetClass="entr" presetSubtype="2" repeatCount="indefinite" fill="hold" grpId="0" nodeType="withEffect">
                                  <p:stCondLst>
                                    <p:cond delay="590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6000" fill="hold"/>
                                        <p:tgtEl>
                                          <p:spTgt spid="21"/>
                                        </p:tgtEl>
                                        <p:attrNameLst>
                                          <p:attrName>ppt_x</p:attrName>
                                        </p:attrNameLst>
                                      </p:cBhvr>
                                      <p:tavLst>
                                        <p:tav tm="0">
                                          <p:val>
                                            <p:strVal val="1+#ppt_w/2"/>
                                          </p:val>
                                        </p:tav>
                                        <p:tav tm="100000">
                                          <p:val>
                                            <p:strVal val="#ppt_x"/>
                                          </p:val>
                                        </p:tav>
                                      </p:tavLst>
                                    </p:anim>
                                    <p:anim calcmode="lin" valueType="num">
                                      <p:cBhvr additive="base">
                                        <p:cTn id="84" dur="6000" fill="hold"/>
                                        <p:tgtEl>
                                          <p:spTgt spid="21"/>
                                        </p:tgtEl>
                                        <p:attrNameLst>
                                          <p:attrName>ppt_y</p:attrName>
                                        </p:attrNameLst>
                                      </p:cBhvr>
                                      <p:tavLst>
                                        <p:tav tm="0">
                                          <p:val>
                                            <p:strVal val="#ppt_y"/>
                                          </p:val>
                                        </p:tav>
                                        <p:tav tm="100000">
                                          <p:val>
                                            <p:strVal val="#ppt_y"/>
                                          </p:val>
                                        </p:tav>
                                      </p:tavLst>
                                    </p:anim>
                                  </p:childTnLst>
                                </p:cTn>
                              </p:par>
                              <p:par>
                                <p:cTn id="85" presetID="2" presetClass="entr" presetSubtype="2" repeatCount="indefinite"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5300" fill="hold"/>
                                        <p:tgtEl>
                                          <p:spTgt spid="22"/>
                                        </p:tgtEl>
                                        <p:attrNameLst>
                                          <p:attrName>ppt_x</p:attrName>
                                        </p:attrNameLst>
                                      </p:cBhvr>
                                      <p:tavLst>
                                        <p:tav tm="0">
                                          <p:val>
                                            <p:strVal val="1+#ppt_w/2"/>
                                          </p:val>
                                        </p:tav>
                                        <p:tav tm="100000">
                                          <p:val>
                                            <p:strVal val="#ppt_x"/>
                                          </p:val>
                                        </p:tav>
                                      </p:tavLst>
                                    </p:anim>
                                    <p:anim calcmode="lin" valueType="num">
                                      <p:cBhvr additive="base">
                                        <p:cTn id="88" dur="5300" fill="hold"/>
                                        <p:tgtEl>
                                          <p:spTgt spid="22"/>
                                        </p:tgtEl>
                                        <p:attrNameLst>
                                          <p:attrName>ppt_y</p:attrName>
                                        </p:attrNameLst>
                                      </p:cBhvr>
                                      <p:tavLst>
                                        <p:tav tm="0">
                                          <p:val>
                                            <p:strVal val="#ppt_y"/>
                                          </p:val>
                                        </p:tav>
                                        <p:tav tm="100000">
                                          <p:val>
                                            <p:strVal val="#ppt_y"/>
                                          </p:val>
                                        </p:tav>
                                      </p:tavLst>
                                    </p:anim>
                                  </p:childTnLst>
                                </p:cTn>
                              </p:par>
                              <p:par>
                                <p:cTn id="89" presetID="2" presetClass="entr" presetSubtype="2" repeatCount="indefinite" fill="hold" grpId="0" nodeType="withEffect">
                                  <p:stCondLst>
                                    <p:cond delay="450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7200" fill="hold"/>
                                        <p:tgtEl>
                                          <p:spTgt spid="23"/>
                                        </p:tgtEl>
                                        <p:attrNameLst>
                                          <p:attrName>ppt_x</p:attrName>
                                        </p:attrNameLst>
                                      </p:cBhvr>
                                      <p:tavLst>
                                        <p:tav tm="0">
                                          <p:val>
                                            <p:strVal val="1+#ppt_w/2"/>
                                          </p:val>
                                        </p:tav>
                                        <p:tav tm="100000">
                                          <p:val>
                                            <p:strVal val="#ppt_x"/>
                                          </p:val>
                                        </p:tav>
                                      </p:tavLst>
                                    </p:anim>
                                    <p:anim calcmode="lin" valueType="num">
                                      <p:cBhvr additive="base">
                                        <p:cTn id="92" dur="7200" fill="hold"/>
                                        <p:tgtEl>
                                          <p:spTgt spid="23"/>
                                        </p:tgtEl>
                                        <p:attrNameLst>
                                          <p:attrName>ppt_y</p:attrName>
                                        </p:attrNameLst>
                                      </p:cBhvr>
                                      <p:tavLst>
                                        <p:tav tm="0">
                                          <p:val>
                                            <p:strVal val="#ppt_y"/>
                                          </p:val>
                                        </p:tav>
                                        <p:tav tm="100000">
                                          <p:val>
                                            <p:strVal val="#ppt_y"/>
                                          </p:val>
                                        </p:tav>
                                      </p:tavLst>
                                    </p:anim>
                                  </p:childTnLst>
                                </p:cTn>
                              </p:par>
                              <p:par>
                                <p:cTn id="93" presetID="2" presetClass="entr" presetSubtype="2" repeatCount="indefinite" fill="hold" grpId="0" nodeType="withEffect">
                                  <p:stCondLst>
                                    <p:cond delay="520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4200" fill="hold"/>
                                        <p:tgtEl>
                                          <p:spTgt spid="24"/>
                                        </p:tgtEl>
                                        <p:attrNameLst>
                                          <p:attrName>ppt_x</p:attrName>
                                        </p:attrNameLst>
                                      </p:cBhvr>
                                      <p:tavLst>
                                        <p:tav tm="0">
                                          <p:val>
                                            <p:strVal val="1+#ppt_w/2"/>
                                          </p:val>
                                        </p:tav>
                                        <p:tav tm="100000">
                                          <p:val>
                                            <p:strVal val="#ppt_x"/>
                                          </p:val>
                                        </p:tav>
                                      </p:tavLst>
                                    </p:anim>
                                    <p:anim calcmode="lin" valueType="num">
                                      <p:cBhvr additive="base">
                                        <p:cTn id="96" dur="4200" fill="hold"/>
                                        <p:tgtEl>
                                          <p:spTgt spid="24"/>
                                        </p:tgtEl>
                                        <p:attrNameLst>
                                          <p:attrName>ppt_y</p:attrName>
                                        </p:attrNameLst>
                                      </p:cBhvr>
                                      <p:tavLst>
                                        <p:tav tm="0">
                                          <p:val>
                                            <p:strVal val="#ppt_y"/>
                                          </p:val>
                                        </p:tav>
                                        <p:tav tm="100000">
                                          <p:val>
                                            <p:strVal val="#ppt_y"/>
                                          </p:val>
                                        </p:tav>
                                      </p:tavLst>
                                    </p:anim>
                                  </p:childTnLst>
                                </p:cTn>
                              </p:par>
                              <p:par>
                                <p:cTn id="97" presetID="2" presetClass="entr" presetSubtype="2" repeatCount="indefinite" fill="hold" grpId="0" nodeType="withEffect">
                                  <p:stCondLst>
                                    <p:cond delay="130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2500" fill="hold"/>
                                        <p:tgtEl>
                                          <p:spTgt spid="25"/>
                                        </p:tgtEl>
                                        <p:attrNameLst>
                                          <p:attrName>ppt_x</p:attrName>
                                        </p:attrNameLst>
                                      </p:cBhvr>
                                      <p:tavLst>
                                        <p:tav tm="0">
                                          <p:val>
                                            <p:strVal val="1+#ppt_w/2"/>
                                          </p:val>
                                        </p:tav>
                                        <p:tav tm="100000">
                                          <p:val>
                                            <p:strVal val="#ppt_x"/>
                                          </p:val>
                                        </p:tav>
                                      </p:tavLst>
                                    </p:anim>
                                    <p:anim calcmode="lin" valueType="num">
                                      <p:cBhvr additive="base">
                                        <p:cTn id="100" dur="2500" fill="hold"/>
                                        <p:tgtEl>
                                          <p:spTgt spid="25"/>
                                        </p:tgtEl>
                                        <p:attrNameLst>
                                          <p:attrName>ppt_y</p:attrName>
                                        </p:attrNameLst>
                                      </p:cBhvr>
                                      <p:tavLst>
                                        <p:tav tm="0">
                                          <p:val>
                                            <p:strVal val="#ppt_y"/>
                                          </p:val>
                                        </p:tav>
                                        <p:tav tm="100000">
                                          <p:val>
                                            <p:strVal val="#ppt_y"/>
                                          </p:val>
                                        </p:tav>
                                      </p:tavLst>
                                    </p:anim>
                                  </p:childTnLst>
                                </p:cTn>
                              </p:par>
                              <p:par>
                                <p:cTn id="101" presetID="2" presetClass="entr" presetSubtype="2" repeatCount="indefinite" fill="hold" grpId="0" nodeType="withEffect">
                                  <p:stCondLst>
                                    <p:cond delay="1500"/>
                                  </p:stCondLst>
                                  <p:childTnLst>
                                    <p:set>
                                      <p:cBhvr>
                                        <p:cTn id="102" dur="1" fill="hold">
                                          <p:stCondLst>
                                            <p:cond delay="0"/>
                                          </p:stCondLst>
                                        </p:cTn>
                                        <p:tgtEl>
                                          <p:spTgt spid="26"/>
                                        </p:tgtEl>
                                        <p:attrNameLst>
                                          <p:attrName>style.visibility</p:attrName>
                                        </p:attrNameLst>
                                      </p:cBhvr>
                                      <p:to>
                                        <p:strVal val="visible"/>
                                      </p:to>
                                    </p:set>
                                    <p:anim calcmode="lin" valueType="num">
                                      <p:cBhvr additive="base">
                                        <p:cTn id="103" dur="3200" fill="hold"/>
                                        <p:tgtEl>
                                          <p:spTgt spid="26"/>
                                        </p:tgtEl>
                                        <p:attrNameLst>
                                          <p:attrName>ppt_x</p:attrName>
                                        </p:attrNameLst>
                                      </p:cBhvr>
                                      <p:tavLst>
                                        <p:tav tm="0">
                                          <p:val>
                                            <p:strVal val="1+#ppt_w/2"/>
                                          </p:val>
                                        </p:tav>
                                        <p:tav tm="100000">
                                          <p:val>
                                            <p:strVal val="#ppt_x"/>
                                          </p:val>
                                        </p:tav>
                                      </p:tavLst>
                                    </p:anim>
                                    <p:anim calcmode="lin" valueType="num">
                                      <p:cBhvr additive="base">
                                        <p:cTn id="104" dur="3200" fill="hold"/>
                                        <p:tgtEl>
                                          <p:spTgt spid="26"/>
                                        </p:tgtEl>
                                        <p:attrNameLst>
                                          <p:attrName>ppt_y</p:attrName>
                                        </p:attrNameLst>
                                      </p:cBhvr>
                                      <p:tavLst>
                                        <p:tav tm="0">
                                          <p:val>
                                            <p:strVal val="#ppt_y"/>
                                          </p:val>
                                        </p:tav>
                                        <p:tav tm="100000">
                                          <p:val>
                                            <p:strVal val="#ppt_y"/>
                                          </p:val>
                                        </p:tav>
                                      </p:tavLst>
                                    </p:anim>
                                  </p:childTnLst>
                                </p:cTn>
                              </p:par>
                              <p:par>
                                <p:cTn id="105" presetID="2" presetClass="entr" presetSubtype="2" repeatCount="indefinite" fill="hold" grpId="0" nodeType="withEffect">
                                  <p:stCondLst>
                                    <p:cond delay="1500"/>
                                  </p:stCondLst>
                                  <p:childTnLst>
                                    <p:set>
                                      <p:cBhvr>
                                        <p:cTn id="106" dur="1" fill="hold">
                                          <p:stCondLst>
                                            <p:cond delay="0"/>
                                          </p:stCondLst>
                                        </p:cTn>
                                        <p:tgtEl>
                                          <p:spTgt spid="36"/>
                                        </p:tgtEl>
                                        <p:attrNameLst>
                                          <p:attrName>style.visibility</p:attrName>
                                        </p:attrNameLst>
                                      </p:cBhvr>
                                      <p:to>
                                        <p:strVal val="visible"/>
                                      </p:to>
                                    </p:set>
                                    <p:anim calcmode="lin" valueType="num">
                                      <p:cBhvr additive="base">
                                        <p:cTn id="107" dur="6300" fill="hold"/>
                                        <p:tgtEl>
                                          <p:spTgt spid="36"/>
                                        </p:tgtEl>
                                        <p:attrNameLst>
                                          <p:attrName>ppt_x</p:attrName>
                                        </p:attrNameLst>
                                      </p:cBhvr>
                                      <p:tavLst>
                                        <p:tav tm="0">
                                          <p:val>
                                            <p:strVal val="1+#ppt_w/2"/>
                                          </p:val>
                                        </p:tav>
                                        <p:tav tm="100000">
                                          <p:val>
                                            <p:strVal val="#ppt_x"/>
                                          </p:val>
                                        </p:tav>
                                      </p:tavLst>
                                    </p:anim>
                                    <p:anim calcmode="lin" valueType="num">
                                      <p:cBhvr additive="base">
                                        <p:cTn id="108" dur="6300" fill="hold"/>
                                        <p:tgtEl>
                                          <p:spTgt spid="36"/>
                                        </p:tgtEl>
                                        <p:attrNameLst>
                                          <p:attrName>ppt_y</p:attrName>
                                        </p:attrNameLst>
                                      </p:cBhvr>
                                      <p:tavLst>
                                        <p:tav tm="0">
                                          <p:val>
                                            <p:strVal val="#ppt_y"/>
                                          </p:val>
                                        </p:tav>
                                        <p:tav tm="100000">
                                          <p:val>
                                            <p:strVal val="#ppt_y"/>
                                          </p:val>
                                        </p:tav>
                                      </p:tavLst>
                                    </p:anim>
                                  </p:childTnLst>
                                </p:cTn>
                              </p:par>
                              <p:par>
                                <p:cTn id="109" presetID="1" presetClass="entr" presetSubtype="0" fill="hold" grpId="0" nodeType="withEffect">
                                  <p:stCondLst>
                                    <p:cond delay="1500"/>
                                  </p:stCondLst>
                                  <p:childTnLst>
                                    <p:set>
                                      <p:cBhvr>
                                        <p:cTn id="110" dur="1" fill="hold">
                                          <p:stCondLst>
                                            <p:cond delay="0"/>
                                          </p:stCondLst>
                                        </p:cTn>
                                        <p:tgtEl>
                                          <p:spTgt spid="27"/>
                                        </p:tgtEl>
                                        <p:attrNameLst>
                                          <p:attrName>style.visibility</p:attrName>
                                        </p:attrNameLst>
                                      </p:cBhvr>
                                      <p:to>
                                        <p:strVal val="visible"/>
                                      </p:to>
                                    </p:set>
                                  </p:childTnLst>
                                </p:cTn>
                              </p:par>
                              <p:par>
                                <p:cTn id="111" presetID="1" presetClass="entr" presetSubtype="0" fill="hold" grpId="0" nodeType="withEffect">
                                  <p:stCondLst>
                                    <p:cond delay="1500"/>
                                  </p:stCondLst>
                                  <p:childTnLst>
                                    <p:set>
                                      <p:cBhvr>
                                        <p:cTn id="112" dur="1" fill="hold">
                                          <p:stCondLst>
                                            <p:cond delay="0"/>
                                          </p:stCondLst>
                                        </p:cTn>
                                        <p:tgtEl>
                                          <p:spTgt spid="28"/>
                                        </p:tgtEl>
                                        <p:attrNameLst>
                                          <p:attrName>style.visibility</p:attrName>
                                        </p:attrNameLst>
                                      </p:cBhvr>
                                      <p:to>
                                        <p:strVal val="visible"/>
                                      </p:to>
                                    </p:set>
                                  </p:childTnLst>
                                </p:cTn>
                              </p:par>
                              <p:par>
                                <p:cTn id="113" presetID="1" presetClass="entr" presetSubtype="0" fill="hold" grpId="0" nodeType="withEffect">
                                  <p:stCondLst>
                                    <p:cond delay="1500"/>
                                  </p:stCondLst>
                                  <p:childTnLst>
                                    <p:set>
                                      <p:cBhvr>
                                        <p:cTn id="114" dur="1" fill="hold">
                                          <p:stCondLst>
                                            <p:cond delay="0"/>
                                          </p:stCondLst>
                                        </p:cTn>
                                        <p:tgtEl>
                                          <p:spTgt spid="29"/>
                                        </p:tgtEl>
                                        <p:attrNameLst>
                                          <p:attrName>style.visibility</p:attrName>
                                        </p:attrNameLst>
                                      </p:cBhvr>
                                      <p:to>
                                        <p:strVal val="visible"/>
                                      </p:to>
                                    </p:set>
                                  </p:childTnLst>
                                </p:cTn>
                              </p:par>
                              <p:par>
                                <p:cTn id="115" presetID="1" presetClass="entr" presetSubtype="0" fill="hold" grpId="0" nodeType="withEffect">
                                  <p:stCondLst>
                                    <p:cond delay="1500"/>
                                  </p:stCondLst>
                                  <p:childTnLst>
                                    <p:set>
                                      <p:cBhvr>
                                        <p:cTn id="116" dur="1" fill="hold">
                                          <p:stCondLst>
                                            <p:cond delay="0"/>
                                          </p:stCondLst>
                                        </p:cTn>
                                        <p:tgtEl>
                                          <p:spTgt spid="30"/>
                                        </p:tgtEl>
                                        <p:attrNameLst>
                                          <p:attrName>style.visibility</p:attrName>
                                        </p:attrNameLst>
                                      </p:cBhvr>
                                      <p:to>
                                        <p:strVal val="visible"/>
                                      </p:to>
                                    </p:set>
                                  </p:childTnLst>
                                </p:cTn>
                              </p:par>
                              <p:par>
                                <p:cTn id="117" presetID="1" presetClass="entr" presetSubtype="0" fill="hold" grpId="0" nodeType="withEffect">
                                  <p:stCondLst>
                                    <p:cond delay="1500"/>
                                  </p:stCondLst>
                                  <p:childTnLst>
                                    <p:set>
                                      <p:cBhvr>
                                        <p:cTn id="118" dur="1" fill="hold">
                                          <p:stCondLst>
                                            <p:cond delay="0"/>
                                          </p:stCondLst>
                                        </p:cTn>
                                        <p:tgtEl>
                                          <p:spTgt spid="31"/>
                                        </p:tgtEl>
                                        <p:attrNameLst>
                                          <p:attrName>style.visibility</p:attrName>
                                        </p:attrNameLst>
                                      </p:cBhvr>
                                      <p:to>
                                        <p:strVal val="visible"/>
                                      </p:to>
                                    </p:set>
                                  </p:childTnLst>
                                </p:cTn>
                              </p:par>
                              <p:par>
                                <p:cTn id="119" presetID="1" presetClass="entr" presetSubtype="0" fill="hold" grpId="0" nodeType="withEffect">
                                  <p:stCondLst>
                                    <p:cond delay="1500"/>
                                  </p:stCondLst>
                                  <p:childTnLst>
                                    <p:set>
                                      <p:cBhvr>
                                        <p:cTn id="120" dur="1" fill="hold">
                                          <p:stCondLst>
                                            <p:cond delay="0"/>
                                          </p:stCondLst>
                                        </p:cTn>
                                        <p:tgtEl>
                                          <p:spTgt spid="32"/>
                                        </p:tgtEl>
                                        <p:attrNameLst>
                                          <p:attrName>style.visibility</p:attrName>
                                        </p:attrNameLst>
                                      </p:cBhvr>
                                      <p:to>
                                        <p:strVal val="visible"/>
                                      </p:to>
                                    </p:set>
                                  </p:childTnLst>
                                </p:cTn>
                              </p:par>
                              <p:par>
                                <p:cTn id="121" presetID="1" presetClass="entr" presetSubtype="0" fill="hold" grpId="0" nodeType="withEffect">
                                  <p:stCondLst>
                                    <p:cond delay="4800"/>
                                  </p:stCondLst>
                                  <p:childTnLst>
                                    <p:set>
                                      <p:cBhvr>
                                        <p:cTn id="122" dur="1" fill="hold">
                                          <p:stCondLst>
                                            <p:cond delay="0"/>
                                          </p:stCondLst>
                                        </p:cTn>
                                        <p:tgtEl>
                                          <p:spTgt spid="33"/>
                                        </p:tgtEl>
                                        <p:attrNameLst>
                                          <p:attrName>style.visibility</p:attrName>
                                        </p:attrNameLst>
                                      </p:cBhvr>
                                      <p:to>
                                        <p:strVal val="visible"/>
                                      </p:to>
                                    </p:set>
                                  </p:childTnLst>
                                </p:cTn>
                              </p:par>
                              <p:par>
                                <p:cTn id="123" presetID="1" presetClass="entr" presetSubtype="0" fill="hold" grpId="0" nodeType="withEffect">
                                  <p:stCondLst>
                                    <p:cond delay="1500"/>
                                  </p:stCondLst>
                                  <p:childTnLst>
                                    <p:set>
                                      <p:cBhvr>
                                        <p:cTn id="124" dur="1" fill="hold">
                                          <p:stCondLst>
                                            <p:cond delay="0"/>
                                          </p:stCondLst>
                                        </p:cTn>
                                        <p:tgtEl>
                                          <p:spTgt spid="34"/>
                                        </p:tgtEl>
                                        <p:attrNameLst>
                                          <p:attrName>style.visibility</p:attrName>
                                        </p:attrNameLst>
                                      </p:cBhvr>
                                      <p:to>
                                        <p:strVal val="visible"/>
                                      </p:to>
                                    </p:set>
                                  </p:childTnLst>
                                </p:cTn>
                              </p:par>
                              <p:par>
                                <p:cTn id="125" presetID="1" presetClass="entr" presetSubtype="0" fill="hold" grpId="0" nodeType="withEffect">
                                  <p:stCondLst>
                                    <p:cond delay="1500"/>
                                  </p:stCondLst>
                                  <p:childTnLst>
                                    <p:set>
                                      <p:cBhvr>
                                        <p:cTn id="126" dur="1" fill="hold">
                                          <p:stCondLst>
                                            <p:cond delay="0"/>
                                          </p:stCondLst>
                                        </p:cTn>
                                        <p:tgtEl>
                                          <p:spTgt spid="35"/>
                                        </p:tgtEl>
                                        <p:attrNameLst>
                                          <p:attrName>style.visibility</p:attrName>
                                        </p:attrNameLst>
                                      </p:cBhvr>
                                      <p:to>
                                        <p:strVal val="visible"/>
                                      </p:to>
                                    </p:set>
                                  </p:childTnLst>
                                </p:cTn>
                              </p:par>
                              <p:par>
                                <p:cTn id="127" presetID="1" presetClass="exit" presetSubtype="0" fill="hold" grpId="1" nodeType="withEffect">
                                  <p:stCondLst>
                                    <p:cond delay="3900"/>
                                  </p:stCondLst>
                                  <p:childTnLst>
                                    <p:set>
                                      <p:cBhvr>
                                        <p:cTn id="128" dur="1" fill="hold">
                                          <p:stCondLst>
                                            <p:cond delay="0"/>
                                          </p:stCondLst>
                                        </p:cTn>
                                        <p:tgtEl>
                                          <p:spTgt spid="27"/>
                                        </p:tgtEl>
                                        <p:attrNameLst>
                                          <p:attrName>style.visibility</p:attrName>
                                        </p:attrNameLst>
                                      </p:cBhvr>
                                      <p:to>
                                        <p:strVal val="hidden"/>
                                      </p:to>
                                    </p:set>
                                  </p:childTnLst>
                                </p:cTn>
                              </p:par>
                              <p:par>
                                <p:cTn id="129" presetID="1" presetClass="exit" presetSubtype="0" fill="hold" grpId="1" nodeType="withEffect">
                                  <p:stCondLst>
                                    <p:cond delay="3900"/>
                                  </p:stCondLst>
                                  <p:childTnLst>
                                    <p:set>
                                      <p:cBhvr>
                                        <p:cTn id="130" dur="1" fill="hold">
                                          <p:stCondLst>
                                            <p:cond delay="0"/>
                                          </p:stCondLst>
                                        </p:cTn>
                                        <p:tgtEl>
                                          <p:spTgt spid="28"/>
                                        </p:tgtEl>
                                        <p:attrNameLst>
                                          <p:attrName>style.visibility</p:attrName>
                                        </p:attrNameLst>
                                      </p:cBhvr>
                                      <p:to>
                                        <p:strVal val="hidden"/>
                                      </p:to>
                                    </p:set>
                                  </p:childTnLst>
                                </p:cTn>
                              </p:par>
                              <p:par>
                                <p:cTn id="131" presetID="1" presetClass="exit" presetSubtype="0" fill="hold" grpId="1" nodeType="withEffect">
                                  <p:stCondLst>
                                    <p:cond delay="3900"/>
                                  </p:stCondLst>
                                  <p:childTnLst>
                                    <p:set>
                                      <p:cBhvr>
                                        <p:cTn id="132" dur="1" fill="hold">
                                          <p:stCondLst>
                                            <p:cond delay="0"/>
                                          </p:stCondLst>
                                        </p:cTn>
                                        <p:tgtEl>
                                          <p:spTgt spid="29"/>
                                        </p:tgtEl>
                                        <p:attrNameLst>
                                          <p:attrName>style.visibility</p:attrName>
                                        </p:attrNameLst>
                                      </p:cBhvr>
                                      <p:to>
                                        <p:strVal val="hidden"/>
                                      </p:to>
                                    </p:set>
                                  </p:childTnLst>
                                </p:cTn>
                              </p:par>
                              <p:par>
                                <p:cTn id="133" presetID="1" presetClass="exit" presetSubtype="0" fill="hold" grpId="1" nodeType="withEffect">
                                  <p:stCondLst>
                                    <p:cond delay="3900"/>
                                  </p:stCondLst>
                                  <p:childTnLst>
                                    <p:set>
                                      <p:cBhvr>
                                        <p:cTn id="134" dur="1" fill="hold">
                                          <p:stCondLst>
                                            <p:cond delay="0"/>
                                          </p:stCondLst>
                                        </p:cTn>
                                        <p:tgtEl>
                                          <p:spTgt spid="30"/>
                                        </p:tgtEl>
                                        <p:attrNameLst>
                                          <p:attrName>style.visibility</p:attrName>
                                        </p:attrNameLst>
                                      </p:cBhvr>
                                      <p:to>
                                        <p:strVal val="hidden"/>
                                      </p:to>
                                    </p:set>
                                  </p:childTnLst>
                                </p:cTn>
                              </p:par>
                              <p:par>
                                <p:cTn id="135" presetID="1" presetClass="exit" presetSubtype="0" fill="hold" grpId="1" nodeType="withEffect">
                                  <p:stCondLst>
                                    <p:cond delay="3900"/>
                                  </p:stCondLst>
                                  <p:childTnLst>
                                    <p:set>
                                      <p:cBhvr>
                                        <p:cTn id="136" dur="1" fill="hold">
                                          <p:stCondLst>
                                            <p:cond delay="0"/>
                                          </p:stCondLst>
                                        </p:cTn>
                                        <p:tgtEl>
                                          <p:spTgt spid="31"/>
                                        </p:tgtEl>
                                        <p:attrNameLst>
                                          <p:attrName>style.visibility</p:attrName>
                                        </p:attrNameLst>
                                      </p:cBhvr>
                                      <p:to>
                                        <p:strVal val="hidden"/>
                                      </p:to>
                                    </p:set>
                                  </p:childTnLst>
                                </p:cTn>
                              </p:par>
                              <p:par>
                                <p:cTn id="137" presetID="1" presetClass="exit" presetSubtype="0" fill="hold" grpId="1" nodeType="withEffect">
                                  <p:stCondLst>
                                    <p:cond delay="3900"/>
                                  </p:stCondLst>
                                  <p:childTnLst>
                                    <p:set>
                                      <p:cBhvr>
                                        <p:cTn id="138" dur="1" fill="hold">
                                          <p:stCondLst>
                                            <p:cond delay="0"/>
                                          </p:stCondLst>
                                        </p:cTn>
                                        <p:tgtEl>
                                          <p:spTgt spid="32"/>
                                        </p:tgtEl>
                                        <p:attrNameLst>
                                          <p:attrName>style.visibility</p:attrName>
                                        </p:attrNameLst>
                                      </p:cBhvr>
                                      <p:to>
                                        <p:strVal val="hidden"/>
                                      </p:to>
                                    </p:set>
                                  </p:childTnLst>
                                </p:cTn>
                              </p:par>
                              <p:par>
                                <p:cTn id="139" presetID="1" presetClass="exit" presetSubtype="0" fill="hold" grpId="1" nodeType="withEffect">
                                  <p:stCondLst>
                                    <p:cond delay="7500"/>
                                  </p:stCondLst>
                                  <p:childTnLst>
                                    <p:set>
                                      <p:cBhvr>
                                        <p:cTn id="140" dur="1" fill="hold">
                                          <p:stCondLst>
                                            <p:cond delay="0"/>
                                          </p:stCondLst>
                                        </p:cTn>
                                        <p:tgtEl>
                                          <p:spTgt spid="33"/>
                                        </p:tgtEl>
                                        <p:attrNameLst>
                                          <p:attrName>style.visibility</p:attrName>
                                        </p:attrNameLst>
                                      </p:cBhvr>
                                      <p:to>
                                        <p:strVal val="hidden"/>
                                      </p:to>
                                    </p:set>
                                  </p:childTnLst>
                                </p:cTn>
                              </p:par>
                              <p:par>
                                <p:cTn id="141" presetID="1" presetClass="exit" presetSubtype="0" fill="hold" grpId="1" nodeType="withEffect">
                                  <p:stCondLst>
                                    <p:cond delay="3900"/>
                                  </p:stCondLst>
                                  <p:childTnLst>
                                    <p:set>
                                      <p:cBhvr>
                                        <p:cTn id="142" dur="1" fill="hold">
                                          <p:stCondLst>
                                            <p:cond delay="0"/>
                                          </p:stCondLst>
                                        </p:cTn>
                                        <p:tgtEl>
                                          <p:spTgt spid="34"/>
                                        </p:tgtEl>
                                        <p:attrNameLst>
                                          <p:attrName>style.visibility</p:attrName>
                                        </p:attrNameLst>
                                      </p:cBhvr>
                                      <p:to>
                                        <p:strVal val="hidden"/>
                                      </p:to>
                                    </p:set>
                                  </p:childTnLst>
                                </p:cTn>
                              </p:par>
                              <p:par>
                                <p:cTn id="143" presetID="1" presetClass="exit" presetSubtype="0" fill="hold" grpId="1" nodeType="withEffect">
                                  <p:stCondLst>
                                    <p:cond delay="3900"/>
                                  </p:stCondLst>
                                  <p:childTnLst>
                                    <p:set>
                                      <p:cBhvr>
                                        <p:cTn id="144" dur="1" fill="hold">
                                          <p:stCondLst>
                                            <p:cond delay="0"/>
                                          </p:stCondLst>
                                        </p:cTn>
                                        <p:tgtEl>
                                          <p:spTgt spid="35"/>
                                        </p:tgtEl>
                                        <p:attrNameLst>
                                          <p:attrName>style.visibility</p:attrName>
                                        </p:attrNameLst>
                                      </p:cBhvr>
                                      <p:to>
                                        <p:strVal val="hidden"/>
                                      </p:to>
                                    </p:set>
                                  </p:childTnLst>
                                </p:cTn>
                              </p:par>
                              <p:par>
                                <p:cTn id="145" presetID="1" presetClass="entr" presetSubtype="0" fill="hold" grpId="0" nodeType="withEffect">
                                  <p:stCondLst>
                                    <p:cond delay="10000"/>
                                  </p:stCondLst>
                                  <p:childTnLst>
                                    <p:set>
                                      <p:cBhvr>
                                        <p:cTn id="146" dur="1" fill="hold">
                                          <p:stCondLst>
                                            <p:cond delay="0"/>
                                          </p:stCondLst>
                                        </p:cTn>
                                        <p:tgtEl>
                                          <p:spTgt spid="38"/>
                                        </p:tgtEl>
                                        <p:attrNameLst>
                                          <p:attrName>style.visibility</p:attrName>
                                        </p:attrNameLst>
                                      </p:cBhvr>
                                      <p:to>
                                        <p:strVal val="visible"/>
                                      </p:to>
                                    </p:set>
                                  </p:childTnLst>
                                </p:cTn>
                              </p:par>
                              <p:par>
                                <p:cTn id="147" presetID="1" presetClass="exit" presetSubtype="0" fill="hold" grpId="1" nodeType="withEffect">
                                  <p:stCondLst>
                                    <p:cond delay="13000"/>
                                  </p:stCondLst>
                                  <p:childTnLst>
                                    <p:set>
                                      <p:cBhvr>
                                        <p:cTn id="148"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8" grpId="0"/>
      <p:bldP spid="3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0CFDFA26-AAFD-42C4-ABE1-985E63B401FF}"/>
              </a:ext>
            </a:extLst>
          </p:cNvPr>
          <p:cNvSpPr/>
          <p:nvPr/>
        </p:nvSpPr>
        <p:spPr>
          <a:xfrm>
            <a:off x="4940602" y="4120059"/>
            <a:ext cx="2106592" cy="3693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3B32499-A6B9-47B0-AB48-62EAD62F11B8}"/>
              </a:ext>
            </a:extLst>
          </p:cNvPr>
          <p:cNvSpPr/>
          <p:nvPr/>
        </p:nvSpPr>
        <p:spPr>
          <a:xfrm>
            <a:off x="4673418" y="1163255"/>
            <a:ext cx="2772138" cy="27721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45BD371-FEB2-4772-AA84-4DB110795D1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1000" l="8546" r="90233">
                        <a14:foregroundMark x1="24084" y1="27200" x2="28413" y2="25400"/>
                        <a14:foregroundMark x1="82131" y1="27800" x2="79911" y2="27200"/>
                        <a14:foregroundMark x1="8768" y1="52200" x2="8768" y2="52200"/>
                        <a14:foregroundMark x1="71809" y1="91000" x2="71809" y2="91000"/>
                        <a14:foregroundMark x1="90233" y1="50600" x2="90233" y2="50600"/>
                      </a14:backgroundRemoval>
                    </a14:imgEffect>
                  </a14:imgLayer>
                </a14:imgProps>
              </a:ext>
              <a:ext uri="{28A0092B-C50C-407E-A947-70E740481C1C}">
                <a14:useLocalDpi xmlns:a14="http://schemas.microsoft.com/office/drawing/2010/main" val="0"/>
              </a:ext>
            </a:extLst>
          </a:blip>
          <a:stretch>
            <a:fillRect/>
          </a:stretch>
        </p:blipFill>
        <p:spPr>
          <a:xfrm>
            <a:off x="3837440" y="1111513"/>
            <a:ext cx="4444095" cy="2466201"/>
          </a:xfrm>
          <a:prstGeom prst="rect">
            <a:avLst/>
          </a:prstGeom>
        </p:spPr>
      </p:pic>
      <p:grpSp>
        <p:nvGrpSpPr>
          <p:cNvPr id="11" name="组合 10">
            <a:extLst>
              <a:ext uri="{FF2B5EF4-FFF2-40B4-BE49-F238E27FC236}">
                <a16:creationId xmlns:a16="http://schemas.microsoft.com/office/drawing/2014/main" id="{CB2FFB0B-208E-42E3-8795-91836DCB92AC}"/>
              </a:ext>
            </a:extLst>
          </p:cNvPr>
          <p:cNvGrpSpPr/>
          <p:nvPr/>
        </p:nvGrpSpPr>
        <p:grpSpPr>
          <a:xfrm>
            <a:off x="729073" y="1553901"/>
            <a:ext cx="3246759" cy="2023813"/>
            <a:chOff x="298017" y="2242696"/>
            <a:chExt cx="3246759" cy="2023813"/>
          </a:xfrm>
        </p:grpSpPr>
        <p:sp>
          <p:nvSpPr>
            <p:cNvPr id="8" name="椭圆 7">
              <a:extLst>
                <a:ext uri="{FF2B5EF4-FFF2-40B4-BE49-F238E27FC236}">
                  <a16:creationId xmlns:a16="http://schemas.microsoft.com/office/drawing/2014/main" id="{9D0E1FA9-A559-43B3-AB30-9EB69B8D86FB}"/>
                </a:ext>
              </a:extLst>
            </p:cNvPr>
            <p:cNvSpPr/>
            <p:nvPr/>
          </p:nvSpPr>
          <p:spPr>
            <a:xfrm>
              <a:off x="949124" y="2282330"/>
              <a:ext cx="1944547" cy="194454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5526567-9589-4B96-B3F0-C256EF8F3B1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26" b="89840" l="6417" r="93750">
                          <a14:foregroundMark x1="50083" y1="37567" x2="50083" y2="37567"/>
                          <a14:foregroundMark x1="48917" y1="36631" x2="48917" y2="36631"/>
                          <a14:foregroundMark x1="48667" y1="37433" x2="48667" y2="37433"/>
                          <a14:foregroundMark x1="26333" y1="42914" x2="26333" y2="42914"/>
                          <a14:foregroundMark x1="27750" y1="43583" x2="27750" y2="43583"/>
                          <a14:foregroundMark x1="28917" y1="43316" x2="28917" y2="43316"/>
                          <a14:foregroundMark x1="29833" y1="43316" x2="29833" y2="43316"/>
                          <a14:foregroundMark x1="31000" y1="43316" x2="31000" y2="43316"/>
                          <a14:foregroundMark x1="32500" y1="43316" x2="32500" y2="43316"/>
                          <a14:foregroundMark x1="34083" y1="43048" x2="34083" y2="43048"/>
                          <a14:foregroundMark x1="73833" y1="43583" x2="61333" y2="42380"/>
                          <a14:foregroundMark x1="50250" y1="35428" x2="49833" y2="35027"/>
                          <a14:foregroundMark x1="31000" y1="43449" x2="35417" y2="42513"/>
                          <a14:foregroundMark x1="35417" y1="42513" x2="35750" y2="42513"/>
                          <a14:foregroundMark x1="5417" y1="42781" x2="9750" y2="42781"/>
                          <a14:foregroundMark x1="9750" y1="42781" x2="10333" y2="42647"/>
                          <a14:foregroundMark x1="6417" y1="42781" x2="6417" y2="42781"/>
                          <a14:foregroundMark x1="37250" y1="42647" x2="37250" y2="42647"/>
                          <a14:foregroundMark x1="37917" y1="42647" x2="37917" y2="42647"/>
                          <a14:foregroundMark x1="38417" y1="42513" x2="38417" y2="42513"/>
                          <a14:foregroundMark x1="90500" y1="42647" x2="90500" y2="42647"/>
                          <a14:foregroundMark x1="93750" y1="42781" x2="93750" y2="42781"/>
                        </a14:backgroundRemoval>
                      </a14:imgEffect>
                    </a14:imgLayer>
                  </a14:imgProps>
                </a:ext>
                <a:ext uri="{28A0092B-C50C-407E-A947-70E740481C1C}">
                  <a14:useLocalDpi xmlns:a14="http://schemas.microsoft.com/office/drawing/2010/main" val="0"/>
                </a:ext>
              </a:extLst>
            </a:blip>
            <a:stretch>
              <a:fillRect/>
            </a:stretch>
          </p:blipFill>
          <p:spPr>
            <a:xfrm>
              <a:off x="298017" y="2242696"/>
              <a:ext cx="3246759" cy="2023813"/>
            </a:xfrm>
            <a:prstGeom prst="rect">
              <a:avLst/>
            </a:prstGeom>
            <a:ln>
              <a:noFill/>
            </a:ln>
          </p:spPr>
        </p:pic>
      </p:grpSp>
      <p:grpSp>
        <p:nvGrpSpPr>
          <p:cNvPr id="12" name="组合 11">
            <a:extLst>
              <a:ext uri="{FF2B5EF4-FFF2-40B4-BE49-F238E27FC236}">
                <a16:creationId xmlns:a16="http://schemas.microsoft.com/office/drawing/2014/main" id="{B9DEB2C3-8812-44F5-895D-F719B01BA249}"/>
              </a:ext>
            </a:extLst>
          </p:cNvPr>
          <p:cNvGrpSpPr/>
          <p:nvPr/>
        </p:nvGrpSpPr>
        <p:grpSpPr>
          <a:xfrm>
            <a:off x="8556518" y="1633167"/>
            <a:ext cx="2833384" cy="1944547"/>
            <a:chOff x="9358616" y="2419109"/>
            <a:chExt cx="2833384" cy="1944547"/>
          </a:xfrm>
        </p:grpSpPr>
        <p:sp>
          <p:nvSpPr>
            <p:cNvPr id="9" name="椭圆 8">
              <a:extLst>
                <a:ext uri="{FF2B5EF4-FFF2-40B4-BE49-F238E27FC236}">
                  <a16:creationId xmlns:a16="http://schemas.microsoft.com/office/drawing/2014/main" id="{474FEEC9-9EC0-445B-9C3E-CBE5EFFF1D36}"/>
                </a:ext>
              </a:extLst>
            </p:cNvPr>
            <p:cNvSpPr/>
            <p:nvPr/>
          </p:nvSpPr>
          <p:spPr>
            <a:xfrm>
              <a:off x="9803034" y="2419109"/>
              <a:ext cx="1944547" cy="194454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770AAB6-C480-4742-B3E0-4A254A0CF1F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0" b="89790" l="4400" r="94200">
                          <a14:foregroundMark x1="4400" y1="42943" x2="4400" y2="48048"/>
                          <a14:foregroundMark x1="92400" y1="42943" x2="94200" y2="49850"/>
                        </a14:backgroundRemoval>
                      </a14:imgEffect>
                    </a14:imgLayer>
                  </a14:imgProps>
                </a:ext>
                <a:ext uri="{28A0092B-C50C-407E-A947-70E740481C1C}">
                  <a14:useLocalDpi xmlns:a14="http://schemas.microsoft.com/office/drawing/2010/main" val="0"/>
                </a:ext>
              </a:extLst>
            </a:blip>
            <a:stretch>
              <a:fillRect/>
            </a:stretch>
          </p:blipFill>
          <p:spPr>
            <a:xfrm>
              <a:off x="9358616" y="2419109"/>
              <a:ext cx="2833384" cy="1887034"/>
            </a:xfrm>
            <a:prstGeom prst="rect">
              <a:avLst/>
            </a:prstGeom>
            <a:ln>
              <a:noFill/>
            </a:ln>
          </p:spPr>
        </p:pic>
      </p:grpSp>
      <p:sp>
        <p:nvSpPr>
          <p:cNvPr id="13" name="文本框 12">
            <a:extLst>
              <a:ext uri="{FF2B5EF4-FFF2-40B4-BE49-F238E27FC236}">
                <a16:creationId xmlns:a16="http://schemas.microsoft.com/office/drawing/2014/main" id="{67831673-1465-426D-A161-CC664B3B8948}"/>
              </a:ext>
            </a:extLst>
          </p:cNvPr>
          <p:cNvSpPr txBox="1"/>
          <p:nvPr/>
        </p:nvSpPr>
        <p:spPr>
          <a:xfrm>
            <a:off x="1548378" y="3878087"/>
            <a:ext cx="1569660" cy="369332"/>
          </a:xfrm>
          <a:prstGeom prst="rect">
            <a:avLst/>
          </a:prstGeom>
          <a:noFill/>
        </p:spPr>
        <p:txBody>
          <a:bodyPr wrap="none" rtlCol="0">
            <a:spAutoFit/>
          </a:bodyPr>
          <a:lstStyle/>
          <a:p>
            <a:r>
              <a:rPr lang="zh-CN" altLang="en-US" b="1" dirty="0"/>
              <a:t>第一代无人机</a:t>
            </a:r>
          </a:p>
        </p:txBody>
      </p:sp>
      <p:sp>
        <p:nvSpPr>
          <p:cNvPr id="14" name="文本框 13">
            <a:extLst>
              <a:ext uri="{FF2B5EF4-FFF2-40B4-BE49-F238E27FC236}">
                <a16:creationId xmlns:a16="http://schemas.microsoft.com/office/drawing/2014/main" id="{80D2DF36-192E-4349-AB30-6D43B9EB8FAE}"/>
              </a:ext>
            </a:extLst>
          </p:cNvPr>
          <p:cNvSpPr txBox="1"/>
          <p:nvPr/>
        </p:nvSpPr>
        <p:spPr>
          <a:xfrm>
            <a:off x="923214" y="4235844"/>
            <a:ext cx="2858475" cy="369332"/>
          </a:xfrm>
          <a:prstGeom prst="rect">
            <a:avLst/>
          </a:prstGeom>
          <a:noFill/>
        </p:spPr>
        <p:txBody>
          <a:bodyPr wrap="none" rtlCol="0">
            <a:spAutoFit/>
          </a:bodyPr>
          <a:lstStyle/>
          <a:p>
            <a:r>
              <a:rPr lang="zh-CN" altLang="en-US" dirty="0">
                <a:solidFill>
                  <a:schemeClr val="bg1">
                    <a:lumMod val="75000"/>
                  </a:schemeClr>
                </a:solidFill>
              </a:rPr>
              <a:t>四轴</a:t>
            </a:r>
            <a:r>
              <a:rPr lang="en-US" altLang="zh-CN" dirty="0">
                <a:solidFill>
                  <a:schemeClr val="bg1">
                    <a:lumMod val="75000"/>
                  </a:schemeClr>
                </a:solidFill>
              </a:rPr>
              <a:t>360</a:t>
            </a:r>
            <a:r>
              <a:rPr lang="zh-CN" altLang="en-US" dirty="0">
                <a:solidFill>
                  <a:schemeClr val="bg1">
                    <a:lumMod val="75000"/>
                  </a:schemeClr>
                </a:solidFill>
              </a:rPr>
              <a:t>度旋转双翼无人机</a:t>
            </a:r>
          </a:p>
        </p:txBody>
      </p:sp>
      <p:sp>
        <p:nvSpPr>
          <p:cNvPr id="15" name="文本框 14">
            <a:extLst>
              <a:ext uri="{FF2B5EF4-FFF2-40B4-BE49-F238E27FC236}">
                <a16:creationId xmlns:a16="http://schemas.microsoft.com/office/drawing/2014/main" id="{B725F711-D5B8-4B16-8FCA-394EA7DC98F9}"/>
              </a:ext>
            </a:extLst>
          </p:cNvPr>
          <p:cNvSpPr txBox="1"/>
          <p:nvPr/>
        </p:nvSpPr>
        <p:spPr>
          <a:xfrm>
            <a:off x="9171671" y="3750727"/>
            <a:ext cx="1569660" cy="369332"/>
          </a:xfrm>
          <a:prstGeom prst="rect">
            <a:avLst/>
          </a:prstGeom>
          <a:noFill/>
        </p:spPr>
        <p:txBody>
          <a:bodyPr wrap="none" rtlCol="0">
            <a:spAutoFit/>
          </a:bodyPr>
          <a:lstStyle/>
          <a:p>
            <a:r>
              <a:rPr lang="zh-CN" altLang="en-US" b="1" dirty="0"/>
              <a:t>第二代无人机</a:t>
            </a:r>
          </a:p>
        </p:txBody>
      </p:sp>
      <p:sp>
        <p:nvSpPr>
          <p:cNvPr id="16" name="文本框 15">
            <a:extLst>
              <a:ext uri="{FF2B5EF4-FFF2-40B4-BE49-F238E27FC236}">
                <a16:creationId xmlns:a16="http://schemas.microsoft.com/office/drawing/2014/main" id="{09222133-9F76-4F55-A37A-4196B6D4600A}"/>
              </a:ext>
            </a:extLst>
          </p:cNvPr>
          <p:cNvSpPr txBox="1"/>
          <p:nvPr/>
        </p:nvSpPr>
        <p:spPr>
          <a:xfrm>
            <a:off x="8546507" y="4108484"/>
            <a:ext cx="2723823" cy="369332"/>
          </a:xfrm>
          <a:prstGeom prst="rect">
            <a:avLst/>
          </a:prstGeom>
          <a:noFill/>
        </p:spPr>
        <p:txBody>
          <a:bodyPr wrap="none" rtlCol="0">
            <a:spAutoFit/>
          </a:bodyPr>
          <a:lstStyle/>
          <a:p>
            <a:r>
              <a:rPr lang="zh-CN" altLang="en-US" dirty="0">
                <a:solidFill>
                  <a:schemeClr val="bg1">
                    <a:lumMod val="75000"/>
                  </a:schemeClr>
                </a:solidFill>
              </a:rPr>
              <a:t>影像系统升级，高清摄像</a:t>
            </a:r>
          </a:p>
        </p:txBody>
      </p:sp>
      <p:sp>
        <p:nvSpPr>
          <p:cNvPr id="17" name="文本框 16">
            <a:extLst>
              <a:ext uri="{FF2B5EF4-FFF2-40B4-BE49-F238E27FC236}">
                <a16:creationId xmlns:a16="http://schemas.microsoft.com/office/drawing/2014/main" id="{D0A1B7EB-8647-49FF-B7F0-99B137E8840B}"/>
              </a:ext>
            </a:extLst>
          </p:cNvPr>
          <p:cNvSpPr txBox="1"/>
          <p:nvPr/>
        </p:nvSpPr>
        <p:spPr>
          <a:xfrm>
            <a:off x="5274657" y="4120059"/>
            <a:ext cx="1569660" cy="369332"/>
          </a:xfrm>
          <a:prstGeom prst="rect">
            <a:avLst/>
          </a:prstGeom>
          <a:noFill/>
        </p:spPr>
        <p:txBody>
          <a:bodyPr wrap="none" rtlCol="0">
            <a:spAutoFit/>
          </a:bodyPr>
          <a:lstStyle/>
          <a:p>
            <a:r>
              <a:rPr lang="zh-CN" altLang="en-US" b="1" dirty="0">
                <a:solidFill>
                  <a:schemeClr val="bg1"/>
                </a:solidFill>
              </a:rPr>
              <a:t>第三代无人机</a:t>
            </a:r>
          </a:p>
        </p:txBody>
      </p:sp>
      <p:sp>
        <p:nvSpPr>
          <p:cNvPr id="19" name="文本框 18">
            <a:extLst>
              <a:ext uri="{FF2B5EF4-FFF2-40B4-BE49-F238E27FC236}">
                <a16:creationId xmlns:a16="http://schemas.microsoft.com/office/drawing/2014/main" id="{301E9654-92AC-4DFC-BD30-52237AEA00E4}"/>
              </a:ext>
            </a:extLst>
          </p:cNvPr>
          <p:cNvSpPr txBox="1"/>
          <p:nvPr/>
        </p:nvSpPr>
        <p:spPr>
          <a:xfrm>
            <a:off x="3865685" y="4605176"/>
            <a:ext cx="4339650" cy="369332"/>
          </a:xfrm>
          <a:prstGeom prst="rect">
            <a:avLst/>
          </a:prstGeom>
          <a:noFill/>
        </p:spPr>
        <p:txBody>
          <a:bodyPr wrap="none" rtlCol="0">
            <a:spAutoFit/>
          </a:bodyPr>
          <a:lstStyle/>
          <a:p>
            <a:r>
              <a:rPr lang="zh-CN" altLang="en-US" dirty="0">
                <a:solidFill>
                  <a:schemeClr val="bg1">
                    <a:lumMod val="75000"/>
                  </a:schemeClr>
                </a:solidFill>
              </a:rPr>
              <a:t>全新升级，航空级骨架材料，超高清录像</a:t>
            </a:r>
          </a:p>
        </p:txBody>
      </p:sp>
    </p:spTree>
    <p:extLst>
      <p:ext uri="{BB962C8B-B14F-4D97-AF65-F5344CB8AC3E}">
        <p14:creationId xmlns:p14="http://schemas.microsoft.com/office/powerpoint/2010/main" val="173087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7500" decel="37500" autoRev="1" fill="hold" nodeType="withEffect">
                                  <p:stCondLst>
                                    <p:cond delay="0"/>
                                  </p:stCondLst>
                                  <p:childTnLst>
                                    <p:animMotion origin="layout" path="M 4.79167E-6 1.85185E-6 L 4.79167E-6 0.08866 " pathEditMode="relative" rAng="0" ptsTypes="AA">
                                      <p:cBhvr>
                                        <p:cTn id="6" dur="2000" fill="hold"/>
                                        <p:tgtEl>
                                          <p:spTgt spid="3"/>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4B7D49C-90A5-42C0-A182-2134A75869C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6265" y="304800"/>
            <a:ext cx="5203630" cy="5203630"/>
          </a:xfrm>
          <a:prstGeom prst="rect">
            <a:avLst/>
          </a:prstGeom>
        </p:spPr>
      </p:pic>
      <p:sp>
        <p:nvSpPr>
          <p:cNvPr id="13" name="文本框 12">
            <a:extLst>
              <a:ext uri="{FF2B5EF4-FFF2-40B4-BE49-F238E27FC236}">
                <a16:creationId xmlns:a16="http://schemas.microsoft.com/office/drawing/2014/main" id="{A2F97229-A4F8-42B4-878A-9421D5904426}"/>
              </a:ext>
            </a:extLst>
          </p:cNvPr>
          <p:cNvSpPr txBox="1"/>
          <p:nvPr/>
        </p:nvSpPr>
        <p:spPr>
          <a:xfrm>
            <a:off x="1688829" y="5203630"/>
            <a:ext cx="3005951" cy="769441"/>
          </a:xfrm>
          <a:prstGeom prst="rect">
            <a:avLst/>
          </a:prstGeom>
          <a:noFill/>
        </p:spPr>
        <p:txBody>
          <a:bodyPr wrap="none" rtlCol="0">
            <a:spAutoFit/>
          </a:bodyPr>
          <a:lstStyle/>
          <a:p>
            <a:r>
              <a:rPr lang="zh-CN" altLang="en-US" sz="4400" b="1" dirty="0">
                <a:solidFill>
                  <a:schemeClr val="bg1"/>
                </a:solidFill>
              </a:rPr>
              <a:t>设置透明色</a:t>
            </a:r>
          </a:p>
        </p:txBody>
      </p:sp>
      <p:sp>
        <p:nvSpPr>
          <p:cNvPr id="14" name="文本框 13">
            <a:extLst>
              <a:ext uri="{FF2B5EF4-FFF2-40B4-BE49-F238E27FC236}">
                <a16:creationId xmlns:a16="http://schemas.microsoft.com/office/drawing/2014/main" id="{C7ADAE7F-6A2E-40BA-B973-7127971A895E}"/>
              </a:ext>
            </a:extLst>
          </p:cNvPr>
          <p:cNvSpPr txBox="1"/>
          <p:nvPr/>
        </p:nvSpPr>
        <p:spPr>
          <a:xfrm>
            <a:off x="8061477" y="5123708"/>
            <a:ext cx="2441694" cy="769441"/>
          </a:xfrm>
          <a:prstGeom prst="rect">
            <a:avLst/>
          </a:prstGeom>
          <a:noFill/>
        </p:spPr>
        <p:txBody>
          <a:bodyPr wrap="none" rtlCol="0">
            <a:spAutoFit/>
          </a:bodyPr>
          <a:lstStyle/>
          <a:p>
            <a:r>
              <a:rPr lang="zh-CN" altLang="en-US" sz="4400" b="1" dirty="0">
                <a:solidFill>
                  <a:schemeClr val="bg1"/>
                </a:solidFill>
              </a:rPr>
              <a:t>删除背景</a:t>
            </a:r>
          </a:p>
        </p:txBody>
      </p:sp>
      <p:pic>
        <p:nvPicPr>
          <p:cNvPr id="6" name="图片 5">
            <a:extLst>
              <a:ext uri="{FF2B5EF4-FFF2-40B4-BE49-F238E27FC236}">
                <a16:creationId xmlns:a16="http://schemas.microsoft.com/office/drawing/2014/main" id="{D1E8903D-FA36-49E0-AA18-773C53D6C776}"/>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556" l="2889" r="97111">
                        <a14:foregroundMark x1="10444" y1="47111" x2="3111" y2="29333"/>
                        <a14:foregroundMark x1="3111" y1="29333" x2="8333" y2="21667"/>
                        <a14:foregroundMark x1="8333" y1="21667" x2="13556" y2="20889"/>
                        <a14:foregroundMark x1="6222" y1="36778" x2="2889" y2="27667"/>
                        <a14:foregroundMark x1="2889" y1="27667" x2="6889" y2="22556"/>
                        <a14:foregroundMark x1="89889" y1="57889" x2="89667" y2="66778"/>
                        <a14:foregroundMark x1="93000" y1="59222" x2="93444" y2="64667"/>
                        <a14:foregroundMark x1="97222" y1="60222" x2="97222" y2="60222"/>
                        <a14:foregroundMark x1="55000" y1="90556" x2="55000" y2="90556"/>
                        <a14:backgroundMark x1="85889" y1="54333" x2="85889" y2="54333"/>
                        <a14:backgroundMark x1="88444" y1="55444" x2="88444" y2="55444"/>
                        <a14:backgroundMark x1="86778" y1="54333" x2="90333" y2="55000"/>
                      </a14:backgroundRemoval>
                    </a14:imgEffect>
                  </a14:imgLayer>
                </a14:imgProps>
              </a:ext>
            </a:extLst>
          </a:blip>
          <a:stretch>
            <a:fillRect/>
          </a:stretch>
        </p:blipFill>
        <p:spPr>
          <a:xfrm>
            <a:off x="6282105" y="304799"/>
            <a:ext cx="5203630" cy="5203630"/>
          </a:xfrm>
          <a:prstGeom prst="rect">
            <a:avLst/>
          </a:prstGeom>
        </p:spPr>
      </p:pic>
    </p:spTree>
    <p:extLst>
      <p:ext uri="{BB962C8B-B14F-4D97-AF65-F5344CB8AC3E}">
        <p14:creationId xmlns:p14="http://schemas.microsoft.com/office/powerpoint/2010/main" val="2577954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BC690540-0ACD-497F-8BB3-C04A02C6E949}"/>
              </a:ext>
            </a:extLst>
          </p:cNvPr>
          <p:cNvSpPr/>
          <p:nvPr/>
        </p:nvSpPr>
        <p:spPr>
          <a:xfrm>
            <a:off x="9316825" y="1637409"/>
            <a:ext cx="1636216" cy="5086647"/>
          </a:xfrm>
          <a:custGeom>
            <a:avLst/>
            <a:gdLst/>
            <a:ahLst/>
            <a:cxnLst/>
            <a:rect l="l" t="t" r="r" b="b"/>
            <a:pathLst>
              <a:path w="1636216" h="5086647">
                <a:moveTo>
                  <a:pt x="1095375" y="3957041"/>
                </a:moveTo>
                <a:cubicBezTo>
                  <a:pt x="1118195" y="4130476"/>
                  <a:pt x="1159272" y="4283372"/>
                  <a:pt x="1218604" y="4415730"/>
                </a:cubicBezTo>
                <a:cubicBezTo>
                  <a:pt x="1273373" y="4287936"/>
                  <a:pt x="1309886" y="4135040"/>
                  <a:pt x="1328142" y="3957041"/>
                </a:cubicBezTo>
                <a:close/>
                <a:moveTo>
                  <a:pt x="232767" y="3936503"/>
                </a:moveTo>
                <a:lnTo>
                  <a:pt x="424457" y="4025502"/>
                </a:lnTo>
                <a:cubicBezTo>
                  <a:pt x="342304" y="4166989"/>
                  <a:pt x="251023" y="4287936"/>
                  <a:pt x="150614" y="4388345"/>
                </a:cubicBezTo>
                <a:cubicBezTo>
                  <a:pt x="91281" y="4315321"/>
                  <a:pt x="43358" y="4262834"/>
                  <a:pt x="6846" y="4230885"/>
                </a:cubicBezTo>
                <a:cubicBezTo>
                  <a:pt x="98127" y="4144168"/>
                  <a:pt x="173434" y="4046041"/>
                  <a:pt x="232767" y="3936503"/>
                </a:cubicBezTo>
                <a:close/>
                <a:moveTo>
                  <a:pt x="1020068" y="3477815"/>
                </a:moveTo>
                <a:lnTo>
                  <a:pt x="1232297" y="3505199"/>
                </a:lnTo>
                <a:cubicBezTo>
                  <a:pt x="1214040" y="3578224"/>
                  <a:pt x="1191220" y="3655814"/>
                  <a:pt x="1163836" y="3737967"/>
                </a:cubicBezTo>
                <a:lnTo>
                  <a:pt x="1629370" y="3737967"/>
                </a:lnTo>
                <a:lnTo>
                  <a:pt x="1629370" y="3957041"/>
                </a:lnTo>
                <a:lnTo>
                  <a:pt x="1533525" y="3957041"/>
                </a:lnTo>
                <a:cubicBezTo>
                  <a:pt x="1506140" y="4230885"/>
                  <a:pt x="1444526" y="4456806"/>
                  <a:pt x="1348680" y="4634805"/>
                </a:cubicBezTo>
                <a:cubicBezTo>
                  <a:pt x="1426269" y="4730650"/>
                  <a:pt x="1522115" y="4808239"/>
                  <a:pt x="1636216" y="4867572"/>
                </a:cubicBezTo>
                <a:cubicBezTo>
                  <a:pt x="1595140" y="4913213"/>
                  <a:pt x="1549499" y="4981674"/>
                  <a:pt x="1499294" y="5072955"/>
                </a:cubicBezTo>
                <a:cubicBezTo>
                  <a:pt x="1403449" y="5009058"/>
                  <a:pt x="1307604" y="4924623"/>
                  <a:pt x="1211758" y="4819649"/>
                </a:cubicBezTo>
                <a:cubicBezTo>
                  <a:pt x="1115913" y="4920059"/>
                  <a:pt x="997247" y="5009058"/>
                  <a:pt x="855761" y="5086647"/>
                </a:cubicBezTo>
                <a:cubicBezTo>
                  <a:pt x="810121" y="5018186"/>
                  <a:pt x="759916" y="4956571"/>
                  <a:pt x="705147" y="4901802"/>
                </a:cubicBezTo>
                <a:cubicBezTo>
                  <a:pt x="860325" y="4828777"/>
                  <a:pt x="985837" y="4732932"/>
                  <a:pt x="1081683" y="4614267"/>
                </a:cubicBezTo>
                <a:cubicBezTo>
                  <a:pt x="1022350" y="4491037"/>
                  <a:pt x="976709" y="4356397"/>
                  <a:pt x="944761" y="4210347"/>
                </a:cubicBezTo>
                <a:cubicBezTo>
                  <a:pt x="935633" y="4233167"/>
                  <a:pt x="917376" y="4265116"/>
                  <a:pt x="889992" y="4306192"/>
                </a:cubicBezTo>
                <a:cubicBezTo>
                  <a:pt x="876300" y="4329013"/>
                  <a:pt x="867171" y="4344987"/>
                  <a:pt x="862607" y="4354115"/>
                </a:cubicBezTo>
                <a:cubicBezTo>
                  <a:pt x="858043" y="4344987"/>
                  <a:pt x="848915" y="4331295"/>
                  <a:pt x="835223" y="4313038"/>
                </a:cubicBezTo>
                <a:cubicBezTo>
                  <a:pt x="821531" y="4290219"/>
                  <a:pt x="810121" y="4271962"/>
                  <a:pt x="800993" y="4258270"/>
                </a:cubicBezTo>
                <a:lnTo>
                  <a:pt x="725686" y="4319885"/>
                </a:lnTo>
                <a:lnTo>
                  <a:pt x="746224" y="4326731"/>
                </a:lnTo>
                <a:cubicBezTo>
                  <a:pt x="709711" y="4436268"/>
                  <a:pt x="664071" y="4538960"/>
                  <a:pt x="609302" y="4634805"/>
                </a:cubicBezTo>
                <a:cubicBezTo>
                  <a:pt x="677763" y="4703266"/>
                  <a:pt x="737096" y="4764881"/>
                  <a:pt x="787301" y="4819649"/>
                </a:cubicBezTo>
                <a:lnTo>
                  <a:pt x="629840" y="4956571"/>
                </a:lnTo>
                <a:cubicBezTo>
                  <a:pt x="611584" y="4933751"/>
                  <a:pt x="581918" y="4901802"/>
                  <a:pt x="540841" y="4860726"/>
                </a:cubicBezTo>
                <a:cubicBezTo>
                  <a:pt x="518021" y="4837906"/>
                  <a:pt x="502047" y="4819649"/>
                  <a:pt x="492919" y="4805957"/>
                </a:cubicBezTo>
                <a:cubicBezTo>
                  <a:pt x="392509" y="4910930"/>
                  <a:pt x="273843" y="5004494"/>
                  <a:pt x="136922" y="5086647"/>
                </a:cubicBezTo>
                <a:cubicBezTo>
                  <a:pt x="100409" y="5018186"/>
                  <a:pt x="54769" y="4954289"/>
                  <a:pt x="0" y="4894956"/>
                </a:cubicBezTo>
                <a:cubicBezTo>
                  <a:pt x="127793" y="4840188"/>
                  <a:pt x="241895" y="4758035"/>
                  <a:pt x="342304" y="4648497"/>
                </a:cubicBezTo>
                <a:cubicBezTo>
                  <a:pt x="324048" y="4630241"/>
                  <a:pt x="294382" y="4598293"/>
                  <a:pt x="253305" y="4552652"/>
                </a:cubicBezTo>
                <a:cubicBezTo>
                  <a:pt x="207665" y="4507011"/>
                  <a:pt x="173434" y="4472781"/>
                  <a:pt x="150614" y="4449960"/>
                </a:cubicBezTo>
                <a:lnTo>
                  <a:pt x="294382" y="4326731"/>
                </a:lnTo>
                <a:cubicBezTo>
                  <a:pt x="349151" y="4381499"/>
                  <a:pt x="403919" y="4433987"/>
                  <a:pt x="458688" y="4484191"/>
                </a:cubicBezTo>
                <a:cubicBezTo>
                  <a:pt x="495201" y="4415730"/>
                  <a:pt x="522585" y="4342705"/>
                  <a:pt x="540841" y="4265116"/>
                </a:cubicBezTo>
                <a:lnTo>
                  <a:pt x="711993" y="4313038"/>
                </a:lnTo>
                <a:cubicBezTo>
                  <a:pt x="648097" y="4226321"/>
                  <a:pt x="575072" y="4135040"/>
                  <a:pt x="492919" y="4039195"/>
                </a:cubicBezTo>
                <a:lnTo>
                  <a:pt x="650379" y="3929657"/>
                </a:lnTo>
                <a:cubicBezTo>
                  <a:pt x="664071" y="3947914"/>
                  <a:pt x="686891" y="3973016"/>
                  <a:pt x="718839" y="4004964"/>
                </a:cubicBezTo>
                <a:cubicBezTo>
                  <a:pt x="750788" y="4036913"/>
                  <a:pt x="773608" y="4062015"/>
                  <a:pt x="787301" y="4080272"/>
                </a:cubicBezTo>
                <a:cubicBezTo>
                  <a:pt x="887710" y="3897709"/>
                  <a:pt x="965299" y="3696890"/>
                  <a:pt x="1020068" y="3477815"/>
                </a:cubicBezTo>
                <a:close/>
                <a:moveTo>
                  <a:pt x="506611" y="3477815"/>
                </a:moveTo>
                <a:cubicBezTo>
                  <a:pt x="511175" y="3486943"/>
                  <a:pt x="515739" y="3498353"/>
                  <a:pt x="520303" y="3512046"/>
                </a:cubicBezTo>
                <a:cubicBezTo>
                  <a:pt x="543123" y="3562250"/>
                  <a:pt x="561379" y="3621583"/>
                  <a:pt x="575072" y="3690044"/>
                </a:cubicBezTo>
                <a:lnTo>
                  <a:pt x="855761" y="3690044"/>
                </a:lnTo>
                <a:lnTo>
                  <a:pt x="855761" y="3888580"/>
                </a:lnTo>
                <a:lnTo>
                  <a:pt x="41076" y="3888580"/>
                </a:lnTo>
                <a:lnTo>
                  <a:pt x="41076" y="3690044"/>
                </a:lnTo>
                <a:lnTo>
                  <a:pt x="349151" y="3690044"/>
                </a:lnTo>
                <a:cubicBezTo>
                  <a:pt x="335458" y="3635275"/>
                  <a:pt x="314920" y="3580507"/>
                  <a:pt x="287536" y="3525738"/>
                </a:cubicBezTo>
                <a:close/>
                <a:moveTo>
                  <a:pt x="1156990" y="2396132"/>
                </a:moveTo>
                <a:cubicBezTo>
                  <a:pt x="1156990" y="2542182"/>
                  <a:pt x="1156990" y="2642592"/>
                  <a:pt x="1156990" y="2697360"/>
                </a:cubicBezTo>
                <a:lnTo>
                  <a:pt x="1334988" y="2697360"/>
                </a:lnTo>
                <a:lnTo>
                  <a:pt x="1334988" y="2396132"/>
                </a:lnTo>
                <a:close/>
                <a:moveTo>
                  <a:pt x="787301" y="2396132"/>
                </a:moveTo>
                <a:lnTo>
                  <a:pt x="787301" y="2697360"/>
                </a:lnTo>
                <a:lnTo>
                  <a:pt x="951607" y="2697360"/>
                </a:lnTo>
                <a:cubicBezTo>
                  <a:pt x="951607" y="2688232"/>
                  <a:pt x="951607" y="2669976"/>
                  <a:pt x="951607" y="2642592"/>
                </a:cubicBezTo>
                <a:cubicBezTo>
                  <a:pt x="956171" y="2551311"/>
                  <a:pt x="958453" y="2469157"/>
                  <a:pt x="958453" y="2396132"/>
                </a:cubicBezTo>
                <a:close/>
                <a:moveTo>
                  <a:pt x="883146" y="2046982"/>
                </a:moveTo>
                <a:cubicBezTo>
                  <a:pt x="842069" y="2101751"/>
                  <a:pt x="803275" y="2156519"/>
                  <a:pt x="766762" y="2211288"/>
                </a:cubicBezTo>
                <a:lnTo>
                  <a:pt x="1074837" y="2211288"/>
                </a:lnTo>
                <a:lnTo>
                  <a:pt x="1198066" y="2046982"/>
                </a:lnTo>
                <a:close/>
                <a:moveTo>
                  <a:pt x="814685" y="1732061"/>
                </a:moveTo>
                <a:lnTo>
                  <a:pt x="1054298" y="1759446"/>
                </a:lnTo>
                <a:cubicBezTo>
                  <a:pt x="1049734" y="1773138"/>
                  <a:pt x="1040606" y="1791394"/>
                  <a:pt x="1026914" y="1814215"/>
                </a:cubicBezTo>
                <a:cubicBezTo>
                  <a:pt x="1013222" y="1841599"/>
                  <a:pt x="1001811" y="1862137"/>
                  <a:pt x="992683" y="1875829"/>
                </a:cubicBezTo>
                <a:lnTo>
                  <a:pt x="1458218" y="1875829"/>
                </a:lnTo>
                <a:lnTo>
                  <a:pt x="1458218" y="2053828"/>
                </a:lnTo>
                <a:lnTo>
                  <a:pt x="1328142" y="2211288"/>
                </a:lnTo>
                <a:lnTo>
                  <a:pt x="1533525" y="2211288"/>
                </a:lnTo>
                <a:lnTo>
                  <a:pt x="1533525" y="2697360"/>
                </a:lnTo>
                <a:lnTo>
                  <a:pt x="1629370" y="2697360"/>
                </a:lnTo>
                <a:lnTo>
                  <a:pt x="1629370" y="2882205"/>
                </a:lnTo>
                <a:lnTo>
                  <a:pt x="1198066" y="2882205"/>
                </a:lnTo>
                <a:cubicBezTo>
                  <a:pt x="1280219" y="3000870"/>
                  <a:pt x="1423987" y="3080741"/>
                  <a:pt x="1629370" y="3121818"/>
                </a:cubicBezTo>
                <a:cubicBezTo>
                  <a:pt x="1583729" y="3185715"/>
                  <a:pt x="1540371" y="3254176"/>
                  <a:pt x="1499294" y="3327201"/>
                </a:cubicBezTo>
                <a:cubicBezTo>
                  <a:pt x="1303040" y="3263304"/>
                  <a:pt x="1159272" y="3158331"/>
                  <a:pt x="1067990" y="3012280"/>
                </a:cubicBezTo>
                <a:cubicBezTo>
                  <a:pt x="972145" y="3153767"/>
                  <a:pt x="807839" y="3261022"/>
                  <a:pt x="575072" y="3334047"/>
                </a:cubicBezTo>
                <a:cubicBezTo>
                  <a:pt x="538559" y="3265586"/>
                  <a:pt x="492919" y="3201690"/>
                  <a:pt x="438150" y="3142356"/>
                </a:cubicBezTo>
                <a:cubicBezTo>
                  <a:pt x="689173" y="3092152"/>
                  <a:pt x="844351" y="3005434"/>
                  <a:pt x="903684" y="2882205"/>
                </a:cubicBezTo>
                <a:lnTo>
                  <a:pt x="451842" y="2882205"/>
                </a:lnTo>
                <a:lnTo>
                  <a:pt x="451842" y="2697360"/>
                </a:lnTo>
                <a:lnTo>
                  <a:pt x="581918" y="2697360"/>
                </a:lnTo>
                <a:lnTo>
                  <a:pt x="581918" y="2245519"/>
                </a:lnTo>
                <a:cubicBezTo>
                  <a:pt x="577354" y="2245519"/>
                  <a:pt x="572790" y="2240954"/>
                  <a:pt x="568225" y="2231826"/>
                </a:cubicBezTo>
                <a:cubicBezTo>
                  <a:pt x="554533" y="2222698"/>
                  <a:pt x="533995" y="2211288"/>
                  <a:pt x="506611" y="2197596"/>
                </a:cubicBezTo>
                <a:lnTo>
                  <a:pt x="506611" y="2245519"/>
                </a:lnTo>
                <a:lnTo>
                  <a:pt x="390227" y="2245519"/>
                </a:lnTo>
                <a:lnTo>
                  <a:pt x="390227" y="2444055"/>
                </a:lnTo>
                <a:cubicBezTo>
                  <a:pt x="431304" y="2430363"/>
                  <a:pt x="474662" y="2416671"/>
                  <a:pt x="520303" y="2402978"/>
                </a:cubicBezTo>
                <a:cubicBezTo>
                  <a:pt x="520303" y="2412107"/>
                  <a:pt x="520303" y="2423517"/>
                  <a:pt x="520303" y="2437209"/>
                </a:cubicBezTo>
                <a:cubicBezTo>
                  <a:pt x="511175" y="2510234"/>
                  <a:pt x="508893" y="2571849"/>
                  <a:pt x="513457" y="2622053"/>
                </a:cubicBezTo>
                <a:cubicBezTo>
                  <a:pt x="472380" y="2635746"/>
                  <a:pt x="431304" y="2649438"/>
                  <a:pt x="390227" y="2663130"/>
                </a:cubicBezTo>
                <a:lnTo>
                  <a:pt x="390227" y="3142356"/>
                </a:lnTo>
                <a:cubicBezTo>
                  <a:pt x="390227" y="3247330"/>
                  <a:pt x="342304" y="3304381"/>
                  <a:pt x="246459" y="3313509"/>
                </a:cubicBezTo>
                <a:cubicBezTo>
                  <a:pt x="228203" y="3313509"/>
                  <a:pt x="198536" y="3315791"/>
                  <a:pt x="157460" y="3320355"/>
                </a:cubicBezTo>
                <a:cubicBezTo>
                  <a:pt x="116383" y="3320355"/>
                  <a:pt x="84435" y="3320355"/>
                  <a:pt x="61615" y="3320355"/>
                </a:cubicBezTo>
                <a:cubicBezTo>
                  <a:pt x="52487" y="3251894"/>
                  <a:pt x="36512" y="3185715"/>
                  <a:pt x="13692" y="3121818"/>
                </a:cubicBezTo>
                <a:cubicBezTo>
                  <a:pt x="45640" y="3121818"/>
                  <a:pt x="84435" y="3121818"/>
                  <a:pt x="130075" y="3121818"/>
                </a:cubicBezTo>
                <a:cubicBezTo>
                  <a:pt x="166588" y="3121818"/>
                  <a:pt x="184844" y="3096716"/>
                  <a:pt x="184844" y="3046511"/>
                </a:cubicBezTo>
                <a:lnTo>
                  <a:pt x="184844" y="2731591"/>
                </a:lnTo>
                <a:cubicBezTo>
                  <a:pt x="166588" y="2740719"/>
                  <a:pt x="136922" y="2749847"/>
                  <a:pt x="95845" y="2758975"/>
                </a:cubicBezTo>
                <a:cubicBezTo>
                  <a:pt x="63897" y="2772667"/>
                  <a:pt x="38794" y="2781795"/>
                  <a:pt x="20538" y="2786360"/>
                </a:cubicBezTo>
                <a:lnTo>
                  <a:pt x="6846" y="2553592"/>
                </a:lnTo>
                <a:cubicBezTo>
                  <a:pt x="20538" y="2549028"/>
                  <a:pt x="41076" y="2542182"/>
                  <a:pt x="68461" y="2533054"/>
                </a:cubicBezTo>
                <a:cubicBezTo>
                  <a:pt x="118665" y="2523926"/>
                  <a:pt x="157460" y="2514798"/>
                  <a:pt x="184844" y="2505670"/>
                </a:cubicBezTo>
                <a:lnTo>
                  <a:pt x="184844" y="2245519"/>
                </a:lnTo>
                <a:lnTo>
                  <a:pt x="27384" y="2245519"/>
                </a:lnTo>
                <a:lnTo>
                  <a:pt x="27384" y="2040135"/>
                </a:lnTo>
                <a:lnTo>
                  <a:pt x="184844" y="2040135"/>
                </a:lnTo>
                <a:lnTo>
                  <a:pt x="184844" y="1752600"/>
                </a:lnTo>
                <a:lnTo>
                  <a:pt x="390227" y="1752600"/>
                </a:lnTo>
                <a:lnTo>
                  <a:pt x="390227" y="2040135"/>
                </a:lnTo>
                <a:lnTo>
                  <a:pt x="506611" y="2040135"/>
                </a:lnTo>
                <a:lnTo>
                  <a:pt x="506611" y="2190750"/>
                </a:lnTo>
                <a:cubicBezTo>
                  <a:pt x="657225" y="2026444"/>
                  <a:pt x="759916" y="1873547"/>
                  <a:pt x="814685" y="1732061"/>
                </a:cubicBezTo>
                <a:close/>
                <a:moveTo>
                  <a:pt x="622994" y="82153"/>
                </a:moveTo>
                <a:lnTo>
                  <a:pt x="1554063" y="82153"/>
                </a:lnTo>
                <a:cubicBezTo>
                  <a:pt x="1544935" y="643533"/>
                  <a:pt x="1535807" y="1022349"/>
                  <a:pt x="1526679" y="1218604"/>
                </a:cubicBezTo>
                <a:cubicBezTo>
                  <a:pt x="1526679" y="1414859"/>
                  <a:pt x="1453654" y="1515268"/>
                  <a:pt x="1307604" y="1519833"/>
                </a:cubicBezTo>
                <a:cubicBezTo>
                  <a:pt x="1266527" y="1524397"/>
                  <a:pt x="1198066" y="1528961"/>
                  <a:pt x="1102221" y="1533525"/>
                </a:cubicBezTo>
                <a:cubicBezTo>
                  <a:pt x="1061144" y="1538089"/>
                  <a:pt x="1029196" y="1540371"/>
                  <a:pt x="1006375" y="1540371"/>
                </a:cubicBezTo>
                <a:cubicBezTo>
                  <a:pt x="1006375" y="1535807"/>
                  <a:pt x="1006375" y="1528961"/>
                  <a:pt x="1006375" y="1519833"/>
                </a:cubicBezTo>
                <a:cubicBezTo>
                  <a:pt x="997247" y="1455936"/>
                  <a:pt x="978991" y="1385193"/>
                  <a:pt x="951607" y="1307604"/>
                </a:cubicBezTo>
                <a:cubicBezTo>
                  <a:pt x="1061144" y="1312168"/>
                  <a:pt x="1138733" y="1314450"/>
                  <a:pt x="1184374" y="1314450"/>
                </a:cubicBezTo>
                <a:cubicBezTo>
                  <a:pt x="1252835" y="1314450"/>
                  <a:pt x="1291629" y="1275655"/>
                  <a:pt x="1300758" y="1198066"/>
                </a:cubicBezTo>
                <a:cubicBezTo>
                  <a:pt x="1309886" y="1029196"/>
                  <a:pt x="1316732" y="725685"/>
                  <a:pt x="1321296" y="287536"/>
                </a:cubicBezTo>
                <a:lnTo>
                  <a:pt x="1054298" y="287536"/>
                </a:lnTo>
                <a:cubicBezTo>
                  <a:pt x="1054298" y="314920"/>
                  <a:pt x="1052016" y="365124"/>
                  <a:pt x="1047452" y="438150"/>
                </a:cubicBezTo>
                <a:cubicBezTo>
                  <a:pt x="1042888" y="561379"/>
                  <a:pt x="1038324" y="661789"/>
                  <a:pt x="1033760" y="739378"/>
                </a:cubicBezTo>
                <a:cubicBezTo>
                  <a:pt x="1033760" y="1136451"/>
                  <a:pt x="917376" y="1417141"/>
                  <a:pt x="684609" y="1581447"/>
                </a:cubicBezTo>
                <a:cubicBezTo>
                  <a:pt x="657225" y="1554063"/>
                  <a:pt x="609302" y="1508422"/>
                  <a:pt x="540841" y="1444525"/>
                </a:cubicBezTo>
                <a:cubicBezTo>
                  <a:pt x="522585" y="1430833"/>
                  <a:pt x="508893" y="1419423"/>
                  <a:pt x="499765" y="1410295"/>
                </a:cubicBezTo>
                <a:cubicBezTo>
                  <a:pt x="709711" y="1264245"/>
                  <a:pt x="812403" y="1033760"/>
                  <a:pt x="807839" y="718840"/>
                </a:cubicBezTo>
                <a:cubicBezTo>
                  <a:pt x="807839" y="668635"/>
                  <a:pt x="810121" y="595610"/>
                  <a:pt x="814685" y="499765"/>
                </a:cubicBezTo>
                <a:cubicBezTo>
                  <a:pt x="814685" y="403919"/>
                  <a:pt x="816967" y="333176"/>
                  <a:pt x="821531" y="287536"/>
                </a:cubicBezTo>
                <a:lnTo>
                  <a:pt x="622994" y="287536"/>
                </a:lnTo>
                <a:close/>
                <a:moveTo>
                  <a:pt x="191690" y="0"/>
                </a:moveTo>
                <a:lnTo>
                  <a:pt x="417611" y="0"/>
                </a:lnTo>
                <a:lnTo>
                  <a:pt x="417611" y="424457"/>
                </a:lnTo>
                <a:lnTo>
                  <a:pt x="664071" y="403919"/>
                </a:lnTo>
                <a:lnTo>
                  <a:pt x="670917" y="609302"/>
                </a:lnTo>
                <a:lnTo>
                  <a:pt x="417611" y="636686"/>
                </a:lnTo>
                <a:lnTo>
                  <a:pt x="417611" y="1061144"/>
                </a:lnTo>
                <a:cubicBezTo>
                  <a:pt x="458688" y="1024632"/>
                  <a:pt x="531713" y="972145"/>
                  <a:pt x="636686" y="903684"/>
                </a:cubicBezTo>
                <a:cubicBezTo>
                  <a:pt x="636686" y="994965"/>
                  <a:pt x="641251" y="1074836"/>
                  <a:pt x="650379" y="1143297"/>
                </a:cubicBezTo>
                <a:cubicBezTo>
                  <a:pt x="444996" y="1293911"/>
                  <a:pt x="328612" y="1385193"/>
                  <a:pt x="301228" y="1417141"/>
                </a:cubicBezTo>
                <a:lnTo>
                  <a:pt x="143768" y="1259681"/>
                </a:lnTo>
                <a:cubicBezTo>
                  <a:pt x="175716" y="1223169"/>
                  <a:pt x="191690" y="1168400"/>
                  <a:pt x="191690" y="1095375"/>
                </a:cubicBezTo>
                <a:lnTo>
                  <a:pt x="191690" y="657225"/>
                </a:lnTo>
                <a:lnTo>
                  <a:pt x="27384" y="670917"/>
                </a:lnTo>
                <a:lnTo>
                  <a:pt x="13692" y="458688"/>
                </a:lnTo>
                <a:lnTo>
                  <a:pt x="191690" y="44499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a:extLst>
              <a:ext uri="{FF2B5EF4-FFF2-40B4-BE49-F238E27FC236}">
                <a16:creationId xmlns:a16="http://schemas.microsoft.com/office/drawing/2014/main" id="{737E0679-B71B-4DED-84A1-3877212994A1}"/>
              </a:ext>
            </a:extLst>
          </p:cNvPr>
          <p:cNvSpPr/>
          <p:nvPr/>
        </p:nvSpPr>
        <p:spPr>
          <a:xfrm rot="2522360">
            <a:off x="-383166" y="22892"/>
            <a:ext cx="6657081" cy="24477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66E3B24-790C-4709-9098-5E236CB15AA0}"/>
              </a:ext>
            </a:extLst>
          </p:cNvPr>
          <p:cNvSpPr/>
          <p:nvPr/>
        </p:nvSpPr>
        <p:spPr>
          <a:xfrm rot="7905686">
            <a:off x="-399797" y="4239284"/>
            <a:ext cx="4757560" cy="24477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1491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7F59CCE8-2FAA-4D74-B680-533CEF2B4200}"/>
              </a:ext>
            </a:extLst>
          </p:cNvPr>
          <p:cNvSpPr/>
          <p:nvPr/>
        </p:nvSpPr>
        <p:spPr>
          <a:xfrm>
            <a:off x="-30447" y="0"/>
            <a:ext cx="2404760" cy="1194705"/>
          </a:xfrm>
          <a:custGeom>
            <a:avLst/>
            <a:gdLst>
              <a:gd name="connsiteX0" fmla="*/ 0 w 2404760"/>
              <a:gd name="connsiteY0" fmla="*/ 0 h 1194705"/>
              <a:gd name="connsiteX1" fmla="*/ 2404760 w 2404760"/>
              <a:gd name="connsiteY1" fmla="*/ 0 h 1194705"/>
              <a:gd name="connsiteX2" fmla="*/ 1338016 w 2404760"/>
              <a:gd name="connsiteY2" fmla="*/ 1194705 h 1194705"/>
            </a:gdLst>
            <a:ahLst/>
            <a:cxnLst>
              <a:cxn ang="0">
                <a:pos x="connsiteX0" y="connsiteY0"/>
              </a:cxn>
              <a:cxn ang="0">
                <a:pos x="connsiteX1" y="connsiteY1"/>
              </a:cxn>
              <a:cxn ang="0">
                <a:pos x="connsiteX2" y="connsiteY2"/>
              </a:cxn>
            </a:cxnLst>
            <a:rect l="l" t="t" r="r" b="b"/>
            <a:pathLst>
              <a:path w="2404760" h="1194705">
                <a:moveTo>
                  <a:pt x="0" y="0"/>
                </a:moveTo>
                <a:lnTo>
                  <a:pt x="2404760" y="0"/>
                </a:lnTo>
                <a:lnTo>
                  <a:pt x="1338016" y="119470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3EE36837-4E88-4029-9AD1-0C30F6743022}"/>
              </a:ext>
            </a:extLst>
          </p:cNvPr>
          <p:cNvSpPr/>
          <p:nvPr/>
        </p:nvSpPr>
        <p:spPr>
          <a:xfrm>
            <a:off x="9323671" y="60960"/>
            <a:ext cx="1629370" cy="5025033"/>
          </a:xfrm>
          <a:custGeom>
            <a:avLst/>
            <a:gdLst/>
            <a:ahLst/>
            <a:cxnLst/>
            <a:rect l="l" t="t" r="r" b="b"/>
            <a:pathLst>
              <a:path w="1629370" h="5025033">
                <a:moveTo>
                  <a:pt x="1245989" y="4292500"/>
                </a:moveTo>
                <a:cubicBezTo>
                  <a:pt x="1378347" y="4452244"/>
                  <a:pt x="1506141" y="4614267"/>
                  <a:pt x="1629370" y="4778574"/>
                </a:cubicBezTo>
                <a:cubicBezTo>
                  <a:pt x="1611114" y="4792266"/>
                  <a:pt x="1581447" y="4812804"/>
                  <a:pt x="1540371" y="4840189"/>
                </a:cubicBezTo>
                <a:cubicBezTo>
                  <a:pt x="1485602" y="4867573"/>
                  <a:pt x="1444526" y="4890394"/>
                  <a:pt x="1417141" y="4908649"/>
                </a:cubicBezTo>
                <a:cubicBezTo>
                  <a:pt x="1321296" y="4758035"/>
                  <a:pt x="1204912" y="4593729"/>
                  <a:pt x="1067991" y="4415731"/>
                </a:cubicBezTo>
                <a:close/>
                <a:moveTo>
                  <a:pt x="355997" y="4285654"/>
                </a:moveTo>
                <a:lnTo>
                  <a:pt x="568226" y="4395192"/>
                </a:lnTo>
                <a:cubicBezTo>
                  <a:pt x="431304" y="4609704"/>
                  <a:pt x="308074" y="4780856"/>
                  <a:pt x="198537" y="4908649"/>
                </a:cubicBezTo>
                <a:cubicBezTo>
                  <a:pt x="139204" y="4872137"/>
                  <a:pt x="73025" y="4831060"/>
                  <a:pt x="0" y="4785420"/>
                </a:cubicBezTo>
                <a:cubicBezTo>
                  <a:pt x="136922" y="4630242"/>
                  <a:pt x="255587" y="4463653"/>
                  <a:pt x="355997" y="4285654"/>
                </a:cubicBezTo>
                <a:close/>
                <a:moveTo>
                  <a:pt x="34230" y="3984426"/>
                </a:moveTo>
                <a:lnTo>
                  <a:pt x="1595140" y="3984426"/>
                </a:lnTo>
                <a:lnTo>
                  <a:pt x="1595140" y="4217193"/>
                </a:lnTo>
                <a:lnTo>
                  <a:pt x="972145" y="4217193"/>
                </a:lnTo>
                <a:lnTo>
                  <a:pt x="972145" y="4758035"/>
                </a:lnTo>
                <a:cubicBezTo>
                  <a:pt x="972145" y="4926905"/>
                  <a:pt x="889992" y="5013623"/>
                  <a:pt x="725686" y="5018187"/>
                </a:cubicBezTo>
                <a:cubicBezTo>
                  <a:pt x="707430" y="5018187"/>
                  <a:pt x="673199" y="5018187"/>
                  <a:pt x="622994" y="5018187"/>
                </a:cubicBezTo>
                <a:cubicBezTo>
                  <a:pt x="559097" y="5022751"/>
                  <a:pt x="506611" y="5025033"/>
                  <a:pt x="465534" y="5025033"/>
                </a:cubicBezTo>
                <a:cubicBezTo>
                  <a:pt x="460970" y="4993085"/>
                  <a:pt x="451842" y="4952008"/>
                  <a:pt x="438150" y="4901803"/>
                </a:cubicBezTo>
                <a:cubicBezTo>
                  <a:pt x="424458" y="4851598"/>
                  <a:pt x="415329" y="4815087"/>
                  <a:pt x="410765" y="4792266"/>
                </a:cubicBezTo>
                <a:cubicBezTo>
                  <a:pt x="479226" y="4801394"/>
                  <a:pt x="547687" y="4805958"/>
                  <a:pt x="616148" y="4805958"/>
                </a:cubicBezTo>
                <a:cubicBezTo>
                  <a:pt x="689173" y="4805958"/>
                  <a:pt x="725686" y="4776291"/>
                  <a:pt x="725686" y="4716959"/>
                </a:cubicBezTo>
                <a:lnTo>
                  <a:pt x="725686" y="4217193"/>
                </a:lnTo>
                <a:lnTo>
                  <a:pt x="34230" y="4217193"/>
                </a:lnTo>
                <a:close/>
                <a:moveTo>
                  <a:pt x="177998" y="3539430"/>
                </a:moveTo>
                <a:lnTo>
                  <a:pt x="1458218" y="3539430"/>
                </a:lnTo>
                <a:lnTo>
                  <a:pt x="1458218" y="3772197"/>
                </a:lnTo>
                <a:lnTo>
                  <a:pt x="177998" y="3772197"/>
                </a:lnTo>
                <a:close/>
                <a:moveTo>
                  <a:pt x="992683" y="2800052"/>
                </a:moveTo>
                <a:cubicBezTo>
                  <a:pt x="1033760" y="2841128"/>
                  <a:pt x="1077119" y="2879922"/>
                  <a:pt x="1122759" y="2916436"/>
                </a:cubicBezTo>
                <a:cubicBezTo>
                  <a:pt x="1141015" y="2902744"/>
                  <a:pt x="1175246" y="2882205"/>
                  <a:pt x="1225451" y="2854821"/>
                </a:cubicBezTo>
                <a:cubicBezTo>
                  <a:pt x="1271091" y="2832000"/>
                  <a:pt x="1305322" y="2813744"/>
                  <a:pt x="1328142" y="2800052"/>
                </a:cubicBezTo>
                <a:close/>
                <a:moveTo>
                  <a:pt x="691455" y="2800052"/>
                </a:moveTo>
                <a:lnTo>
                  <a:pt x="691455" y="3060204"/>
                </a:lnTo>
                <a:cubicBezTo>
                  <a:pt x="714276" y="3051075"/>
                  <a:pt x="755352" y="3039665"/>
                  <a:pt x="814685" y="3025973"/>
                </a:cubicBezTo>
                <a:cubicBezTo>
                  <a:pt x="869454" y="3012281"/>
                  <a:pt x="910530" y="3000871"/>
                  <a:pt x="937915" y="2991743"/>
                </a:cubicBezTo>
                <a:cubicBezTo>
                  <a:pt x="887710" y="2932410"/>
                  <a:pt x="842069" y="2868513"/>
                  <a:pt x="800993" y="2800052"/>
                </a:cubicBezTo>
                <a:close/>
                <a:moveTo>
                  <a:pt x="794147" y="2512516"/>
                </a:moveTo>
                <a:lnTo>
                  <a:pt x="794147" y="2635746"/>
                </a:lnTo>
                <a:lnTo>
                  <a:pt x="1047452" y="2635746"/>
                </a:lnTo>
                <a:lnTo>
                  <a:pt x="1047452" y="2512516"/>
                </a:lnTo>
                <a:close/>
                <a:moveTo>
                  <a:pt x="362843" y="2512516"/>
                </a:moveTo>
                <a:cubicBezTo>
                  <a:pt x="358279" y="2553592"/>
                  <a:pt x="355997" y="2594669"/>
                  <a:pt x="355997" y="2635746"/>
                </a:cubicBezTo>
                <a:lnTo>
                  <a:pt x="588764" y="2635746"/>
                </a:lnTo>
                <a:lnTo>
                  <a:pt x="588764" y="2512516"/>
                </a:lnTo>
                <a:close/>
                <a:moveTo>
                  <a:pt x="794147" y="2224980"/>
                </a:moveTo>
                <a:lnTo>
                  <a:pt x="794147" y="2348210"/>
                </a:lnTo>
                <a:lnTo>
                  <a:pt x="1047452" y="2348210"/>
                </a:lnTo>
                <a:lnTo>
                  <a:pt x="1047452" y="2224980"/>
                </a:lnTo>
                <a:close/>
                <a:moveTo>
                  <a:pt x="362843" y="2224980"/>
                </a:moveTo>
                <a:cubicBezTo>
                  <a:pt x="362843" y="2243236"/>
                  <a:pt x="362843" y="2284312"/>
                  <a:pt x="362843" y="2348210"/>
                </a:cubicBezTo>
                <a:lnTo>
                  <a:pt x="588764" y="2348210"/>
                </a:lnTo>
                <a:lnTo>
                  <a:pt x="588764" y="2224980"/>
                </a:lnTo>
                <a:close/>
                <a:moveTo>
                  <a:pt x="362843" y="1944290"/>
                </a:moveTo>
                <a:lnTo>
                  <a:pt x="362843" y="2067520"/>
                </a:lnTo>
                <a:lnTo>
                  <a:pt x="1300758" y="2067520"/>
                </a:lnTo>
                <a:lnTo>
                  <a:pt x="1300758" y="1944290"/>
                </a:lnTo>
                <a:close/>
                <a:moveTo>
                  <a:pt x="136922" y="1759446"/>
                </a:moveTo>
                <a:lnTo>
                  <a:pt x="1519833" y="1759446"/>
                </a:lnTo>
                <a:lnTo>
                  <a:pt x="1519833" y="2224980"/>
                </a:lnTo>
                <a:lnTo>
                  <a:pt x="1259681" y="2224980"/>
                </a:lnTo>
                <a:lnTo>
                  <a:pt x="1259681" y="2348210"/>
                </a:lnTo>
                <a:lnTo>
                  <a:pt x="1547217" y="2348210"/>
                </a:lnTo>
                <a:lnTo>
                  <a:pt x="1547217" y="2512516"/>
                </a:lnTo>
                <a:lnTo>
                  <a:pt x="1259681" y="2512516"/>
                </a:lnTo>
                <a:lnTo>
                  <a:pt x="1259681" y="2635746"/>
                </a:lnTo>
                <a:lnTo>
                  <a:pt x="1588294" y="2635746"/>
                </a:lnTo>
                <a:lnTo>
                  <a:pt x="1588294" y="2800052"/>
                </a:lnTo>
                <a:lnTo>
                  <a:pt x="1465064" y="2800052"/>
                </a:lnTo>
                <a:lnTo>
                  <a:pt x="1540371" y="2902744"/>
                </a:lnTo>
                <a:cubicBezTo>
                  <a:pt x="1508422" y="2916436"/>
                  <a:pt x="1455936" y="2939256"/>
                  <a:pt x="1382911" y="2971204"/>
                </a:cubicBezTo>
                <a:cubicBezTo>
                  <a:pt x="1346398" y="2989460"/>
                  <a:pt x="1319014" y="3003152"/>
                  <a:pt x="1300758" y="3012281"/>
                </a:cubicBezTo>
                <a:cubicBezTo>
                  <a:pt x="1392039" y="3048794"/>
                  <a:pt x="1494730" y="3073896"/>
                  <a:pt x="1608832" y="3087588"/>
                </a:cubicBezTo>
                <a:cubicBezTo>
                  <a:pt x="1595140" y="3092152"/>
                  <a:pt x="1547217" y="3156049"/>
                  <a:pt x="1465064" y="3279279"/>
                </a:cubicBezTo>
                <a:cubicBezTo>
                  <a:pt x="1245989" y="3219946"/>
                  <a:pt x="1072555" y="3126382"/>
                  <a:pt x="944761" y="2998589"/>
                </a:cubicBezTo>
                <a:cubicBezTo>
                  <a:pt x="940197" y="3057921"/>
                  <a:pt x="940197" y="3117255"/>
                  <a:pt x="944761" y="3176587"/>
                </a:cubicBezTo>
                <a:cubicBezTo>
                  <a:pt x="734814" y="3231356"/>
                  <a:pt x="591046" y="3272432"/>
                  <a:pt x="513457" y="3299817"/>
                </a:cubicBezTo>
                <a:lnTo>
                  <a:pt x="438150" y="3128665"/>
                </a:lnTo>
                <a:cubicBezTo>
                  <a:pt x="465534" y="3105844"/>
                  <a:pt x="476944" y="3051075"/>
                  <a:pt x="472380" y="2964358"/>
                </a:cubicBezTo>
                <a:lnTo>
                  <a:pt x="472380" y="2800052"/>
                </a:lnTo>
                <a:lnTo>
                  <a:pt x="342305" y="2800052"/>
                </a:lnTo>
                <a:cubicBezTo>
                  <a:pt x="324048" y="2996306"/>
                  <a:pt x="273843" y="3165177"/>
                  <a:pt x="191690" y="3306663"/>
                </a:cubicBezTo>
                <a:cubicBezTo>
                  <a:pt x="136922" y="3224510"/>
                  <a:pt x="82153" y="3158331"/>
                  <a:pt x="27384" y="3108126"/>
                </a:cubicBezTo>
                <a:cubicBezTo>
                  <a:pt x="100409" y="2952948"/>
                  <a:pt x="136922" y="2676822"/>
                  <a:pt x="136922" y="2279749"/>
                </a:cubicBezTo>
                <a:close/>
                <a:moveTo>
                  <a:pt x="931069" y="472380"/>
                </a:moveTo>
                <a:lnTo>
                  <a:pt x="931069" y="588764"/>
                </a:lnTo>
                <a:lnTo>
                  <a:pt x="1232297" y="588764"/>
                </a:lnTo>
                <a:lnTo>
                  <a:pt x="1232297" y="472380"/>
                </a:lnTo>
                <a:close/>
                <a:moveTo>
                  <a:pt x="403919" y="472380"/>
                </a:moveTo>
                <a:lnTo>
                  <a:pt x="403919" y="588764"/>
                </a:lnTo>
                <a:lnTo>
                  <a:pt x="705147" y="588764"/>
                </a:lnTo>
                <a:lnTo>
                  <a:pt x="705147" y="472380"/>
                </a:lnTo>
                <a:close/>
                <a:moveTo>
                  <a:pt x="931069" y="177998"/>
                </a:moveTo>
                <a:lnTo>
                  <a:pt x="931069" y="294382"/>
                </a:lnTo>
                <a:lnTo>
                  <a:pt x="1232297" y="294382"/>
                </a:lnTo>
                <a:lnTo>
                  <a:pt x="1232297" y="177998"/>
                </a:lnTo>
                <a:close/>
                <a:moveTo>
                  <a:pt x="403919" y="177998"/>
                </a:moveTo>
                <a:lnTo>
                  <a:pt x="403919" y="294382"/>
                </a:lnTo>
                <a:lnTo>
                  <a:pt x="705147" y="294382"/>
                </a:lnTo>
                <a:lnTo>
                  <a:pt x="705147" y="177998"/>
                </a:lnTo>
                <a:close/>
                <a:moveTo>
                  <a:pt x="184844" y="0"/>
                </a:moveTo>
                <a:lnTo>
                  <a:pt x="1451372" y="0"/>
                </a:lnTo>
                <a:lnTo>
                  <a:pt x="1451372" y="759916"/>
                </a:lnTo>
                <a:lnTo>
                  <a:pt x="931069" y="759916"/>
                </a:lnTo>
                <a:lnTo>
                  <a:pt x="931069" y="869454"/>
                </a:lnTo>
                <a:lnTo>
                  <a:pt x="1595140" y="869454"/>
                </a:lnTo>
                <a:lnTo>
                  <a:pt x="1595140" y="1074837"/>
                </a:lnTo>
                <a:lnTo>
                  <a:pt x="1074837" y="1074837"/>
                </a:lnTo>
                <a:cubicBezTo>
                  <a:pt x="1248271" y="1184374"/>
                  <a:pt x="1433115" y="1252835"/>
                  <a:pt x="1629370" y="1280219"/>
                </a:cubicBezTo>
                <a:cubicBezTo>
                  <a:pt x="1588294" y="1353245"/>
                  <a:pt x="1558627" y="1421706"/>
                  <a:pt x="1540371" y="1485602"/>
                </a:cubicBezTo>
                <a:cubicBezTo>
                  <a:pt x="1271091" y="1408013"/>
                  <a:pt x="1067991" y="1298476"/>
                  <a:pt x="931069" y="1156990"/>
                </a:cubicBezTo>
                <a:lnTo>
                  <a:pt x="931069" y="1533524"/>
                </a:lnTo>
                <a:lnTo>
                  <a:pt x="705147" y="1533524"/>
                </a:lnTo>
                <a:lnTo>
                  <a:pt x="705147" y="1170682"/>
                </a:lnTo>
                <a:cubicBezTo>
                  <a:pt x="586482" y="1293912"/>
                  <a:pt x="394791" y="1403449"/>
                  <a:pt x="130076" y="1499294"/>
                </a:cubicBezTo>
                <a:cubicBezTo>
                  <a:pt x="98127" y="1430834"/>
                  <a:pt x="61615" y="1366937"/>
                  <a:pt x="20538" y="1307604"/>
                </a:cubicBezTo>
                <a:cubicBezTo>
                  <a:pt x="253305" y="1252835"/>
                  <a:pt x="435868" y="1175246"/>
                  <a:pt x="568226" y="1074837"/>
                </a:cubicBezTo>
                <a:lnTo>
                  <a:pt x="41076" y="1074837"/>
                </a:lnTo>
                <a:lnTo>
                  <a:pt x="41076" y="869454"/>
                </a:lnTo>
                <a:lnTo>
                  <a:pt x="705147" y="869454"/>
                </a:lnTo>
                <a:lnTo>
                  <a:pt x="705147" y="759916"/>
                </a:lnTo>
                <a:lnTo>
                  <a:pt x="184844" y="75991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943616067"/>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B88DEB27-FFFF-4AA9-B3B4-BC48559CDBA6}"/>
              </a:ext>
            </a:extLst>
          </p:cNvPr>
          <p:cNvSpPr/>
          <p:nvPr/>
        </p:nvSpPr>
        <p:spPr>
          <a:xfrm>
            <a:off x="0" y="0"/>
            <a:ext cx="12192000" cy="6858000"/>
          </a:xfrm>
          <a:custGeom>
            <a:avLst/>
            <a:gdLst/>
            <a:ahLst/>
            <a:cxnLst/>
            <a:rect l="l" t="t" r="r" b="b"/>
            <a:pathLst>
              <a:path w="12192000" h="6858000">
                <a:moveTo>
                  <a:pt x="8723062" y="3346627"/>
                </a:moveTo>
                <a:cubicBezTo>
                  <a:pt x="8730906" y="3369162"/>
                  <a:pt x="8747202" y="3398258"/>
                  <a:pt x="8771948" y="3433915"/>
                </a:cubicBezTo>
                <a:cubicBezTo>
                  <a:pt x="8793484" y="3415231"/>
                  <a:pt x="8810671" y="3397331"/>
                  <a:pt x="8823508" y="3380216"/>
                </a:cubicBezTo>
                <a:lnTo>
                  <a:pt x="8831582" y="3364859"/>
                </a:lnTo>
                <a:lnTo>
                  <a:pt x="8848458" y="3447841"/>
                </a:lnTo>
                <a:cubicBezTo>
                  <a:pt x="8874398" y="3552819"/>
                  <a:pt x="8912292" y="3648872"/>
                  <a:pt x="8962141" y="3735999"/>
                </a:cubicBezTo>
                <a:cubicBezTo>
                  <a:pt x="8923382" y="3782210"/>
                  <a:pt x="8877776" y="3828180"/>
                  <a:pt x="8825326" y="3873910"/>
                </a:cubicBezTo>
                <a:lnTo>
                  <a:pt x="8725496" y="3950494"/>
                </a:lnTo>
                <a:lnTo>
                  <a:pt x="8499816" y="3729046"/>
                </a:lnTo>
                <a:cubicBezTo>
                  <a:pt x="8556795" y="3645110"/>
                  <a:pt x="8606002" y="3549514"/>
                  <a:pt x="8647434" y="3442259"/>
                </a:cubicBezTo>
                <a:lnTo>
                  <a:pt x="8635994" y="3436564"/>
                </a:lnTo>
                <a:close/>
                <a:moveTo>
                  <a:pt x="1263690" y="3321810"/>
                </a:moveTo>
                <a:lnTo>
                  <a:pt x="1451530" y="3321810"/>
                </a:lnTo>
                <a:lnTo>
                  <a:pt x="1451530" y="3427069"/>
                </a:lnTo>
                <a:lnTo>
                  <a:pt x="1263690" y="3427069"/>
                </a:lnTo>
                <a:close/>
                <a:moveTo>
                  <a:pt x="7306237" y="3253028"/>
                </a:moveTo>
                <a:lnTo>
                  <a:pt x="7467228" y="3253028"/>
                </a:lnTo>
                <a:lnTo>
                  <a:pt x="7467228" y="3543773"/>
                </a:lnTo>
                <a:lnTo>
                  <a:pt x="7300247" y="3543773"/>
                </a:lnTo>
                <a:lnTo>
                  <a:pt x="7300033" y="3517138"/>
                </a:lnTo>
                <a:close/>
                <a:moveTo>
                  <a:pt x="6916117" y="3253028"/>
                </a:moveTo>
                <a:lnTo>
                  <a:pt x="7083098" y="3253028"/>
                </a:lnTo>
                <a:lnTo>
                  <a:pt x="7076786" y="3543773"/>
                </a:lnTo>
                <a:lnTo>
                  <a:pt x="6916117" y="3543773"/>
                </a:lnTo>
                <a:close/>
                <a:moveTo>
                  <a:pt x="10590767" y="3123166"/>
                </a:moveTo>
                <a:lnTo>
                  <a:pt x="10902692" y="3123166"/>
                </a:lnTo>
                <a:lnTo>
                  <a:pt x="10902692" y="3228853"/>
                </a:lnTo>
                <a:lnTo>
                  <a:pt x="10590767" y="3228853"/>
                </a:lnTo>
                <a:close/>
                <a:moveTo>
                  <a:pt x="10043079" y="3123166"/>
                </a:moveTo>
                <a:lnTo>
                  <a:pt x="10355005" y="3123166"/>
                </a:lnTo>
                <a:lnTo>
                  <a:pt x="10355005" y="3228853"/>
                </a:lnTo>
                <a:lnTo>
                  <a:pt x="10043079" y="3228853"/>
                </a:lnTo>
                <a:close/>
                <a:moveTo>
                  <a:pt x="8985354" y="3071393"/>
                </a:moveTo>
                <a:lnTo>
                  <a:pt x="9210526" y="3071393"/>
                </a:lnTo>
                <a:cubicBezTo>
                  <a:pt x="9183641" y="3266863"/>
                  <a:pt x="9145666" y="3423218"/>
                  <a:pt x="9096602" y="3540457"/>
                </a:cubicBezTo>
                <a:cubicBezTo>
                  <a:pt x="9047538" y="3423218"/>
                  <a:pt x="9009707" y="3269573"/>
                  <a:pt x="8983107" y="3079523"/>
                </a:cubicBezTo>
                <a:close/>
                <a:moveTo>
                  <a:pt x="8150772" y="3013629"/>
                </a:moveTo>
                <a:cubicBezTo>
                  <a:pt x="8049008" y="3157326"/>
                  <a:pt x="7954767" y="3269787"/>
                  <a:pt x="7868050" y="3351013"/>
                </a:cubicBezTo>
                <a:lnTo>
                  <a:pt x="8002190" y="3497669"/>
                </a:lnTo>
                <a:cubicBezTo>
                  <a:pt x="8115650" y="3385850"/>
                  <a:pt x="8221123" y="3262299"/>
                  <a:pt x="8318608" y="3127017"/>
                </a:cubicBezTo>
                <a:close/>
                <a:moveTo>
                  <a:pt x="7003405" y="2903985"/>
                </a:moveTo>
                <a:lnTo>
                  <a:pt x="7334264" y="2903985"/>
                </a:lnTo>
                <a:lnTo>
                  <a:pt x="7201300" y="3057701"/>
                </a:lnTo>
                <a:lnTo>
                  <a:pt x="6865199" y="3057701"/>
                </a:lnTo>
                <a:cubicBezTo>
                  <a:pt x="6915761" y="3017480"/>
                  <a:pt x="6961829" y="2966241"/>
                  <a:pt x="7003405" y="2903985"/>
                </a:cubicBezTo>
                <a:close/>
                <a:moveTo>
                  <a:pt x="1941347" y="2897138"/>
                </a:moveTo>
                <a:lnTo>
                  <a:pt x="2155171" y="2897138"/>
                </a:lnTo>
                <a:lnTo>
                  <a:pt x="2153201" y="2898690"/>
                </a:lnTo>
                <a:cubicBezTo>
                  <a:pt x="2148923" y="2903860"/>
                  <a:pt x="2143307" y="2913683"/>
                  <a:pt x="2136354" y="2928160"/>
                </a:cubicBezTo>
                <a:cubicBezTo>
                  <a:pt x="2104262" y="2980647"/>
                  <a:pt x="2081335" y="3019227"/>
                  <a:pt x="2067572" y="3043902"/>
                </a:cubicBezTo>
                <a:lnTo>
                  <a:pt x="2035032" y="3043902"/>
                </a:lnTo>
                <a:lnTo>
                  <a:pt x="2034277" y="3041308"/>
                </a:lnTo>
                <a:cubicBezTo>
                  <a:pt x="2031835" y="3033196"/>
                  <a:pt x="2029526" y="3025823"/>
                  <a:pt x="2027351" y="3019191"/>
                </a:cubicBezTo>
                <a:cubicBezTo>
                  <a:pt x="1987201" y="2949661"/>
                  <a:pt x="1958533" y="2908976"/>
                  <a:pt x="1941347" y="2897138"/>
                </a:cubicBezTo>
                <a:close/>
                <a:moveTo>
                  <a:pt x="3653945" y="2890506"/>
                </a:moveTo>
                <a:cubicBezTo>
                  <a:pt x="3653945" y="2927375"/>
                  <a:pt x="3656191" y="2988063"/>
                  <a:pt x="3660683" y="3072569"/>
                </a:cubicBezTo>
                <a:cubicBezTo>
                  <a:pt x="3660683" y="3143312"/>
                  <a:pt x="3660683" y="3189773"/>
                  <a:pt x="3660683" y="3211952"/>
                </a:cubicBezTo>
                <a:lnTo>
                  <a:pt x="3453376" y="3211952"/>
                </a:lnTo>
                <a:lnTo>
                  <a:pt x="3453376" y="2900989"/>
                </a:lnTo>
                <a:cubicBezTo>
                  <a:pt x="3468637" y="2898422"/>
                  <a:pt x="3502475" y="2897138"/>
                  <a:pt x="3554890" y="2897138"/>
                </a:cubicBezTo>
                <a:cubicBezTo>
                  <a:pt x="3608803" y="2892717"/>
                  <a:pt x="3641822" y="2890506"/>
                  <a:pt x="3653945" y="2890506"/>
                </a:cubicBezTo>
                <a:close/>
                <a:moveTo>
                  <a:pt x="10590767" y="2842263"/>
                </a:moveTo>
                <a:lnTo>
                  <a:pt x="10902692" y="2842263"/>
                </a:lnTo>
                <a:lnTo>
                  <a:pt x="10902692" y="2947949"/>
                </a:lnTo>
                <a:lnTo>
                  <a:pt x="10590767" y="2947949"/>
                </a:lnTo>
                <a:close/>
                <a:moveTo>
                  <a:pt x="10043079" y="2842263"/>
                </a:moveTo>
                <a:lnTo>
                  <a:pt x="10355005" y="2842263"/>
                </a:lnTo>
                <a:lnTo>
                  <a:pt x="10355005" y="2947949"/>
                </a:lnTo>
                <a:lnTo>
                  <a:pt x="10043079" y="2947949"/>
                </a:lnTo>
                <a:close/>
                <a:moveTo>
                  <a:pt x="1157362" y="2815092"/>
                </a:moveTo>
                <a:lnTo>
                  <a:pt x="1420937" y="2815092"/>
                </a:lnTo>
                <a:lnTo>
                  <a:pt x="1420937" y="2913719"/>
                </a:lnTo>
                <a:lnTo>
                  <a:pt x="1157362" y="2913719"/>
                </a:lnTo>
                <a:close/>
                <a:moveTo>
                  <a:pt x="4947861" y="2650786"/>
                </a:moveTo>
                <a:lnTo>
                  <a:pt x="4947861" y="2886334"/>
                </a:lnTo>
                <a:lnTo>
                  <a:pt x="5196246" y="2886334"/>
                </a:lnTo>
                <a:cubicBezTo>
                  <a:pt x="5196246" y="2908442"/>
                  <a:pt x="5193999" y="2957327"/>
                  <a:pt x="5189507" y="3032990"/>
                </a:cubicBezTo>
                <a:cubicBezTo>
                  <a:pt x="5189507" y="3112648"/>
                  <a:pt x="5187367" y="3165527"/>
                  <a:pt x="5183088" y="3191627"/>
                </a:cubicBezTo>
                <a:cubicBezTo>
                  <a:pt x="5169539" y="3438515"/>
                  <a:pt x="5140372" y="3609061"/>
                  <a:pt x="5095587" y="3703266"/>
                </a:cubicBezTo>
                <a:cubicBezTo>
                  <a:pt x="5060643" y="3803604"/>
                  <a:pt x="4968898" y="3919025"/>
                  <a:pt x="4820352" y="4049528"/>
                </a:cubicBezTo>
                <a:lnTo>
                  <a:pt x="5000063" y="4215332"/>
                </a:lnTo>
                <a:cubicBezTo>
                  <a:pt x="5292305" y="4007382"/>
                  <a:pt x="5436180" y="3661654"/>
                  <a:pt x="5431687" y="3178149"/>
                </a:cubicBezTo>
                <a:cubicBezTo>
                  <a:pt x="5436394" y="3149980"/>
                  <a:pt x="5438747" y="3096174"/>
                  <a:pt x="5438747" y="3016731"/>
                </a:cubicBezTo>
                <a:cubicBezTo>
                  <a:pt x="5443169" y="2944776"/>
                  <a:pt x="5445379" y="2901310"/>
                  <a:pt x="5445379" y="2886334"/>
                </a:cubicBezTo>
                <a:lnTo>
                  <a:pt x="5693015" y="2886334"/>
                </a:lnTo>
                <a:cubicBezTo>
                  <a:pt x="5688522" y="3253028"/>
                  <a:pt x="5679573" y="3555076"/>
                  <a:pt x="5666165" y="3792479"/>
                </a:cubicBezTo>
                <a:cubicBezTo>
                  <a:pt x="5670587" y="3890392"/>
                  <a:pt x="5624448" y="3939385"/>
                  <a:pt x="5527746" y="3939456"/>
                </a:cubicBezTo>
                <a:cubicBezTo>
                  <a:pt x="5498579" y="3939456"/>
                  <a:pt x="5457253" y="3937245"/>
                  <a:pt x="5403769" y="3932824"/>
                </a:cubicBezTo>
                <a:cubicBezTo>
                  <a:pt x="5368611" y="3932824"/>
                  <a:pt x="5335236" y="3932824"/>
                  <a:pt x="5303644" y="3932824"/>
                </a:cubicBezTo>
                <a:cubicBezTo>
                  <a:pt x="5326179" y="4016903"/>
                  <a:pt x="5340121" y="4093172"/>
                  <a:pt x="5345469" y="4161633"/>
                </a:cubicBezTo>
                <a:cubicBezTo>
                  <a:pt x="5457717" y="4161633"/>
                  <a:pt x="5549390" y="4159422"/>
                  <a:pt x="5620489" y="4155001"/>
                </a:cubicBezTo>
                <a:cubicBezTo>
                  <a:pt x="5821522" y="4159422"/>
                  <a:pt x="5919685" y="4058514"/>
                  <a:pt x="5914978" y="3852275"/>
                </a:cubicBezTo>
                <a:cubicBezTo>
                  <a:pt x="5928386" y="3508473"/>
                  <a:pt x="5939688" y="3107977"/>
                  <a:pt x="5948888" y="2650786"/>
                </a:cubicBezTo>
                <a:close/>
                <a:moveTo>
                  <a:pt x="9807317" y="2646935"/>
                </a:moveTo>
                <a:lnTo>
                  <a:pt x="9807317" y="3424181"/>
                </a:lnTo>
                <a:lnTo>
                  <a:pt x="10355005" y="3424181"/>
                </a:lnTo>
                <a:lnTo>
                  <a:pt x="10355005" y="3523235"/>
                </a:lnTo>
                <a:lnTo>
                  <a:pt x="9656917" y="3523235"/>
                </a:lnTo>
                <a:lnTo>
                  <a:pt x="9656917" y="3725409"/>
                </a:lnTo>
                <a:lnTo>
                  <a:pt x="10240867" y="3725409"/>
                </a:lnTo>
                <a:cubicBezTo>
                  <a:pt x="10120704" y="3820684"/>
                  <a:pt x="9919350" y="3908363"/>
                  <a:pt x="9636807" y="3988448"/>
                </a:cubicBezTo>
                <a:cubicBezTo>
                  <a:pt x="9661552" y="4022608"/>
                  <a:pt x="9689257" y="4070316"/>
                  <a:pt x="9719922" y="4131575"/>
                </a:cubicBezTo>
                <a:cubicBezTo>
                  <a:pt x="9728694" y="4144768"/>
                  <a:pt x="9737929" y="4159280"/>
                  <a:pt x="9747628" y="4175112"/>
                </a:cubicBezTo>
                <a:cubicBezTo>
                  <a:pt x="10057556" y="4065931"/>
                  <a:pt x="10260015" y="3951829"/>
                  <a:pt x="10355005" y="3832807"/>
                </a:cubicBezTo>
                <a:lnTo>
                  <a:pt x="10355005" y="4201961"/>
                </a:lnTo>
                <a:lnTo>
                  <a:pt x="10590767" y="4201961"/>
                </a:lnTo>
                <a:lnTo>
                  <a:pt x="10590767" y="3839439"/>
                </a:lnTo>
                <a:cubicBezTo>
                  <a:pt x="10703941" y="3967803"/>
                  <a:pt x="10908753" y="4070744"/>
                  <a:pt x="11205204" y="4148262"/>
                </a:cubicBezTo>
                <a:cubicBezTo>
                  <a:pt x="11237081" y="4087075"/>
                  <a:pt x="11271667" y="4021431"/>
                  <a:pt x="11308965" y="3951330"/>
                </a:cubicBezTo>
                <a:cubicBezTo>
                  <a:pt x="11034621" y="3899984"/>
                  <a:pt x="10831022" y="3824677"/>
                  <a:pt x="10698165" y="3725409"/>
                </a:cubicBezTo>
                <a:lnTo>
                  <a:pt x="11295487" y="3725409"/>
                </a:lnTo>
                <a:lnTo>
                  <a:pt x="11295487" y="3523235"/>
                </a:lnTo>
                <a:lnTo>
                  <a:pt x="10590767" y="3523235"/>
                </a:lnTo>
                <a:lnTo>
                  <a:pt x="10590767" y="3424181"/>
                </a:lnTo>
                <a:lnTo>
                  <a:pt x="11138454" y="3424181"/>
                </a:lnTo>
                <a:lnTo>
                  <a:pt x="11138454" y="2646935"/>
                </a:lnTo>
                <a:close/>
                <a:moveTo>
                  <a:pt x="4534635" y="2570665"/>
                </a:moveTo>
                <a:lnTo>
                  <a:pt x="4534635" y="3028712"/>
                </a:lnTo>
                <a:lnTo>
                  <a:pt x="4346688" y="3042190"/>
                </a:lnTo>
                <a:lnTo>
                  <a:pt x="4361450" y="3276134"/>
                </a:lnTo>
                <a:lnTo>
                  <a:pt x="4534635" y="3256023"/>
                </a:lnTo>
                <a:lnTo>
                  <a:pt x="4534635" y="3700271"/>
                </a:lnTo>
                <a:cubicBezTo>
                  <a:pt x="4539128" y="3764453"/>
                  <a:pt x="4514525" y="3829847"/>
                  <a:pt x="4460826" y="3896454"/>
                </a:cubicBezTo>
                <a:lnTo>
                  <a:pt x="4621816" y="4061509"/>
                </a:lnTo>
                <a:cubicBezTo>
                  <a:pt x="4662821" y="4026637"/>
                  <a:pt x="4703577" y="3993476"/>
                  <a:pt x="4744083" y="3962027"/>
                </a:cubicBezTo>
                <a:cubicBezTo>
                  <a:pt x="4792932" y="3908684"/>
                  <a:pt x="4888849" y="3828385"/>
                  <a:pt x="5031833" y="3721130"/>
                </a:cubicBezTo>
                <a:cubicBezTo>
                  <a:pt x="5041389" y="3711503"/>
                  <a:pt x="5050445" y="3701840"/>
                  <a:pt x="5059003" y="3692141"/>
                </a:cubicBezTo>
                <a:cubicBezTo>
                  <a:pt x="5036325" y="3587667"/>
                  <a:pt x="5021527" y="3506904"/>
                  <a:pt x="5014610" y="3449853"/>
                </a:cubicBezTo>
                <a:cubicBezTo>
                  <a:pt x="4934882" y="3511682"/>
                  <a:pt x="4853477" y="3578824"/>
                  <a:pt x="4770397" y="3651278"/>
                </a:cubicBezTo>
                <a:lnTo>
                  <a:pt x="4770397" y="3234094"/>
                </a:lnTo>
                <a:lnTo>
                  <a:pt x="5038893" y="3207138"/>
                </a:lnTo>
                <a:lnTo>
                  <a:pt x="5031298" y="2973301"/>
                </a:lnTo>
                <a:lnTo>
                  <a:pt x="4770397" y="3000151"/>
                </a:lnTo>
                <a:lnTo>
                  <a:pt x="4770397" y="2570665"/>
                </a:lnTo>
                <a:close/>
                <a:moveTo>
                  <a:pt x="8905018" y="2567028"/>
                </a:moveTo>
                <a:cubicBezTo>
                  <a:pt x="8844902" y="2842940"/>
                  <a:pt x="8768917" y="3055561"/>
                  <a:pt x="8677065" y="3204892"/>
                </a:cubicBezTo>
                <a:lnTo>
                  <a:pt x="8501634" y="3010206"/>
                </a:lnTo>
                <a:lnTo>
                  <a:pt x="8351341" y="3132259"/>
                </a:lnTo>
                <a:cubicBezTo>
                  <a:pt x="8466966" y="3260177"/>
                  <a:pt x="8553082" y="3354845"/>
                  <a:pt x="8609686" y="3416261"/>
                </a:cubicBezTo>
                <a:lnTo>
                  <a:pt x="8622027" y="3429611"/>
                </a:lnTo>
                <a:lnTo>
                  <a:pt x="8453604" y="3345771"/>
                </a:lnTo>
                <a:cubicBezTo>
                  <a:pt x="8412528" y="3447108"/>
                  <a:pt x="8376978" y="3525446"/>
                  <a:pt x="8346955" y="3580785"/>
                </a:cubicBezTo>
                <a:lnTo>
                  <a:pt x="8157725" y="3392838"/>
                </a:lnTo>
                <a:lnTo>
                  <a:pt x="8009036" y="3529225"/>
                </a:lnTo>
                <a:lnTo>
                  <a:pt x="8223833" y="3751402"/>
                </a:lnTo>
                <a:cubicBezTo>
                  <a:pt x="8128701" y="3846677"/>
                  <a:pt x="8010106" y="3934286"/>
                  <a:pt x="7868050" y="4014228"/>
                </a:cubicBezTo>
                <a:cubicBezTo>
                  <a:pt x="7918754" y="4108077"/>
                  <a:pt x="7953519" y="4176395"/>
                  <a:pt x="7972346" y="4219183"/>
                </a:cubicBezTo>
                <a:cubicBezTo>
                  <a:pt x="8166960" y="4095312"/>
                  <a:pt x="8298212" y="3990160"/>
                  <a:pt x="8366103" y="3903728"/>
                </a:cubicBezTo>
                <a:cubicBezTo>
                  <a:pt x="8373519" y="3917777"/>
                  <a:pt x="8392881" y="3940454"/>
                  <a:pt x="8424188" y="3971761"/>
                </a:cubicBezTo>
                <a:cubicBezTo>
                  <a:pt x="8482807" y="4025888"/>
                  <a:pt x="8532406" y="4070352"/>
                  <a:pt x="8572983" y="4105153"/>
                </a:cubicBezTo>
                <a:lnTo>
                  <a:pt x="8611920" y="4064825"/>
                </a:lnTo>
                <a:lnTo>
                  <a:pt x="8736862" y="4219183"/>
                </a:lnTo>
                <a:cubicBezTo>
                  <a:pt x="8896461" y="4117562"/>
                  <a:pt x="9016624" y="4019113"/>
                  <a:pt x="9097351" y="3923838"/>
                </a:cubicBezTo>
                <a:cubicBezTo>
                  <a:pt x="9177008" y="4009843"/>
                  <a:pt x="9286189" y="4103834"/>
                  <a:pt x="9424894" y="4205812"/>
                </a:cubicBezTo>
                <a:cubicBezTo>
                  <a:pt x="9472460" y="4128437"/>
                  <a:pt x="9507582" y="4076093"/>
                  <a:pt x="9530260" y="4048780"/>
                </a:cubicBezTo>
                <a:cubicBezTo>
                  <a:pt x="9539887" y="4029596"/>
                  <a:pt x="9547696" y="4011162"/>
                  <a:pt x="9553686" y="3993476"/>
                </a:cubicBezTo>
                <a:cubicBezTo>
                  <a:pt x="9415837" y="3918454"/>
                  <a:pt x="9306192" y="3835017"/>
                  <a:pt x="9224753" y="3743166"/>
                </a:cubicBezTo>
                <a:cubicBezTo>
                  <a:pt x="9322595" y="3590983"/>
                  <a:pt x="9386741" y="3367058"/>
                  <a:pt x="9417192" y="3071393"/>
                </a:cubicBezTo>
                <a:lnTo>
                  <a:pt x="9533469" y="3071393"/>
                </a:lnTo>
                <a:lnTo>
                  <a:pt x="9533469" y="2849109"/>
                </a:lnTo>
                <a:lnTo>
                  <a:pt x="9063656" y="2849109"/>
                </a:lnTo>
                <a:cubicBezTo>
                  <a:pt x="9067720" y="2838626"/>
                  <a:pt x="9076350" y="2809280"/>
                  <a:pt x="9089542" y="2761072"/>
                </a:cubicBezTo>
                <a:cubicBezTo>
                  <a:pt x="9107442" y="2698530"/>
                  <a:pt x="9121170" y="2646151"/>
                  <a:pt x="9130726" y="2603933"/>
                </a:cubicBezTo>
                <a:close/>
                <a:moveTo>
                  <a:pt x="2884615" y="2563819"/>
                </a:moveTo>
                <a:cubicBezTo>
                  <a:pt x="2803745" y="2750233"/>
                  <a:pt x="2730578" y="2897994"/>
                  <a:pt x="2665112" y="3007104"/>
                </a:cubicBezTo>
                <a:cubicBezTo>
                  <a:pt x="2638298" y="3051746"/>
                  <a:pt x="2610486" y="3086654"/>
                  <a:pt x="2581675" y="3111828"/>
                </a:cubicBezTo>
                <a:lnTo>
                  <a:pt x="2642648" y="3302983"/>
                </a:lnTo>
                <a:cubicBezTo>
                  <a:pt x="2680658" y="3294069"/>
                  <a:pt x="2735356" y="3289612"/>
                  <a:pt x="2806741" y="3289612"/>
                </a:cubicBezTo>
                <a:cubicBezTo>
                  <a:pt x="2833625" y="3285119"/>
                  <a:pt x="2848102" y="3282873"/>
                  <a:pt x="2850170" y="3282873"/>
                </a:cubicBezTo>
                <a:cubicBezTo>
                  <a:pt x="2838689" y="3287009"/>
                  <a:pt x="2817224" y="3311505"/>
                  <a:pt x="2785774" y="3356362"/>
                </a:cubicBezTo>
                <a:cubicBezTo>
                  <a:pt x="2758176" y="3402430"/>
                  <a:pt x="2735249" y="3436874"/>
                  <a:pt x="2716992" y="3459695"/>
                </a:cubicBezTo>
                <a:cubicBezTo>
                  <a:pt x="2700020" y="3489432"/>
                  <a:pt x="2666110" y="3525695"/>
                  <a:pt x="2615264" y="3568483"/>
                </a:cubicBezTo>
                <a:lnTo>
                  <a:pt x="2675488" y="3752793"/>
                </a:lnTo>
                <a:cubicBezTo>
                  <a:pt x="2768552" y="3739172"/>
                  <a:pt x="2932216" y="3720666"/>
                  <a:pt x="3166482" y="3697276"/>
                </a:cubicBezTo>
                <a:cubicBezTo>
                  <a:pt x="3166482" y="3639298"/>
                  <a:pt x="3168513" y="3589806"/>
                  <a:pt x="3172579" y="3548801"/>
                </a:cubicBezTo>
                <a:cubicBezTo>
                  <a:pt x="3177428" y="3534253"/>
                  <a:pt x="3179853" y="3514713"/>
                  <a:pt x="3179853" y="3490181"/>
                </a:cubicBezTo>
                <a:lnTo>
                  <a:pt x="2904618" y="3517031"/>
                </a:lnTo>
                <a:cubicBezTo>
                  <a:pt x="2993778" y="3401770"/>
                  <a:pt x="3079006" y="3279290"/>
                  <a:pt x="3160304" y="3149588"/>
                </a:cubicBezTo>
                <a:lnTo>
                  <a:pt x="3224245" y="3043981"/>
                </a:lnTo>
                <a:lnTo>
                  <a:pt x="3224245" y="3876665"/>
                </a:lnTo>
                <a:cubicBezTo>
                  <a:pt x="3224245" y="3924801"/>
                  <a:pt x="3214177" y="3964514"/>
                  <a:pt x="3194039" y="3995803"/>
                </a:cubicBezTo>
                <a:lnTo>
                  <a:pt x="3180269" y="4012497"/>
                </a:lnTo>
                <a:lnTo>
                  <a:pt x="3186592" y="3812376"/>
                </a:lnTo>
                <a:cubicBezTo>
                  <a:pt x="3110429" y="3826353"/>
                  <a:pt x="3017686" y="3839902"/>
                  <a:pt x="2908362" y="3853024"/>
                </a:cubicBezTo>
                <a:cubicBezTo>
                  <a:pt x="2773936" y="3870924"/>
                  <a:pt x="2667287" y="3885186"/>
                  <a:pt x="2588414" y="3895812"/>
                </a:cubicBezTo>
                <a:lnTo>
                  <a:pt x="2618366" y="4108469"/>
                </a:lnTo>
                <a:cubicBezTo>
                  <a:pt x="2709754" y="4092816"/>
                  <a:pt x="2802239" y="4078090"/>
                  <a:pt x="2895820" y="4064290"/>
                </a:cubicBezTo>
                <a:lnTo>
                  <a:pt x="3172233" y="4026710"/>
                </a:lnTo>
                <a:lnTo>
                  <a:pt x="3277944" y="4178748"/>
                </a:lnTo>
                <a:cubicBezTo>
                  <a:pt x="3301478" y="4184953"/>
                  <a:pt x="3320697" y="4186450"/>
                  <a:pt x="3335601" y="4183241"/>
                </a:cubicBezTo>
                <a:cubicBezTo>
                  <a:pt x="3362059" y="4165627"/>
                  <a:pt x="3381884" y="4154680"/>
                  <a:pt x="3395077" y="4150401"/>
                </a:cubicBezTo>
                <a:cubicBezTo>
                  <a:pt x="3501547" y="4097130"/>
                  <a:pt x="3608233" y="4048352"/>
                  <a:pt x="3715131" y="4004066"/>
                </a:cubicBezTo>
                <a:cubicBezTo>
                  <a:pt x="3710639" y="3964130"/>
                  <a:pt x="3708393" y="3890214"/>
                  <a:pt x="3708393" y="3782317"/>
                </a:cubicBezTo>
                <a:cubicBezTo>
                  <a:pt x="3601636" y="3824677"/>
                  <a:pt x="3516630" y="3862723"/>
                  <a:pt x="3453376" y="3896454"/>
                </a:cubicBezTo>
                <a:lnTo>
                  <a:pt x="3453376" y="3427390"/>
                </a:lnTo>
                <a:lnTo>
                  <a:pt x="3674804" y="3427390"/>
                </a:lnTo>
                <a:cubicBezTo>
                  <a:pt x="3683362" y="3667787"/>
                  <a:pt x="3719054" y="3853060"/>
                  <a:pt x="3781881" y="3983207"/>
                </a:cubicBezTo>
                <a:cubicBezTo>
                  <a:pt x="3839788" y="4122767"/>
                  <a:pt x="3922796" y="4190301"/>
                  <a:pt x="4030908" y="4185809"/>
                </a:cubicBezTo>
                <a:cubicBezTo>
                  <a:pt x="4135168" y="4185809"/>
                  <a:pt x="4201704" y="4125869"/>
                  <a:pt x="4230514" y="4005992"/>
                </a:cubicBezTo>
                <a:cubicBezTo>
                  <a:pt x="4240427" y="3949369"/>
                  <a:pt x="4254333" y="3858515"/>
                  <a:pt x="4272232" y="3733431"/>
                </a:cubicBezTo>
                <a:cubicBezTo>
                  <a:pt x="4245775" y="3726585"/>
                  <a:pt x="4211152" y="3714605"/>
                  <a:pt x="4168365" y="3697489"/>
                </a:cubicBezTo>
                <a:cubicBezTo>
                  <a:pt x="4141265" y="3683940"/>
                  <a:pt x="4110743" y="3671924"/>
                  <a:pt x="4076798" y="3661441"/>
                </a:cubicBezTo>
                <a:cubicBezTo>
                  <a:pt x="4076798" y="3719204"/>
                  <a:pt x="4072377" y="3792301"/>
                  <a:pt x="4063533" y="3880729"/>
                </a:cubicBezTo>
                <a:cubicBezTo>
                  <a:pt x="4058970" y="3899128"/>
                  <a:pt x="4056723" y="3910752"/>
                  <a:pt x="4056794" y="3915602"/>
                </a:cubicBezTo>
                <a:cubicBezTo>
                  <a:pt x="4050305" y="3943057"/>
                  <a:pt x="4043958" y="3954575"/>
                  <a:pt x="4037754" y="3950153"/>
                </a:cubicBezTo>
                <a:cubicBezTo>
                  <a:pt x="4019854" y="3954575"/>
                  <a:pt x="4001277" y="3935070"/>
                  <a:pt x="3982022" y="3891640"/>
                </a:cubicBezTo>
                <a:cubicBezTo>
                  <a:pt x="3942515" y="3777539"/>
                  <a:pt x="3913954" y="3622789"/>
                  <a:pt x="3896339" y="3427390"/>
                </a:cubicBezTo>
                <a:lnTo>
                  <a:pt x="4238750" y="3427390"/>
                </a:lnTo>
                <a:lnTo>
                  <a:pt x="4238750" y="3211952"/>
                </a:lnTo>
                <a:lnTo>
                  <a:pt x="3889707" y="3211952"/>
                </a:lnTo>
                <a:cubicBezTo>
                  <a:pt x="3889707" y="3189773"/>
                  <a:pt x="3889707" y="3142742"/>
                  <a:pt x="3889707" y="3070858"/>
                </a:cubicBezTo>
                <a:cubicBezTo>
                  <a:pt x="3885214" y="2981003"/>
                  <a:pt x="3882968" y="2913647"/>
                  <a:pt x="3882968" y="2868791"/>
                </a:cubicBezTo>
                <a:cubicBezTo>
                  <a:pt x="3983805" y="2860733"/>
                  <a:pt x="4093450" y="2849073"/>
                  <a:pt x="4211901" y="2833812"/>
                </a:cubicBezTo>
                <a:lnTo>
                  <a:pt x="4146221" y="2614416"/>
                </a:lnTo>
                <a:cubicBezTo>
                  <a:pt x="3887140" y="2654994"/>
                  <a:pt x="3579814" y="2682235"/>
                  <a:pt x="3224245" y="2696141"/>
                </a:cubicBezTo>
                <a:lnTo>
                  <a:pt x="3224245" y="3008703"/>
                </a:lnTo>
                <a:lnTo>
                  <a:pt x="3049028" y="2912863"/>
                </a:lnTo>
                <a:lnTo>
                  <a:pt x="2957033" y="3080806"/>
                </a:lnTo>
                <a:cubicBezTo>
                  <a:pt x="2948048" y="3080806"/>
                  <a:pt x="2923516" y="3083053"/>
                  <a:pt x="2883438" y="3087545"/>
                </a:cubicBezTo>
                <a:cubicBezTo>
                  <a:pt x="2852559" y="3087545"/>
                  <a:pt x="2837263" y="3087545"/>
                  <a:pt x="2837548" y="3087545"/>
                </a:cubicBezTo>
                <a:cubicBezTo>
                  <a:pt x="2918061" y="2959181"/>
                  <a:pt x="3007559" y="2809601"/>
                  <a:pt x="3106043" y="2638805"/>
                </a:cubicBezTo>
                <a:close/>
                <a:moveTo>
                  <a:pt x="8414560" y="2559327"/>
                </a:moveTo>
                <a:lnTo>
                  <a:pt x="8170134" y="2596124"/>
                </a:lnTo>
                <a:cubicBezTo>
                  <a:pt x="8175197" y="2621084"/>
                  <a:pt x="8182400" y="2647541"/>
                  <a:pt x="8191742" y="2675496"/>
                </a:cubicBezTo>
                <a:cubicBezTo>
                  <a:pt x="8218128" y="2741532"/>
                  <a:pt x="8235528" y="2783393"/>
                  <a:pt x="8243943" y="2801079"/>
                </a:cubicBezTo>
                <a:lnTo>
                  <a:pt x="7915010" y="2801079"/>
                </a:lnTo>
                <a:lnTo>
                  <a:pt x="7915010" y="3009885"/>
                </a:lnTo>
                <a:lnTo>
                  <a:pt x="8761572" y="3009885"/>
                </a:lnTo>
                <a:lnTo>
                  <a:pt x="8761572" y="2801079"/>
                </a:lnTo>
                <a:lnTo>
                  <a:pt x="8489118" y="2801079"/>
                </a:lnTo>
                <a:close/>
                <a:moveTo>
                  <a:pt x="6941576" y="2554085"/>
                </a:moveTo>
                <a:cubicBezTo>
                  <a:pt x="6867196" y="2725308"/>
                  <a:pt x="6771493" y="2875209"/>
                  <a:pt x="6654468" y="3003788"/>
                </a:cubicBezTo>
                <a:lnTo>
                  <a:pt x="6654468" y="2869647"/>
                </a:lnTo>
                <a:lnTo>
                  <a:pt x="6518937" y="2869647"/>
                </a:lnTo>
                <a:lnTo>
                  <a:pt x="6518937" y="2574302"/>
                </a:lnTo>
                <a:lnTo>
                  <a:pt x="6291197" y="2574302"/>
                </a:lnTo>
                <a:lnTo>
                  <a:pt x="6291197" y="2869647"/>
                </a:lnTo>
                <a:lnTo>
                  <a:pt x="6130100" y="2869647"/>
                </a:lnTo>
                <a:lnTo>
                  <a:pt x="6130100" y="3091931"/>
                </a:lnTo>
                <a:lnTo>
                  <a:pt x="6291197" y="3091931"/>
                </a:lnTo>
                <a:lnTo>
                  <a:pt x="6291197" y="3377114"/>
                </a:lnTo>
                <a:lnTo>
                  <a:pt x="6109990" y="3417655"/>
                </a:lnTo>
                <a:lnTo>
                  <a:pt x="6124965" y="3655771"/>
                </a:lnTo>
                <a:lnTo>
                  <a:pt x="6291197" y="3608811"/>
                </a:lnTo>
                <a:lnTo>
                  <a:pt x="6291197" y="3910467"/>
                </a:lnTo>
                <a:cubicBezTo>
                  <a:pt x="6291197" y="3955038"/>
                  <a:pt x="6273440" y="3977324"/>
                  <a:pt x="6237926" y="3977324"/>
                </a:cubicBezTo>
                <a:cubicBezTo>
                  <a:pt x="6202127" y="3977324"/>
                  <a:pt x="6161692" y="3977324"/>
                  <a:pt x="6116622" y="3977324"/>
                </a:cubicBezTo>
                <a:cubicBezTo>
                  <a:pt x="6130243" y="4047425"/>
                  <a:pt x="6139656" y="4121484"/>
                  <a:pt x="6144862" y="4199501"/>
                </a:cubicBezTo>
                <a:cubicBezTo>
                  <a:pt x="6194924" y="4195008"/>
                  <a:pt x="6255754" y="4192762"/>
                  <a:pt x="6327353" y="4192762"/>
                </a:cubicBezTo>
                <a:cubicBezTo>
                  <a:pt x="6455075" y="4177928"/>
                  <a:pt x="6518937" y="4101730"/>
                  <a:pt x="6518937" y="3964166"/>
                </a:cubicBezTo>
                <a:lnTo>
                  <a:pt x="6518937" y="3557572"/>
                </a:lnTo>
                <a:cubicBezTo>
                  <a:pt x="6525498" y="3555932"/>
                  <a:pt x="6542435" y="3550548"/>
                  <a:pt x="6569748" y="3541420"/>
                </a:cubicBezTo>
                <a:cubicBezTo>
                  <a:pt x="6601054" y="3536998"/>
                  <a:pt x="6628867" y="3530616"/>
                  <a:pt x="6653184" y="3522272"/>
                </a:cubicBezTo>
                <a:cubicBezTo>
                  <a:pt x="6648692" y="3460729"/>
                  <a:pt x="6646445" y="3384138"/>
                  <a:pt x="6646445" y="3292500"/>
                </a:cubicBezTo>
                <a:lnTo>
                  <a:pt x="6518937" y="3326089"/>
                </a:lnTo>
                <a:lnTo>
                  <a:pt x="6518937" y="3091931"/>
                </a:lnTo>
                <a:lnTo>
                  <a:pt x="6649434" y="3091931"/>
                </a:lnTo>
                <a:lnTo>
                  <a:pt x="6649521" y="3093830"/>
                </a:lnTo>
                <a:cubicBezTo>
                  <a:pt x="6652213" y="3107076"/>
                  <a:pt x="6659246" y="3123986"/>
                  <a:pt x="6670620" y="3144561"/>
                </a:cubicBezTo>
                <a:cubicBezTo>
                  <a:pt x="6684313" y="3167523"/>
                  <a:pt x="6694261" y="3182143"/>
                  <a:pt x="6700465" y="3188418"/>
                </a:cubicBezTo>
                <a:lnTo>
                  <a:pt x="6700465" y="3543773"/>
                </a:lnTo>
                <a:lnTo>
                  <a:pt x="6586328" y="3543773"/>
                </a:lnTo>
                <a:lnTo>
                  <a:pt x="6586328" y="3745947"/>
                </a:lnTo>
                <a:lnTo>
                  <a:pt x="7043412" y="3745947"/>
                </a:lnTo>
                <a:cubicBezTo>
                  <a:pt x="6996416" y="3854985"/>
                  <a:pt x="6828401" y="3941738"/>
                  <a:pt x="6539368" y="4006206"/>
                </a:cubicBezTo>
                <a:cubicBezTo>
                  <a:pt x="6572101" y="4067036"/>
                  <a:pt x="6606438" y="4136887"/>
                  <a:pt x="6642380" y="4215760"/>
                </a:cubicBezTo>
                <a:cubicBezTo>
                  <a:pt x="6946461" y="4119344"/>
                  <a:pt x="7127526" y="4002996"/>
                  <a:pt x="7185575" y="3866716"/>
                </a:cubicBezTo>
                <a:cubicBezTo>
                  <a:pt x="7256532" y="4016974"/>
                  <a:pt x="7425795" y="4126618"/>
                  <a:pt x="7693363" y="4195650"/>
                </a:cubicBezTo>
                <a:cubicBezTo>
                  <a:pt x="7707198" y="4170262"/>
                  <a:pt x="7723065" y="4139669"/>
                  <a:pt x="7740964" y="4103869"/>
                </a:cubicBezTo>
                <a:cubicBezTo>
                  <a:pt x="7758864" y="4059156"/>
                  <a:pt x="7775302" y="4019327"/>
                  <a:pt x="7790278" y="3984384"/>
                </a:cubicBezTo>
                <a:cubicBezTo>
                  <a:pt x="7544746" y="3947158"/>
                  <a:pt x="7385681" y="3867679"/>
                  <a:pt x="7313084" y="3745947"/>
                </a:cubicBezTo>
                <a:lnTo>
                  <a:pt x="7776799" y="3745947"/>
                </a:lnTo>
                <a:lnTo>
                  <a:pt x="7776799" y="3543773"/>
                </a:lnTo>
                <a:lnTo>
                  <a:pt x="7682880" y="3543773"/>
                </a:lnTo>
                <a:lnTo>
                  <a:pt x="7682880" y="3057701"/>
                </a:lnTo>
                <a:lnTo>
                  <a:pt x="7440913" y="3057701"/>
                </a:lnTo>
                <a:lnTo>
                  <a:pt x="7588746" y="2883339"/>
                </a:lnTo>
                <a:lnTo>
                  <a:pt x="7588746" y="2715289"/>
                </a:lnTo>
                <a:lnTo>
                  <a:pt x="7111552" y="2715289"/>
                </a:lnTo>
                <a:cubicBezTo>
                  <a:pt x="7138152" y="2679204"/>
                  <a:pt x="7165037" y="2632922"/>
                  <a:pt x="7192207" y="2576442"/>
                </a:cubicBezTo>
                <a:close/>
                <a:moveTo>
                  <a:pt x="2133037" y="2547346"/>
                </a:moveTo>
                <a:lnTo>
                  <a:pt x="1901126" y="2584464"/>
                </a:lnTo>
                <a:lnTo>
                  <a:pt x="1954825" y="2715289"/>
                </a:lnTo>
                <a:lnTo>
                  <a:pt x="1666112" y="2715289"/>
                </a:lnTo>
                <a:lnTo>
                  <a:pt x="1666112" y="2897138"/>
                </a:lnTo>
                <a:lnTo>
                  <a:pt x="1736814" y="2897138"/>
                </a:lnTo>
                <a:lnTo>
                  <a:pt x="1748640" y="2920190"/>
                </a:lnTo>
                <a:cubicBezTo>
                  <a:pt x="1757804" y="2937056"/>
                  <a:pt x="1768768" y="2955437"/>
                  <a:pt x="1781533" y="2975334"/>
                </a:cubicBezTo>
                <a:cubicBezTo>
                  <a:pt x="1805281" y="3019548"/>
                  <a:pt x="1820506" y="3042404"/>
                  <a:pt x="1827210" y="3043902"/>
                </a:cubicBezTo>
                <a:lnTo>
                  <a:pt x="1646002" y="3043902"/>
                </a:lnTo>
                <a:lnTo>
                  <a:pt x="1646002" y="3153225"/>
                </a:lnTo>
                <a:lnTo>
                  <a:pt x="1136129" y="3153225"/>
                </a:lnTo>
                <a:lnTo>
                  <a:pt x="1138161" y="3148278"/>
                </a:lnTo>
                <a:cubicBezTo>
                  <a:pt x="1139266" y="3143197"/>
                  <a:pt x="1139819" y="3134684"/>
                  <a:pt x="1139819" y="3122739"/>
                </a:cubicBezTo>
                <a:cubicBezTo>
                  <a:pt x="1144312" y="3096352"/>
                  <a:pt x="1146558" y="3085085"/>
                  <a:pt x="1146558" y="3088936"/>
                </a:cubicBezTo>
                <a:lnTo>
                  <a:pt x="1636589" y="3088936"/>
                </a:lnTo>
                <a:lnTo>
                  <a:pt x="1636589" y="2639875"/>
                </a:lnTo>
                <a:lnTo>
                  <a:pt x="941710" y="2639875"/>
                </a:lnTo>
                <a:lnTo>
                  <a:pt x="941710" y="2887297"/>
                </a:lnTo>
                <a:cubicBezTo>
                  <a:pt x="950553" y="3107941"/>
                  <a:pt x="908050" y="3277239"/>
                  <a:pt x="814202" y="3395192"/>
                </a:cubicBezTo>
                <a:cubicBezTo>
                  <a:pt x="837592" y="3440476"/>
                  <a:pt x="874711" y="3507225"/>
                  <a:pt x="925557" y="3595440"/>
                </a:cubicBezTo>
                <a:cubicBezTo>
                  <a:pt x="1029461" y="3462726"/>
                  <a:pt x="1076992" y="3342562"/>
                  <a:pt x="1068149" y="3234950"/>
                </a:cubicBezTo>
                <a:lnTo>
                  <a:pt x="1068149" y="3588808"/>
                </a:lnTo>
                <a:lnTo>
                  <a:pt x="1551226" y="3588808"/>
                </a:lnTo>
                <a:lnTo>
                  <a:pt x="1551226" y="3687434"/>
                </a:lnTo>
                <a:lnTo>
                  <a:pt x="980647" y="3687434"/>
                </a:lnTo>
                <a:lnTo>
                  <a:pt x="980647" y="3876130"/>
                </a:lnTo>
                <a:lnTo>
                  <a:pt x="1551226" y="3876130"/>
                </a:lnTo>
                <a:lnTo>
                  <a:pt x="1551226" y="3974970"/>
                </a:lnTo>
                <a:lnTo>
                  <a:pt x="846399" y="3974970"/>
                </a:lnTo>
                <a:lnTo>
                  <a:pt x="846399" y="4163666"/>
                </a:lnTo>
                <a:lnTo>
                  <a:pt x="2491816" y="4163666"/>
                </a:lnTo>
                <a:lnTo>
                  <a:pt x="2491816" y="3974970"/>
                </a:lnTo>
                <a:lnTo>
                  <a:pt x="1786989" y="3974970"/>
                </a:lnTo>
                <a:lnTo>
                  <a:pt x="1786989" y="3876130"/>
                </a:lnTo>
                <a:lnTo>
                  <a:pt x="2357568" y="3876130"/>
                </a:lnTo>
                <a:lnTo>
                  <a:pt x="2357568" y="3687434"/>
                </a:lnTo>
                <a:lnTo>
                  <a:pt x="1786989" y="3687434"/>
                </a:lnTo>
                <a:lnTo>
                  <a:pt x="1786989" y="3566558"/>
                </a:lnTo>
                <a:lnTo>
                  <a:pt x="1647072" y="3566558"/>
                </a:lnTo>
                <a:lnTo>
                  <a:pt x="1647072" y="3225751"/>
                </a:lnTo>
                <a:lnTo>
                  <a:pt x="1941347" y="3225751"/>
                </a:lnTo>
                <a:lnTo>
                  <a:pt x="1941347" y="3317745"/>
                </a:lnTo>
                <a:lnTo>
                  <a:pt x="1686330" y="3317745"/>
                </a:lnTo>
                <a:lnTo>
                  <a:pt x="1686330" y="3499595"/>
                </a:lnTo>
                <a:lnTo>
                  <a:pt x="1941347" y="3499595"/>
                </a:lnTo>
                <a:lnTo>
                  <a:pt x="1941347" y="3640581"/>
                </a:lnTo>
                <a:lnTo>
                  <a:pt x="2170477" y="3640581"/>
                </a:lnTo>
                <a:lnTo>
                  <a:pt x="2170477" y="3499595"/>
                </a:lnTo>
                <a:lnTo>
                  <a:pt x="2432233" y="3499595"/>
                </a:lnTo>
                <a:lnTo>
                  <a:pt x="2432233" y="3317745"/>
                </a:lnTo>
                <a:lnTo>
                  <a:pt x="2170477" y="3317745"/>
                </a:lnTo>
                <a:lnTo>
                  <a:pt x="2170477" y="3225751"/>
                </a:lnTo>
                <a:lnTo>
                  <a:pt x="2479300" y="3225751"/>
                </a:lnTo>
                <a:lnTo>
                  <a:pt x="2479300" y="3043902"/>
                </a:lnTo>
                <a:lnTo>
                  <a:pt x="2277875" y="3043902"/>
                </a:lnTo>
                <a:lnTo>
                  <a:pt x="2370900" y="2887130"/>
                </a:lnTo>
                <a:lnTo>
                  <a:pt x="2445711" y="2897138"/>
                </a:lnTo>
                <a:lnTo>
                  <a:pt x="2445711" y="2715289"/>
                </a:lnTo>
                <a:lnTo>
                  <a:pt x="2180639" y="2715289"/>
                </a:lnTo>
                <a:cubicBezTo>
                  <a:pt x="2177929" y="2704378"/>
                  <a:pt x="2172296" y="2682164"/>
                  <a:pt x="2163738" y="2648646"/>
                </a:cubicBezTo>
                <a:cubicBezTo>
                  <a:pt x="2150331" y="2612419"/>
                  <a:pt x="2140097" y="2578652"/>
                  <a:pt x="2133037" y="2547346"/>
                </a:cubicBezTo>
                <a:close/>
                <a:moveTo>
                  <a:pt x="0" y="0"/>
                </a:moveTo>
                <a:lnTo>
                  <a:pt x="12192000" y="0"/>
                </a:lnTo>
                <a:lnTo>
                  <a:pt x="12192000" y="6858000"/>
                </a:lnTo>
                <a:lnTo>
                  <a:pt x="0" y="6858000"/>
                </a:lnTo>
                <a:close/>
              </a:path>
            </a:pathLst>
          </a:cu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789207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722F62AF-F9FA-425E-B322-0F01DB9D246D}"/>
              </a:ext>
            </a:extLst>
          </p:cNvPr>
          <p:cNvSpPr/>
          <p:nvPr/>
        </p:nvSpPr>
        <p:spPr>
          <a:xfrm>
            <a:off x="0" y="0"/>
            <a:ext cx="12192000" cy="6858000"/>
          </a:xfrm>
          <a:custGeom>
            <a:avLst/>
            <a:gdLst/>
            <a:ahLst/>
            <a:cxnLst/>
            <a:rect l="l" t="t" r="r" b="b"/>
            <a:pathLst>
              <a:path w="12192000" h="6858000">
                <a:moveTo>
                  <a:pt x="8723062" y="3346627"/>
                </a:moveTo>
                <a:cubicBezTo>
                  <a:pt x="8730906" y="3369162"/>
                  <a:pt x="8747202" y="3398258"/>
                  <a:pt x="8771948" y="3433915"/>
                </a:cubicBezTo>
                <a:cubicBezTo>
                  <a:pt x="8793484" y="3415231"/>
                  <a:pt x="8810671" y="3397331"/>
                  <a:pt x="8823508" y="3380216"/>
                </a:cubicBezTo>
                <a:lnTo>
                  <a:pt x="8831582" y="3364859"/>
                </a:lnTo>
                <a:lnTo>
                  <a:pt x="8848458" y="3447841"/>
                </a:lnTo>
                <a:cubicBezTo>
                  <a:pt x="8874398" y="3552819"/>
                  <a:pt x="8912292" y="3648872"/>
                  <a:pt x="8962141" y="3735999"/>
                </a:cubicBezTo>
                <a:cubicBezTo>
                  <a:pt x="8923382" y="3782210"/>
                  <a:pt x="8877776" y="3828180"/>
                  <a:pt x="8825326" y="3873910"/>
                </a:cubicBezTo>
                <a:lnTo>
                  <a:pt x="8725496" y="3950494"/>
                </a:lnTo>
                <a:lnTo>
                  <a:pt x="8499816" y="3729046"/>
                </a:lnTo>
                <a:cubicBezTo>
                  <a:pt x="8556795" y="3645110"/>
                  <a:pt x="8606002" y="3549514"/>
                  <a:pt x="8647434" y="3442259"/>
                </a:cubicBezTo>
                <a:lnTo>
                  <a:pt x="8635994" y="3436564"/>
                </a:lnTo>
                <a:close/>
                <a:moveTo>
                  <a:pt x="1263690" y="3321810"/>
                </a:moveTo>
                <a:lnTo>
                  <a:pt x="1451530" y="3321810"/>
                </a:lnTo>
                <a:lnTo>
                  <a:pt x="1451530" y="3427069"/>
                </a:lnTo>
                <a:lnTo>
                  <a:pt x="1263690" y="3427069"/>
                </a:lnTo>
                <a:close/>
                <a:moveTo>
                  <a:pt x="7306237" y="3253028"/>
                </a:moveTo>
                <a:lnTo>
                  <a:pt x="7467228" y="3253028"/>
                </a:lnTo>
                <a:lnTo>
                  <a:pt x="7467228" y="3543773"/>
                </a:lnTo>
                <a:lnTo>
                  <a:pt x="7300247" y="3543773"/>
                </a:lnTo>
                <a:lnTo>
                  <a:pt x="7300033" y="3517138"/>
                </a:lnTo>
                <a:close/>
                <a:moveTo>
                  <a:pt x="6916117" y="3253028"/>
                </a:moveTo>
                <a:lnTo>
                  <a:pt x="7083098" y="3253028"/>
                </a:lnTo>
                <a:lnTo>
                  <a:pt x="7076786" y="3543773"/>
                </a:lnTo>
                <a:lnTo>
                  <a:pt x="6916117" y="3543773"/>
                </a:lnTo>
                <a:close/>
                <a:moveTo>
                  <a:pt x="10590767" y="3123166"/>
                </a:moveTo>
                <a:lnTo>
                  <a:pt x="10902692" y="3123166"/>
                </a:lnTo>
                <a:lnTo>
                  <a:pt x="10902692" y="3228853"/>
                </a:lnTo>
                <a:lnTo>
                  <a:pt x="10590767" y="3228853"/>
                </a:lnTo>
                <a:close/>
                <a:moveTo>
                  <a:pt x="10043079" y="3123166"/>
                </a:moveTo>
                <a:lnTo>
                  <a:pt x="10355005" y="3123166"/>
                </a:lnTo>
                <a:lnTo>
                  <a:pt x="10355005" y="3228853"/>
                </a:lnTo>
                <a:lnTo>
                  <a:pt x="10043079" y="3228853"/>
                </a:lnTo>
                <a:close/>
                <a:moveTo>
                  <a:pt x="8985354" y="3071393"/>
                </a:moveTo>
                <a:lnTo>
                  <a:pt x="9210526" y="3071393"/>
                </a:lnTo>
                <a:cubicBezTo>
                  <a:pt x="9183641" y="3266863"/>
                  <a:pt x="9145666" y="3423218"/>
                  <a:pt x="9096602" y="3540457"/>
                </a:cubicBezTo>
                <a:cubicBezTo>
                  <a:pt x="9047538" y="3423218"/>
                  <a:pt x="9009707" y="3269573"/>
                  <a:pt x="8983107" y="3079523"/>
                </a:cubicBezTo>
                <a:close/>
                <a:moveTo>
                  <a:pt x="8150772" y="3013629"/>
                </a:moveTo>
                <a:cubicBezTo>
                  <a:pt x="8049008" y="3157326"/>
                  <a:pt x="7954767" y="3269787"/>
                  <a:pt x="7868050" y="3351013"/>
                </a:cubicBezTo>
                <a:lnTo>
                  <a:pt x="8002190" y="3497669"/>
                </a:lnTo>
                <a:cubicBezTo>
                  <a:pt x="8115650" y="3385850"/>
                  <a:pt x="8221123" y="3262299"/>
                  <a:pt x="8318608" y="3127017"/>
                </a:cubicBezTo>
                <a:close/>
                <a:moveTo>
                  <a:pt x="7003405" y="2903985"/>
                </a:moveTo>
                <a:lnTo>
                  <a:pt x="7334264" y="2903985"/>
                </a:lnTo>
                <a:lnTo>
                  <a:pt x="7201300" y="3057701"/>
                </a:lnTo>
                <a:lnTo>
                  <a:pt x="6865199" y="3057701"/>
                </a:lnTo>
                <a:cubicBezTo>
                  <a:pt x="6915761" y="3017480"/>
                  <a:pt x="6961829" y="2966241"/>
                  <a:pt x="7003405" y="2903985"/>
                </a:cubicBezTo>
                <a:close/>
                <a:moveTo>
                  <a:pt x="1941347" y="2897138"/>
                </a:moveTo>
                <a:lnTo>
                  <a:pt x="2155171" y="2897138"/>
                </a:lnTo>
                <a:lnTo>
                  <a:pt x="2153201" y="2898690"/>
                </a:lnTo>
                <a:cubicBezTo>
                  <a:pt x="2148923" y="2903860"/>
                  <a:pt x="2143307" y="2913683"/>
                  <a:pt x="2136354" y="2928160"/>
                </a:cubicBezTo>
                <a:cubicBezTo>
                  <a:pt x="2104262" y="2980647"/>
                  <a:pt x="2081335" y="3019227"/>
                  <a:pt x="2067572" y="3043902"/>
                </a:cubicBezTo>
                <a:lnTo>
                  <a:pt x="2035032" y="3043902"/>
                </a:lnTo>
                <a:lnTo>
                  <a:pt x="2034277" y="3041308"/>
                </a:lnTo>
                <a:cubicBezTo>
                  <a:pt x="2031835" y="3033196"/>
                  <a:pt x="2029526" y="3025823"/>
                  <a:pt x="2027351" y="3019191"/>
                </a:cubicBezTo>
                <a:cubicBezTo>
                  <a:pt x="1987201" y="2949661"/>
                  <a:pt x="1958533" y="2908976"/>
                  <a:pt x="1941347" y="2897138"/>
                </a:cubicBezTo>
                <a:close/>
                <a:moveTo>
                  <a:pt x="3653945" y="2890506"/>
                </a:moveTo>
                <a:cubicBezTo>
                  <a:pt x="3653945" y="2927375"/>
                  <a:pt x="3656191" y="2988063"/>
                  <a:pt x="3660683" y="3072569"/>
                </a:cubicBezTo>
                <a:cubicBezTo>
                  <a:pt x="3660683" y="3143312"/>
                  <a:pt x="3660683" y="3189773"/>
                  <a:pt x="3660683" y="3211952"/>
                </a:cubicBezTo>
                <a:lnTo>
                  <a:pt x="3453376" y="3211952"/>
                </a:lnTo>
                <a:lnTo>
                  <a:pt x="3453376" y="2900989"/>
                </a:lnTo>
                <a:cubicBezTo>
                  <a:pt x="3468637" y="2898422"/>
                  <a:pt x="3502475" y="2897138"/>
                  <a:pt x="3554890" y="2897138"/>
                </a:cubicBezTo>
                <a:cubicBezTo>
                  <a:pt x="3608803" y="2892717"/>
                  <a:pt x="3641822" y="2890506"/>
                  <a:pt x="3653945" y="2890506"/>
                </a:cubicBezTo>
                <a:close/>
                <a:moveTo>
                  <a:pt x="10590767" y="2842263"/>
                </a:moveTo>
                <a:lnTo>
                  <a:pt x="10902692" y="2842263"/>
                </a:lnTo>
                <a:lnTo>
                  <a:pt x="10902692" y="2947949"/>
                </a:lnTo>
                <a:lnTo>
                  <a:pt x="10590767" y="2947949"/>
                </a:lnTo>
                <a:close/>
                <a:moveTo>
                  <a:pt x="10043079" y="2842263"/>
                </a:moveTo>
                <a:lnTo>
                  <a:pt x="10355005" y="2842263"/>
                </a:lnTo>
                <a:lnTo>
                  <a:pt x="10355005" y="2947949"/>
                </a:lnTo>
                <a:lnTo>
                  <a:pt x="10043079" y="2947949"/>
                </a:lnTo>
                <a:close/>
                <a:moveTo>
                  <a:pt x="1157362" y="2815092"/>
                </a:moveTo>
                <a:lnTo>
                  <a:pt x="1420937" y="2815092"/>
                </a:lnTo>
                <a:lnTo>
                  <a:pt x="1420937" y="2913719"/>
                </a:lnTo>
                <a:lnTo>
                  <a:pt x="1157362" y="2913719"/>
                </a:lnTo>
                <a:close/>
                <a:moveTo>
                  <a:pt x="4947861" y="2650786"/>
                </a:moveTo>
                <a:lnTo>
                  <a:pt x="4947861" y="2886334"/>
                </a:lnTo>
                <a:lnTo>
                  <a:pt x="5196246" y="2886334"/>
                </a:lnTo>
                <a:cubicBezTo>
                  <a:pt x="5196246" y="2908442"/>
                  <a:pt x="5193999" y="2957327"/>
                  <a:pt x="5189507" y="3032990"/>
                </a:cubicBezTo>
                <a:cubicBezTo>
                  <a:pt x="5189507" y="3112648"/>
                  <a:pt x="5187367" y="3165527"/>
                  <a:pt x="5183088" y="3191627"/>
                </a:cubicBezTo>
                <a:cubicBezTo>
                  <a:pt x="5169539" y="3438515"/>
                  <a:pt x="5140372" y="3609061"/>
                  <a:pt x="5095587" y="3703266"/>
                </a:cubicBezTo>
                <a:cubicBezTo>
                  <a:pt x="5060643" y="3803604"/>
                  <a:pt x="4968898" y="3919025"/>
                  <a:pt x="4820352" y="4049528"/>
                </a:cubicBezTo>
                <a:lnTo>
                  <a:pt x="5000063" y="4215332"/>
                </a:lnTo>
                <a:cubicBezTo>
                  <a:pt x="5292305" y="4007382"/>
                  <a:pt x="5436180" y="3661654"/>
                  <a:pt x="5431687" y="3178149"/>
                </a:cubicBezTo>
                <a:cubicBezTo>
                  <a:pt x="5436394" y="3149980"/>
                  <a:pt x="5438747" y="3096174"/>
                  <a:pt x="5438747" y="3016731"/>
                </a:cubicBezTo>
                <a:cubicBezTo>
                  <a:pt x="5443169" y="2944776"/>
                  <a:pt x="5445379" y="2901310"/>
                  <a:pt x="5445379" y="2886334"/>
                </a:cubicBezTo>
                <a:lnTo>
                  <a:pt x="5693015" y="2886334"/>
                </a:lnTo>
                <a:cubicBezTo>
                  <a:pt x="5688522" y="3253028"/>
                  <a:pt x="5679573" y="3555076"/>
                  <a:pt x="5666165" y="3792479"/>
                </a:cubicBezTo>
                <a:cubicBezTo>
                  <a:pt x="5670587" y="3890392"/>
                  <a:pt x="5624448" y="3939385"/>
                  <a:pt x="5527746" y="3939456"/>
                </a:cubicBezTo>
                <a:cubicBezTo>
                  <a:pt x="5498579" y="3939456"/>
                  <a:pt x="5457253" y="3937245"/>
                  <a:pt x="5403769" y="3932824"/>
                </a:cubicBezTo>
                <a:cubicBezTo>
                  <a:pt x="5368611" y="3932824"/>
                  <a:pt x="5335236" y="3932824"/>
                  <a:pt x="5303644" y="3932824"/>
                </a:cubicBezTo>
                <a:cubicBezTo>
                  <a:pt x="5326179" y="4016903"/>
                  <a:pt x="5340121" y="4093172"/>
                  <a:pt x="5345469" y="4161633"/>
                </a:cubicBezTo>
                <a:cubicBezTo>
                  <a:pt x="5457717" y="4161633"/>
                  <a:pt x="5549390" y="4159422"/>
                  <a:pt x="5620489" y="4155001"/>
                </a:cubicBezTo>
                <a:cubicBezTo>
                  <a:pt x="5821522" y="4159422"/>
                  <a:pt x="5919685" y="4058514"/>
                  <a:pt x="5914978" y="3852275"/>
                </a:cubicBezTo>
                <a:cubicBezTo>
                  <a:pt x="5928386" y="3508473"/>
                  <a:pt x="5939688" y="3107977"/>
                  <a:pt x="5948888" y="2650786"/>
                </a:cubicBezTo>
                <a:close/>
                <a:moveTo>
                  <a:pt x="9807317" y="2646935"/>
                </a:moveTo>
                <a:lnTo>
                  <a:pt x="9807317" y="3424181"/>
                </a:lnTo>
                <a:lnTo>
                  <a:pt x="10355005" y="3424181"/>
                </a:lnTo>
                <a:lnTo>
                  <a:pt x="10355005" y="3523235"/>
                </a:lnTo>
                <a:lnTo>
                  <a:pt x="9656917" y="3523235"/>
                </a:lnTo>
                <a:lnTo>
                  <a:pt x="9656917" y="3725409"/>
                </a:lnTo>
                <a:lnTo>
                  <a:pt x="10240867" y="3725409"/>
                </a:lnTo>
                <a:cubicBezTo>
                  <a:pt x="10120704" y="3820684"/>
                  <a:pt x="9919350" y="3908363"/>
                  <a:pt x="9636807" y="3988448"/>
                </a:cubicBezTo>
                <a:cubicBezTo>
                  <a:pt x="9661552" y="4022608"/>
                  <a:pt x="9689257" y="4070316"/>
                  <a:pt x="9719922" y="4131575"/>
                </a:cubicBezTo>
                <a:cubicBezTo>
                  <a:pt x="9728694" y="4144768"/>
                  <a:pt x="9737929" y="4159280"/>
                  <a:pt x="9747628" y="4175112"/>
                </a:cubicBezTo>
                <a:cubicBezTo>
                  <a:pt x="10057556" y="4065931"/>
                  <a:pt x="10260015" y="3951829"/>
                  <a:pt x="10355005" y="3832807"/>
                </a:cubicBezTo>
                <a:lnTo>
                  <a:pt x="10355005" y="4201961"/>
                </a:lnTo>
                <a:lnTo>
                  <a:pt x="10590767" y="4201961"/>
                </a:lnTo>
                <a:lnTo>
                  <a:pt x="10590767" y="3839439"/>
                </a:lnTo>
                <a:cubicBezTo>
                  <a:pt x="10703941" y="3967803"/>
                  <a:pt x="10908753" y="4070744"/>
                  <a:pt x="11205204" y="4148262"/>
                </a:cubicBezTo>
                <a:cubicBezTo>
                  <a:pt x="11237081" y="4087075"/>
                  <a:pt x="11271667" y="4021431"/>
                  <a:pt x="11308965" y="3951330"/>
                </a:cubicBezTo>
                <a:cubicBezTo>
                  <a:pt x="11034621" y="3899984"/>
                  <a:pt x="10831022" y="3824677"/>
                  <a:pt x="10698165" y="3725409"/>
                </a:cubicBezTo>
                <a:lnTo>
                  <a:pt x="11295487" y="3725409"/>
                </a:lnTo>
                <a:lnTo>
                  <a:pt x="11295487" y="3523235"/>
                </a:lnTo>
                <a:lnTo>
                  <a:pt x="10590767" y="3523235"/>
                </a:lnTo>
                <a:lnTo>
                  <a:pt x="10590767" y="3424181"/>
                </a:lnTo>
                <a:lnTo>
                  <a:pt x="11138454" y="3424181"/>
                </a:lnTo>
                <a:lnTo>
                  <a:pt x="11138454" y="2646935"/>
                </a:lnTo>
                <a:close/>
                <a:moveTo>
                  <a:pt x="4534635" y="2570665"/>
                </a:moveTo>
                <a:lnTo>
                  <a:pt x="4534635" y="3028712"/>
                </a:lnTo>
                <a:lnTo>
                  <a:pt x="4346688" y="3042190"/>
                </a:lnTo>
                <a:lnTo>
                  <a:pt x="4361450" y="3276134"/>
                </a:lnTo>
                <a:lnTo>
                  <a:pt x="4534635" y="3256023"/>
                </a:lnTo>
                <a:lnTo>
                  <a:pt x="4534635" y="3700271"/>
                </a:lnTo>
                <a:cubicBezTo>
                  <a:pt x="4539128" y="3764453"/>
                  <a:pt x="4514525" y="3829847"/>
                  <a:pt x="4460826" y="3896454"/>
                </a:cubicBezTo>
                <a:lnTo>
                  <a:pt x="4621816" y="4061509"/>
                </a:lnTo>
                <a:cubicBezTo>
                  <a:pt x="4662821" y="4026637"/>
                  <a:pt x="4703577" y="3993476"/>
                  <a:pt x="4744083" y="3962027"/>
                </a:cubicBezTo>
                <a:cubicBezTo>
                  <a:pt x="4792932" y="3908684"/>
                  <a:pt x="4888849" y="3828385"/>
                  <a:pt x="5031833" y="3721130"/>
                </a:cubicBezTo>
                <a:cubicBezTo>
                  <a:pt x="5041389" y="3711503"/>
                  <a:pt x="5050445" y="3701840"/>
                  <a:pt x="5059003" y="3692141"/>
                </a:cubicBezTo>
                <a:cubicBezTo>
                  <a:pt x="5036325" y="3587667"/>
                  <a:pt x="5021527" y="3506904"/>
                  <a:pt x="5014610" y="3449853"/>
                </a:cubicBezTo>
                <a:cubicBezTo>
                  <a:pt x="4934882" y="3511682"/>
                  <a:pt x="4853477" y="3578824"/>
                  <a:pt x="4770397" y="3651278"/>
                </a:cubicBezTo>
                <a:lnTo>
                  <a:pt x="4770397" y="3234094"/>
                </a:lnTo>
                <a:lnTo>
                  <a:pt x="5038893" y="3207138"/>
                </a:lnTo>
                <a:lnTo>
                  <a:pt x="5031298" y="2973301"/>
                </a:lnTo>
                <a:lnTo>
                  <a:pt x="4770397" y="3000151"/>
                </a:lnTo>
                <a:lnTo>
                  <a:pt x="4770397" y="2570665"/>
                </a:lnTo>
                <a:close/>
                <a:moveTo>
                  <a:pt x="8905018" y="2567028"/>
                </a:moveTo>
                <a:cubicBezTo>
                  <a:pt x="8844902" y="2842940"/>
                  <a:pt x="8768917" y="3055561"/>
                  <a:pt x="8677065" y="3204892"/>
                </a:cubicBezTo>
                <a:lnTo>
                  <a:pt x="8501634" y="3010206"/>
                </a:lnTo>
                <a:lnTo>
                  <a:pt x="8351341" y="3132259"/>
                </a:lnTo>
                <a:cubicBezTo>
                  <a:pt x="8466966" y="3260177"/>
                  <a:pt x="8553082" y="3354845"/>
                  <a:pt x="8609686" y="3416261"/>
                </a:cubicBezTo>
                <a:lnTo>
                  <a:pt x="8622027" y="3429611"/>
                </a:lnTo>
                <a:lnTo>
                  <a:pt x="8453604" y="3345771"/>
                </a:lnTo>
                <a:cubicBezTo>
                  <a:pt x="8412528" y="3447108"/>
                  <a:pt x="8376978" y="3525446"/>
                  <a:pt x="8346955" y="3580785"/>
                </a:cubicBezTo>
                <a:lnTo>
                  <a:pt x="8157725" y="3392838"/>
                </a:lnTo>
                <a:lnTo>
                  <a:pt x="8009036" y="3529225"/>
                </a:lnTo>
                <a:lnTo>
                  <a:pt x="8223833" y="3751402"/>
                </a:lnTo>
                <a:cubicBezTo>
                  <a:pt x="8128701" y="3846677"/>
                  <a:pt x="8010106" y="3934286"/>
                  <a:pt x="7868050" y="4014228"/>
                </a:cubicBezTo>
                <a:cubicBezTo>
                  <a:pt x="7918754" y="4108077"/>
                  <a:pt x="7953519" y="4176395"/>
                  <a:pt x="7972346" y="4219183"/>
                </a:cubicBezTo>
                <a:cubicBezTo>
                  <a:pt x="8166960" y="4095312"/>
                  <a:pt x="8298212" y="3990160"/>
                  <a:pt x="8366103" y="3903728"/>
                </a:cubicBezTo>
                <a:cubicBezTo>
                  <a:pt x="8373519" y="3917777"/>
                  <a:pt x="8392881" y="3940454"/>
                  <a:pt x="8424188" y="3971761"/>
                </a:cubicBezTo>
                <a:cubicBezTo>
                  <a:pt x="8482807" y="4025888"/>
                  <a:pt x="8532406" y="4070352"/>
                  <a:pt x="8572983" y="4105153"/>
                </a:cubicBezTo>
                <a:lnTo>
                  <a:pt x="8611920" y="4064825"/>
                </a:lnTo>
                <a:lnTo>
                  <a:pt x="8736862" y="4219183"/>
                </a:lnTo>
                <a:cubicBezTo>
                  <a:pt x="8896461" y="4117562"/>
                  <a:pt x="9016624" y="4019113"/>
                  <a:pt x="9097351" y="3923838"/>
                </a:cubicBezTo>
                <a:cubicBezTo>
                  <a:pt x="9177008" y="4009843"/>
                  <a:pt x="9286189" y="4103834"/>
                  <a:pt x="9424894" y="4205812"/>
                </a:cubicBezTo>
                <a:cubicBezTo>
                  <a:pt x="9472460" y="4128437"/>
                  <a:pt x="9507582" y="4076093"/>
                  <a:pt x="9530260" y="4048780"/>
                </a:cubicBezTo>
                <a:cubicBezTo>
                  <a:pt x="9539887" y="4029596"/>
                  <a:pt x="9547696" y="4011162"/>
                  <a:pt x="9553686" y="3993476"/>
                </a:cubicBezTo>
                <a:cubicBezTo>
                  <a:pt x="9415837" y="3918454"/>
                  <a:pt x="9306192" y="3835017"/>
                  <a:pt x="9224753" y="3743166"/>
                </a:cubicBezTo>
                <a:cubicBezTo>
                  <a:pt x="9322595" y="3590983"/>
                  <a:pt x="9386741" y="3367058"/>
                  <a:pt x="9417192" y="3071393"/>
                </a:cubicBezTo>
                <a:lnTo>
                  <a:pt x="9533469" y="3071393"/>
                </a:lnTo>
                <a:lnTo>
                  <a:pt x="9533469" y="2849109"/>
                </a:lnTo>
                <a:lnTo>
                  <a:pt x="9063656" y="2849109"/>
                </a:lnTo>
                <a:cubicBezTo>
                  <a:pt x="9067720" y="2838626"/>
                  <a:pt x="9076350" y="2809280"/>
                  <a:pt x="9089542" y="2761072"/>
                </a:cubicBezTo>
                <a:cubicBezTo>
                  <a:pt x="9107442" y="2698530"/>
                  <a:pt x="9121170" y="2646151"/>
                  <a:pt x="9130726" y="2603933"/>
                </a:cubicBezTo>
                <a:close/>
                <a:moveTo>
                  <a:pt x="2884615" y="2563819"/>
                </a:moveTo>
                <a:cubicBezTo>
                  <a:pt x="2803745" y="2750233"/>
                  <a:pt x="2730578" y="2897994"/>
                  <a:pt x="2665112" y="3007104"/>
                </a:cubicBezTo>
                <a:cubicBezTo>
                  <a:pt x="2638298" y="3051746"/>
                  <a:pt x="2610486" y="3086654"/>
                  <a:pt x="2581675" y="3111828"/>
                </a:cubicBezTo>
                <a:lnTo>
                  <a:pt x="2642648" y="3302983"/>
                </a:lnTo>
                <a:cubicBezTo>
                  <a:pt x="2680658" y="3294069"/>
                  <a:pt x="2735356" y="3289612"/>
                  <a:pt x="2806741" y="3289612"/>
                </a:cubicBezTo>
                <a:cubicBezTo>
                  <a:pt x="2833625" y="3285119"/>
                  <a:pt x="2848102" y="3282873"/>
                  <a:pt x="2850170" y="3282873"/>
                </a:cubicBezTo>
                <a:cubicBezTo>
                  <a:pt x="2838689" y="3287009"/>
                  <a:pt x="2817224" y="3311505"/>
                  <a:pt x="2785774" y="3356362"/>
                </a:cubicBezTo>
                <a:cubicBezTo>
                  <a:pt x="2758176" y="3402430"/>
                  <a:pt x="2735249" y="3436874"/>
                  <a:pt x="2716992" y="3459695"/>
                </a:cubicBezTo>
                <a:cubicBezTo>
                  <a:pt x="2700020" y="3489432"/>
                  <a:pt x="2666110" y="3525695"/>
                  <a:pt x="2615264" y="3568483"/>
                </a:cubicBezTo>
                <a:lnTo>
                  <a:pt x="2675488" y="3752793"/>
                </a:lnTo>
                <a:cubicBezTo>
                  <a:pt x="2768552" y="3739172"/>
                  <a:pt x="2932216" y="3720666"/>
                  <a:pt x="3166482" y="3697276"/>
                </a:cubicBezTo>
                <a:cubicBezTo>
                  <a:pt x="3166482" y="3639298"/>
                  <a:pt x="3168513" y="3589806"/>
                  <a:pt x="3172579" y="3548801"/>
                </a:cubicBezTo>
                <a:cubicBezTo>
                  <a:pt x="3177428" y="3534253"/>
                  <a:pt x="3179853" y="3514713"/>
                  <a:pt x="3179853" y="3490181"/>
                </a:cubicBezTo>
                <a:lnTo>
                  <a:pt x="2904618" y="3517031"/>
                </a:lnTo>
                <a:cubicBezTo>
                  <a:pt x="2993778" y="3401770"/>
                  <a:pt x="3079006" y="3279290"/>
                  <a:pt x="3160304" y="3149588"/>
                </a:cubicBezTo>
                <a:lnTo>
                  <a:pt x="3224245" y="3043981"/>
                </a:lnTo>
                <a:lnTo>
                  <a:pt x="3224245" y="3876665"/>
                </a:lnTo>
                <a:cubicBezTo>
                  <a:pt x="3224245" y="3924801"/>
                  <a:pt x="3214177" y="3964514"/>
                  <a:pt x="3194039" y="3995803"/>
                </a:cubicBezTo>
                <a:lnTo>
                  <a:pt x="3180269" y="4012497"/>
                </a:lnTo>
                <a:lnTo>
                  <a:pt x="3186592" y="3812376"/>
                </a:lnTo>
                <a:cubicBezTo>
                  <a:pt x="3110429" y="3826353"/>
                  <a:pt x="3017686" y="3839902"/>
                  <a:pt x="2908362" y="3853024"/>
                </a:cubicBezTo>
                <a:cubicBezTo>
                  <a:pt x="2773936" y="3870924"/>
                  <a:pt x="2667287" y="3885186"/>
                  <a:pt x="2588414" y="3895812"/>
                </a:cubicBezTo>
                <a:lnTo>
                  <a:pt x="2618366" y="4108469"/>
                </a:lnTo>
                <a:cubicBezTo>
                  <a:pt x="2709754" y="4092816"/>
                  <a:pt x="2802239" y="4078090"/>
                  <a:pt x="2895820" y="4064290"/>
                </a:cubicBezTo>
                <a:lnTo>
                  <a:pt x="3172233" y="4026710"/>
                </a:lnTo>
                <a:lnTo>
                  <a:pt x="3277944" y="4178748"/>
                </a:lnTo>
                <a:cubicBezTo>
                  <a:pt x="3301478" y="4184953"/>
                  <a:pt x="3320697" y="4186450"/>
                  <a:pt x="3335601" y="4183241"/>
                </a:cubicBezTo>
                <a:cubicBezTo>
                  <a:pt x="3362059" y="4165627"/>
                  <a:pt x="3381884" y="4154680"/>
                  <a:pt x="3395077" y="4150401"/>
                </a:cubicBezTo>
                <a:cubicBezTo>
                  <a:pt x="3501547" y="4097130"/>
                  <a:pt x="3608233" y="4048352"/>
                  <a:pt x="3715131" y="4004066"/>
                </a:cubicBezTo>
                <a:cubicBezTo>
                  <a:pt x="3710639" y="3964130"/>
                  <a:pt x="3708393" y="3890214"/>
                  <a:pt x="3708393" y="3782317"/>
                </a:cubicBezTo>
                <a:cubicBezTo>
                  <a:pt x="3601636" y="3824677"/>
                  <a:pt x="3516630" y="3862723"/>
                  <a:pt x="3453376" y="3896454"/>
                </a:cubicBezTo>
                <a:lnTo>
                  <a:pt x="3453376" y="3427390"/>
                </a:lnTo>
                <a:lnTo>
                  <a:pt x="3674804" y="3427390"/>
                </a:lnTo>
                <a:cubicBezTo>
                  <a:pt x="3683362" y="3667787"/>
                  <a:pt x="3719054" y="3853060"/>
                  <a:pt x="3781881" y="3983207"/>
                </a:cubicBezTo>
                <a:cubicBezTo>
                  <a:pt x="3839788" y="4122767"/>
                  <a:pt x="3922796" y="4190301"/>
                  <a:pt x="4030908" y="4185809"/>
                </a:cubicBezTo>
                <a:cubicBezTo>
                  <a:pt x="4135168" y="4185809"/>
                  <a:pt x="4201704" y="4125869"/>
                  <a:pt x="4230514" y="4005992"/>
                </a:cubicBezTo>
                <a:cubicBezTo>
                  <a:pt x="4240427" y="3949369"/>
                  <a:pt x="4254333" y="3858515"/>
                  <a:pt x="4272232" y="3733431"/>
                </a:cubicBezTo>
                <a:cubicBezTo>
                  <a:pt x="4245775" y="3726585"/>
                  <a:pt x="4211152" y="3714605"/>
                  <a:pt x="4168365" y="3697489"/>
                </a:cubicBezTo>
                <a:cubicBezTo>
                  <a:pt x="4141265" y="3683940"/>
                  <a:pt x="4110743" y="3671924"/>
                  <a:pt x="4076798" y="3661441"/>
                </a:cubicBezTo>
                <a:cubicBezTo>
                  <a:pt x="4076798" y="3719204"/>
                  <a:pt x="4072377" y="3792301"/>
                  <a:pt x="4063533" y="3880729"/>
                </a:cubicBezTo>
                <a:cubicBezTo>
                  <a:pt x="4058970" y="3899128"/>
                  <a:pt x="4056723" y="3910752"/>
                  <a:pt x="4056794" y="3915602"/>
                </a:cubicBezTo>
                <a:cubicBezTo>
                  <a:pt x="4050305" y="3943057"/>
                  <a:pt x="4043958" y="3954575"/>
                  <a:pt x="4037754" y="3950153"/>
                </a:cubicBezTo>
                <a:cubicBezTo>
                  <a:pt x="4019854" y="3954575"/>
                  <a:pt x="4001277" y="3935070"/>
                  <a:pt x="3982022" y="3891640"/>
                </a:cubicBezTo>
                <a:cubicBezTo>
                  <a:pt x="3942515" y="3777539"/>
                  <a:pt x="3913954" y="3622789"/>
                  <a:pt x="3896339" y="3427390"/>
                </a:cubicBezTo>
                <a:lnTo>
                  <a:pt x="4238750" y="3427390"/>
                </a:lnTo>
                <a:lnTo>
                  <a:pt x="4238750" y="3211952"/>
                </a:lnTo>
                <a:lnTo>
                  <a:pt x="3889707" y="3211952"/>
                </a:lnTo>
                <a:cubicBezTo>
                  <a:pt x="3889707" y="3189773"/>
                  <a:pt x="3889707" y="3142742"/>
                  <a:pt x="3889707" y="3070858"/>
                </a:cubicBezTo>
                <a:cubicBezTo>
                  <a:pt x="3885214" y="2981003"/>
                  <a:pt x="3882968" y="2913647"/>
                  <a:pt x="3882968" y="2868791"/>
                </a:cubicBezTo>
                <a:cubicBezTo>
                  <a:pt x="3983805" y="2860733"/>
                  <a:pt x="4093450" y="2849073"/>
                  <a:pt x="4211901" y="2833812"/>
                </a:cubicBezTo>
                <a:lnTo>
                  <a:pt x="4146221" y="2614416"/>
                </a:lnTo>
                <a:cubicBezTo>
                  <a:pt x="3887140" y="2654994"/>
                  <a:pt x="3579814" y="2682235"/>
                  <a:pt x="3224245" y="2696141"/>
                </a:cubicBezTo>
                <a:lnTo>
                  <a:pt x="3224245" y="3008703"/>
                </a:lnTo>
                <a:lnTo>
                  <a:pt x="3049028" y="2912863"/>
                </a:lnTo>
                <a:lnTo>
                  <a:pt x="2957033" y="3080806"/>
                </a:lnTo>
                <a:cubicBezTo>
                  <a:pt x="2948048" y="3080806"/>
                  <a:pt x="2923516" y="3083053"/>
                  <a:pt x="2883438" y="3087545"/>
                </a:cubicBezTo>
                <a:cubicBezTo>
                  <a:pt x="2852559" y="3087545"/>
                  <a:pt x="2837263" y="3087545"/>
                  <a:pt x="2837548" y="3087545"/>
                </a:cubicBezTo>
                <a:cubicBezTo>
                  <a:pt x="2918061" y="2959181"/>
                  <a:pt x="3007559" y="2809601"/>
                  <a:pt x="3106043" y="2638805"/>
                </a:cubicBezTo>
                <a:close/>
                <a:moveTo>
                  <a:pt x="8414560" y="2559327"/>
                </a:moveTo>
                <a:lnTo>
                  <a:pt x="8170134" y="2596124"/>
                </a:lnTo>
                <a:cubicBezTo>
                  <a:pt x="8175197" y="2621084"/>
                  <a:pt x="8182400" y="2647541"/>
                  <a:pt x="8191742" y="2675496"/>
                </a:cubicBezTo>
                <a:cubicBezTo>
                  <a:pt x="8218128" y="2741532"/>
                  <a:pt x="8235528" y="2783393"/>
                  <a:pt x="8243943" y="2801079"/>
                </a:cubicBezTo>
                <a:lnTo>
                  <a:pt x="7915010" y="2801079"/>
                </a:lnTo>
                <a:lnTo>
                  <a:pt x="7915010" y="3009885"/>
                </a:lnTo>
                <a:lnTo>
                  <a:pt x="8761572" y="3009885"/>
                </a:lnTo>
                <a:lnTo>
                  <a:pt x="8761572" y="2801079"/>
                </a:lnTo>
                <a:lnTo>
                  <a:pt x="8489118" y="2801079"/>
                </a:lnTo>
                <a:close/>
                <a:moveTo>
                  <a:pt x="6941576" y="2554085"/>
                </a:moveTo>
                <a:cubicBezTo>
                  <a:pt x="6867196" y="2725308"/>
                  <a:pt x="6771493" y="2875209"/>
                  <a:pt x="6654468" y="3003788"/>
                </a:cubicBezTo>
                <a:lnTo>
                  <a:pt x="6654468" y="2869647"/>
                </a:lnTo>
                <a:lnTo>
                  <a:pt x="6518937" y="2869647"/>
                </a:lnTo>
                <a:lnTo>
                  <a:pt x="6518937" y="2574302"/>
                </a:lnTo>
                <a:lnTo>
                  <a:pt x="6291197" y="2574302"/>
                </a:lnTo>
                <a:lnTo>
                  <a:pt x="6291197" y="2869647"/>
                </a:lnTo>
                <a:lnTo>
                  <a:pt x="6130100" y="2869647"/>
                </a:lnTo>
                <a:lnTo>
                  <a:pt x="6130100" y="3091931"/>
                </a:lnTo>
                <a:lnTo>
                  <a:pt x="6291197" y="3091931"/>
                </a:lnTo>
                <a:lnTo>
                  <a:pt x="6291197" y="3377114"/>
                </a:lnTo>
                <a:lnTo>
                  <a:pt x="6109990" y="3417655"/>
                </a:lnTo>
                <a:lnTo>
                  <a:pt x="6124965" y="3655771"/>
                </a:lnTo>
                <a:lnTo>
                  <a:pt x="6291197" y="3608811"/>
                </a:lnTo>
                <a:lnTo>
                  <a:pt x="6291197" y="3910467"/>
                </a:lnTo>
                <a:cubicBezTo>
                  <a:pt x="6291197" y="3955038"/>
                  <a:pt x="6273440" y="3977324"/>
                  <a:pt x="6237926" y="3977324"/>
                </a:cubicBezTo>
                <a:cubicBezTo>
                  <a:pt x="6202127" y="3977324"/>
                  <a:pt x="6161692" y="3977324"/>
                  <a:pt x="6116622" y="3977324"/>
                </a:cubicBezTo>
                <a:cubicBezTo>
                  <a:pt x="6130243" y="4047425"/>
                  <a:pt x="6139656" y="4121484"/>
                  <a:pt x="6144862" y="4199501"/>
                </a:cubicBezTo>
                <a:cubicBezTo>
                  <a:pt x="6194924" y="4195008"/>
                  <a:pt x="6255754" y="4192762"/>
                  <a:pt x="6327353" y="4192762"/>
                </a:cubicBezTo>
                <a:cubicBezTo>
                  <a:pt x="6455075" y="4177928"/>
                  <a:pt x="6518937" y="4101730"/>
                  <a:pt x="6518937" y="3964166"/>
                </a:cubicBezTo>
                <a:lnTo>
                  <a:pt x="6518937" y="3557572"/>
                </a:lnTo>
                <a:cubicBezTo>
                  <a:pt x="6525498" y="3555932"/>
                  <a:pt x="6542435" y="3550548"/>
                  <a:pt x="6569748" y="3541420"/>
                </a:cubicBezTo>
                <a:cubicBezTo>
                  <a:pt x="6601054" y="3536998"/>
                  <a:pt x="6628867" y="3530616"/>
                  <a:pt x="6653184" y="3522272"/>
                </a:cubicBezTo>
                <a:cubicBezTo>
                  <a:pt x="6648692" y="3460729"/>
                  <a:pt x="6646445" y="3384138"/>
                  <a:pt x="6646445" y="3292500"/>
                </a:cubicBezTo>
                <a:lnTo>
                  <a:pt x="6518937" y="3326089"/>
                </a:lnTo>
                <a:lnTo>
                  <a:pt x="6518937" y="3091931"/>
                </a:lnTo>
                <a:lnTo>
                  <a:pt x="6649434" y="3091931"/>
                </a:lnTo>
                <a:lnTo>
                  <a:pt x="6649521" y="3093830"/>
                </a:lnTo>
                <a:cubicBezTo>
                  <a:pt x="6652213" y="3107076"/>
                  <a:pt x="6659246" y="3123986"/>
                  <a:pt x="6670620" y="3144561"/>
                </a:cubicBezTo>
                <a:cubicBezTo>
                  <a:pt x="6684313" y="3167523"/>
                  <a:pt x="6694261" y="3182143"/>
                  <a:pt x="6700465" y="3188418"/>
                </a:cubicBezTo>
                <a:lnTo>
                  <a:pt x="6700465" y="3543773"/>
                </a:lnTo>
                <a:lnTo>
                  <a:pt x="6586328" y="3543773"/>
                </a:lnTo>
                <a:lnTo>
                  <a:pt x="6586328" y="3745947"/>
                </a:lnTo>
                <a:lnTo>
                  <a:pt x="7043412" y="3745947"/>
                </a:lnTo>
                <a:cubicBezTo>
                  <a:pt x="6996416" y="3854985"/>
                  <a:pt x="6828401" y="3941738"/>
                  <a:pt x="6539368" y="4006206"/>
                </a:cubicBezTo>
                <a:cubicBezTo>
                  <a:pt x="6572101" y="4067036"/>
                  <a:pt x="6606438" y="4136887"/>
                  <a:pt x="6642380" y="4215760"/>
                </a:cubicBezTo>
                <a:cubicBezTo>
                  <a:pt x="6946461" y="4119344"/>
                  <a:pt x="7127526" y="4002996"/>
                  <a:pt x="7185575" y="3866716"/>
                </a:cubicBezTo>
                <a:cubicBezTo>
                  <a:pt x="7256532" y="4016974"/>
                  <a:pt x="7425795" y="4126618"/>
                  <a:pt x="7693363" y="4195650"/>
                </a:cubicBezTo>
                <a:cubicBezTo>
                  <a:pt x="7707198" y="4170262"/>
                  <a:pt x="7723065" y="4139669"/>
                  <a:pt x="7740964" y="4103869"/>
                </a:cubicBezTo>
                <a:cubicBezTo>
                  <a:pt x="7758864" y="4059156"/>
                  <a:pt x="7775302" y="4019327"/>
                  <a:pt x="7790278" y="3984384"/>
                </a:cubicBezTo>
                <a:cubicBezTo>
                  <a:pt x="7544746" y="3947158"/>
                  <a:pt x="7385681" y="3867679"/>
                  <a:pt x="7313084" y="3745947"/>
                </a:cubicBezTo>
                <a:lnTo>
                  <a:pt x="7776799" y="3745947"/>
                </a:lnTo>
                <a:lnTo>
                  <a:pt x="7776799" y="3543773"/>
                </a:lnTo>
                <a:lnTo>
                  <a:pt x="7682880" y="3543773"/>
                </a:lnTo>
                <a:lnTo>
                  <a:pt x="7682880" y="3057701"/>
                </a:lnTo>
                <a:lnTo>
                  <a:pt x="7440913" y="3057701"/>
                </a:lnTo>
                <a:lnTo>
                  <a:pt x="7588746" y="2883339"/>
                </a:lnTo>
                <a:lnTo>
                  <a:pt x="7588746" y="2715289"/>
                </a:lnTo>
                <a:lnTo>
                  <a:pt x="7111552" y="2715289"/>
                </a:lnTo>
                <a:cubicBezTo>
                  <a:pt x="7138152" y="2679204"/>
                  <a:pt x="7165037" y="2632922"/>
                  <a:pt x="7192207" y="2576442"/>
                </a:cubicBezTo>
                <a:close/>
                <a:moveTo>
                  <a:pt x="2133037" y="2547346"/>
                </a:moveTo>
                <a:lnTo>
                  <a:pt x="1901126" y="2584464"/>
                </a:lnTo>
                <a:lnTo>
                  <a:pt x="1954825" y="2715289"/>
                </a:lnTo>
                <a:lnTo>
                  <a:pt x="1666112" y="2715289"/>
                </a:lnTo>
                <a:lnTo>
                  <a:pt x="1666112" y="2897138"/>
                </a:lnTo>
                <a:lnTo>
                  <a:pt x="1736814" y="2897138"/>
                </a:lnTo>
                <a:lnTo>
                  <a:pt x="1748640" y="2920190"/>
                </a:lnTo>
                <a:cubicBezTo>
                  <a:pt x="1757804" y="2937056"/>
                  <a:pt x="1768768" y="2955437"/>
                  <a:pt x="1781533" y="2975334"/>
                </a:cubicBezTo>
                <a:cubicBezTo>
                  <a:pt x="1805281" y="3019548"/>
                  <a:pt x="1820506" y="3042404"/>
                  <a:pt x="1827210" y="3043902"/>
                </a:cubicBezTo>
                <a:lnTo>
                  <a:pt x="1646002" y="3043902"/>
                </a:lnTo>
                <a:lnTo>
                  <a:pt x="1646002" y="3153225"/>
                </a:lnTo>
                <a:lnTo>
                  <a:pt x="1136129" y="3153225"/>
                </a:lnTo>
                <a:lnTo>
                  <a:pt x="1138161" y="3148278"/>
                </a:lnTo>
                <a:cubicBezTo>
                  <a:pt x="1139266" y="3143197"/>
                  <a:pt x="1139819" y="3134684"/>
                  <a:pt x="1139819" y="3122739"/>
                </a:cubicBezTo>
                <a:cubicBezTo>
                  <a:pt x="1144312" y="3096352"/>
                  <a:pt x="1146558" y="3085085"/>
                  <a:pt x="1146558" y="3088936"/>
                </a:cubicBezTo>
                <a:lnTo>
                  <a:pt x="1636589" y="3088936"/>
                </a:lnTo>
                <a:lnTo>
                  <a:pt x="1636589" y="2639875"/>
                </a:lnTo>
                <a:lnTo>
                  <a:pt x="941710" y="2639875"/>
                </a:lnTo>
                <a:lnTo>
                  <a:pt x="941710" y="2887297"/>
                </a:lnTo>
                <a:cubicBezTo>
                  <a:pt x="950553" y="3107941"/>
                  <a:pt x="908050" y="3277239"/>
                  <a:pt x="814202" y="3395192"/>
                </a:cubicBezTo>
                <a:cubicBezTo>
                  <a:pt x="837592" y="3440476"/>
                  <a:pt x="874711" y="3507225"/>
                  <a:pt x="925557" y="3595440"/>
                </a:cubicBezTo>
                <a:cubicBezTo>
                  <a:pt x="1029461" y="3462726"/>
                  <a:pt x="1076992" y="3342562"/>
                  <a:pt x="1068149" y="3234950"/>
                </a:cubicBezTo>
                <a:lnTo>
                  <a:pt x="1068149" y="3588808"/>
                </a:lnTo>
                <a:lnTo>
                  <a:pt x="1551226" y="3588808"/>
                </a:lnTo>
                <a:lnTo>
                  <a:pt x="1551226" y="3687434"/>
                </a:lnTo>
                <a:lnTo>
                  <a:pt x="980647" y="3687434"/>
                </a:lnTo>
                <a:lnTo>
                  <a:pt x="980647" y="3876130"/>
                </a:lnTo>
                <a:lnTo>
                  <a:pt x="1551226" y="3876130"/>
                </a:lnTo>
                <a:lnTo>
                  <a:pt x="1551226" y="3974970"/>
                </a:lnTo>
                <a:lnTo>
                  <a:pt x="846399" y="3974970"/>
                </a:lnTo>
                <a:lnTo>
                  <a:pt x="846399" y="4163666"/>
                </a:lnTo>
                <a:lnTo>
                  <a:pt x="2491816" y="4163666"/>
                </a:lnTo>
                <a:lnTo>
                  <a:pt x="2491816" y="3974970"/>
                </a:lnTo>
                <a:lnTo>
                  <a:pt x="1786989" y="3974970"/>
                </a:lnTo>
                <a:lnTo>
                  <a:pt x="1786989" y="3876130"/>
                </a:lnTo>
                <a:lnTo>
                  <a:pt x="2357568" y="3876130"/>
                </a:lnTo>
                <a:lnTo>
                  <a:pt x="2357568" y="3687434"/>
                </a:lnTo>
                <a:lnTo>
                  <a:pt x="1786989" y="3687434"/>
                </a:lnTo>
                <a:lnTo>
                  <a:pt x="1786989" y="3566558"/>
                </a:lnTo>
                <a:lnTo>
                  <a:pt x="1647072" y="3566558"/>
                </a:lnTo>
                <a:lnTo>
                  <a:pt x="1647072" y="3225751"/>
                </a:lnTo>
                <a:lnTo>
                  <a:pt x="1941347" y="3225751"/>
                </a:lnTo>
                <a:lnTo>
                  <a:pt x="1941347" y="3317745"/>
                </a:lnTo>
                <a:lnTo>
                  <a:pt x="1686330" y="3317745"/>
                </a:lnTo>
                <a:lnTo>
                  <a:pt x="1686330" y="3499595"/>
                </a:lnTo>
                <a:lnTo>
                  <a:pt x="1941347" y="3499595"/>
                </a:lnTo>
                <a:lnTo>
                  <a:pt x="1941347" y="3640581"/>
                </a:lnTo>
                <a:lnTo>
                  <a:pt x="2170477" y="3640581"/>
                </a:lnTo>
                <a:lnTo>
                  <a:pt x="2170477" y="3499595"/>
                </a:lnTo>
                <a:lnTo>
                  <a:pt x="2432233" y="3499595"/>
                </a:lnTo>
                <a:lnTo>
                  <a:pt x="2432233" y="3317745"/>
                </a:lnTo>
                <a:lnTo>
                  <a:pt x="2170477" y="3317745"/>
                </a:lnTo>
                <a:lnTo>
                  <a:pt x="2170477" y="3225751"/>
                </a:lnTo>
                <a:lnTo>
                  <a:pt x="2479300" y="3225751"/>
                </a:lnTo>
                <a:lnTo>
                  <a:pt x="2479300" y="3043902"/>
                </a:lnTo>
                <a:lnTo>
                  <a:pt x="2277875" y="3043902"/>
                </a:lnTo>
                <a:lnTo>
                  <a:pt x="2370900" y="2887130"/>
                </a:lnTo>
                <a:lnTo>
                  <a:pt x="2445711" y="2897138"/>
                </a:lnTo>
                <a:lnTo>
                  <a:pt x="2445711" y="2715289"/>
                </a:lnTo>
                <a:lnTo>
                  <a:pt x="2180639" y="2715289"/>
                </a:lnTo>
                <a:cubicBezTo>
                  <a:pt x="2177929" y="2704378"/>
                  <a:pt x="2172296" y="2682164"/>
                  <a:pt x="2163738" y="2648646"/>
                </a:cubicBezTo>
                <a:cubicBezTo>
                  <a:pt x="2150331" y="2612419"/>
                  <a:pt x="2140097" y="2578652"/>
                  <a:pt x="2133037" y="2547346"/>
                </a:cubicBezTo>
                <a:close/>
                <a:moveTo>
                  <a:pt x="0" y="0"/>
                </a:moveTo>
                <a:lnTo>
                  <a:pt x="12192000" y="0"/>
                </a:lnTo>
                <a:lnTo>
                  <a:pt x="12192000" y="6858000"/>
                </a:lnTo>
                <a:lnTo>
                  <a:pt x="0" y="6858000"/>
                </a:lnTo>
                <a:close/>
              </a:path>
            </a:pathLst>
          </a:cu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982759984"/>
      </p:ext>
    </p:extLst>
  </p:cSld>
  <p:clrMapOvr>
    <a:masterClrMapping/>
  </p:clrMapOvr>
  <p:transition spd="slow">
    <p:wipe dir="u"/>
  </p:transition>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925B60E8-632F-480A-990F-E434C7C9CE96}"/>
              </a:ext>
            </a:extLst>
          </p:cNvPr>
          <p:cNvSpPr/>
          <p:nvPr/>
        </p:nvSpPr>
        <p:spPr>
          <a:xfrm>
            <a:off x="0" y="0"/>
            <a:ext cx="12192000" cy="6858000"/>
          </a:xfrm>
          <a:custGeom>
            <a:avLst/>
            <a:gdLst/>
            <a:ahLst/>
            <a:cxnLst/>
            <a:rect l="l" t="t" r="r" b="b"/>
            <a:pathLst>
              <a:path w="12192000" h="6858000">
                <a:moveTo>
                  <a:pt x="8723062" y="3346627"/>
                </a:moveTo>
                <a:cubicBezTo>
                  <a:pt x="8730906" y="3369162"/>
                  <a:pt x="8747202" y="3398258"/>
                  <a:pt x="8771948" y="3433915"/>
                </a:cubicBezTo>
                <a:cubicBezTo>
                  <a:pt x="8793484" y="3415231"/>
                  <a:pt x="8810671" y="3397331"/>
                  <a:pt x="8823508" y="3380216"/>
                </a:cubicBezTo>
                <a:lnTo>
                  <a:pt x="8831582" y="3364859"/>
                </a:lnTo>
                <a:lnTo>
                  <a:pt x="8848458" y="3447841"/>
                </a:lnTo>
                <a:cubicBezTo>
                  <a:pt x="8874398" y="3552819"/>
                  <a:pt x="8912292" y="3648872"/>
                  <a:pt x="8962141" y="3735999"/>
                </a:cubicBezTo>
                <a:cubicBezTo>
                  <a:pt x="8923382" y="3782210"/>
                  <a:pt x="8877776" y="3828180"/>
                  <a:pt x="8825326" y="3873910"/>
                </a:cubicBezTo>
                <a:lnTo>
                  <a:pt x="8725496" y="3950494"/>
                </a:lnTo>
                <a:lnTo>
                  <a:pt x="8499816" y="3729046"/>
                </a:lnTo>
                <a:cubicBezTo>
                  <a:pt x="8556795" y="3645110"/>
                  <a:pt x="8606002" y="3549514"/>
                  <a:pt x="8647434" y="3442259"/>
                </a:cubicBezTo>
                <a:lnTo>
                  <a:pt x="8635994" y="3436564"/>
                </a:lnTo>
                <a:close/>
                <a:moveTo>
                  <a:pt x="1263690" y="3321810"/>
                </a:moveTo>
                <a:lnTo>
                  <a:pt x="1451530" y="3321810"/>
                </a:lnTo>
                <a:lnTo>
                  <a:pt x="1451530" y="3427069"/>
                </a:lnTo>
                <a:lnTo>
                  <a:pt x="1263690" y="3427069"/>
                </a:lnTo>
                <a:close/>
                <a:moveTo>
                  <a:pt x="7306237" y="3253028"/>
                </a:moveTo>
                <a:lnTo>
                  <a:pt x="7467228" y="3253028"/>
                </a:lnTo>
                <a:lnTo>
                  <a:pt x="7467228" y="3543773"/>
                </a:lnTo>
                <a:lnTo>
                  <a:pt x="7300247" y="3543773"/>
                </a:lnTo>
                <a:lnTo>
                  <a:pt x="7300033" y="3517138"/>
                </a:lnTo>
                <a:close/>
                <a:moveTo>
                  <a:pt x="6916117" y="3253028"/>
                </a:moveTo>
                <a:lnTo>
                  <a:pt x="7083098" y="3253028"/>
                </a:lnTo>
                <a:lnTo>
                  <a:pt x="7076786" y="3543773"/>
                </a:lnTo>
                <a:lnTo>
                  <a:pt x="6916117" y="3543773"/>
                </a:lnTo>
                <a:close/>
                <a:moveTo>
                  <a:pt x="10590767" y="3123166"/>
                </a:moveTo>
                <a:lnTo>
                  <a:pt x="10902692" y="3123166"/>
                </a:lnTo>
                <a:lnTo>
                  <a:pt x="10902692" y="3228853"/>
                </a:lnTo>
                <a:lnTo>
                  <a:pt x="10590767" y="3228853"/>
                </a:lnTo>
                <a:close/>
                <a:moveTo>
                  <a:pt x="10043079" y="3123166"/>
                </a:moveTo>
                <a:lnTo>
                  <a:pt x="10355005" y="3123166"/>
                </a:lnTo>
                <a:lnTo>
                  <a:pt x="10355005" y="3228853"/>
                </a:lnTo>
                <a:lnTo>
                  <a:pt x="10043079" y="3228853"/>
                </a:lnTo>
                <a:close/>
                <a:moveTo>
                  <a:pt x="8985354" y="3071393"/>
                </a:moveTo>
                <a:lnTo>
                  <a:pt x="9210526" y="3071393"/>
                </a:lnTo>
                <a:cubicBezTo>
                  <a:pt x="9183641" y="3266863"/>
                  <a:pt x="9145666" y="3423218"/>
                  <a:pt x="9096602" y="3540457"/>
                </a:cubicBezTo>
                <a:cubicBezTo>
                  <a:pt x="9047538" y="3423218"/>
                  <a:pt x="9009707" y="3269573"/>
                  <a:pt x="8983107" y="3079523"/>
                </a:cubicBezTo>
                <a:close/>
                <a:moveTo>
                  <a:pt x="8150772" y="3013629"/>
                </a:moveTo>
                <a:cubicBezTo>
                  <a:pt x="8049008" y="3157326"/>
                  <a:pt x="7954767" y="3269787"/>
                  <a:pt x="7868050" y="3351013"/>
                </a:cubicBezTo>
                <a:lnTo>
                  <a:pt x="8002190" y="3497669"/>
                </a:lnTo>
                <a:cubicBezTo>
                  <a:pt x="8115650" y="3385850"/>
                  <a:pt x="8221123" y="3262299"/>
                  <a:pt x="8318608" y="3127017"/>
                </a:cubicBezTo>
                <a:close/>
                <a:moveTo>
                  <a:pt x="7003405" y="2903985"/>
                </a:moveTo>
                <a:lnTo>
                  <a:pt x="7334264" y="2903985"/>
                </a:lnTo>
                <a:lnTo>
                  <a:pt x="7201300" y="3057701"/>
                </a:lnTo>
                <a:lnTo>
                  <a:pt x="6865199" y="3057701"/>
                </a:lnTo>
                <a:cubicBezTo>
                  <a:pt x="6915761" y="3017480"/>
                  <a:pt x="6961829" y="2966241"/>
                  <a:pt x="7003405" y="2903985"/>
                </a:cubicBezTo>
                <a:close/>
                <a:moveTo>
                  <a:pt x="1941347" y="2897138"/>
                </a:moveTo>
                <a:lnTo>
                  <a:pt x="2155171" y="2897138"/>
                </a:lnTo>
                <a:lnTo>
                  <a:pt x="2153201" y="2898690"/>
                </a:lnTo>
                <a:cubicBezTo>
                  <a:pt x="2148923" y="2903860"/>
                  <a:pt x="2143307" y="2913683"/>
                  <a:pt x="2136354" y="2928160"/>
                </a:cubicBezTo>
                <a:cubicBezTo>
                  <a:pt x="2104262" y="2980647"/>
                  <a:pt x="2081335" y="3019227"/>
                  <a:pt x="2067572" y="3043902"/>
                </a:cubicBezTo>
                <a:lnTo>
                  <a:pt x="2035032" y="3043902"/>
                </a:lnTo>
                <a:lnTo>
                  <a:pt x="2034277" y="3041308"/>
                </a:lnTo>
                <a:cubicBezTo>
                  <a:pt x="2031835" y="3033196"/>
                  <a:pt x="2029526" y="3025823"/>
                  <a:pt x="2027351" y="3019191"/>
                </a:cubicBezTo>
                <a:cubicBezTo>
                  <a:pt x="1987201" y="2949661"/>
                  <a:pt x="1958533" y="2908976"/>
                  <a:pt x="1941347" y="2897138"/>
                </a:cubicBezTo>
                <a:close/>
                <a:moveTo>
                  <a:pt x="3653945" y="2890506"/>
                </a:moveTo>
                <a:cubicBezTo>
                  <a:pt x="3653945" y="2927375"/>
                  <a:pt x="3656191" y="2988063"/>
                  <a:pt x="3660683" y="3072569"/>
                </a:cubicBezTo>
                <a:cubicBezTo>
                  <a:pt x="3660683" y="3143312"/>
                  <a:pt x="3660683" y="3189773"/>
                  <a:pt x="3660683" y="3211952"/>
                </a:cubicBezTo>
                <a:lnTo>
                  <a:pt x="3453376" y="3211952"/>
                </a:lnTo>
                <a:lnTo>
                  <a:pt x="3453376" y="2900989"/>
                </a:lnTo>
                <a:cubicBezTo>
                  <a:pt x="3468637" y="2898422"/>
                  <a:pt x="3502475" y="2897138"/>
                  <a:pt x="3554890" y="2897138"/>
                </a:cubicBezTo>
                <a:cubicBezTo>
                  <a:pt x="3608803" y="2892717"/>
                  <a:pt x="3641822" y="2890506"/>
                  <a:pt x="3653945" y="2890506"/>
                </a:cubicBezTo>
                <a:close/>
                <a:moveTo>
                  <a:pt x="10590767" y="2842263"/>
                </a:moveTo>
                <a:lnTo>
                  <a:pt x="10902692" y="2842263"/>
                </a:lnTo>
                <a:lnTo>
                  <a:pt x="10902692" y="2947949"/>
                </a:lnTo>
                <a:lnTo>
                  <a:pt x="10590767" y="2947949"/>
                </a:lnTo>
                <a:close/>
                <a:moveTo>
                  <a:pt x="10043079" y="2842263"/>
                </a:moveTo>
                <a:lnTo>
                  <a:pt x="10355005" y="2842263"/>
                </a:lnTo>
                <a:lnTo>
                  <a:pt x="10355005" y="2947949"/>
                </a:lnTo>
                <a:lnTo>
                  <a:pt x="10043079" y="2947949"/>
                </a:lnTo>
                <a:close/>
                <a:moveTo>
                  <a:pt x="1157362" y="2815092"/>
                </a:moveTo>
                <a:lnTo>
                  <a:pt x="1420937" y="2815092"/>
                </a:lnTo>
                <a:lnTo>
                  <a:pt x="1420937" y="2913719"/>
                </a:lnTo>
                <a:lnTo>
                  <a:pt x="1157362" y="2913719"/>
                </a:lnTo>
                <a:close/>
                <a:moveTo>
                  <a:pt x="4947861" y="2650786"/>
                </a:moveTo>
                <a:lnTo>
                  <a:pt x="4947861" y="2886334"/>
                </a:lnTo>
                <a:lnTo>
                  <a:pt x="5196246" y="2886334"/>
                </a:lnTo>
                <a:cubicBezTo>
                  <a:pt x="5196246" y="2908442"/>
                  <a:pt x="5193999" y="2957327"/>
                  <a:pt x="5189507" y="3032990"/>
                </a:cubicBezTo>
                <a:cubicBezTo>
                  <a:pt x="5189507" y="3112648"/>
                  <a:pt x="5187367" y="3165527"/>
                  <a:pt x="5183088" y="3191627"/>
                </a:cubicBezTo>
                <a:cubicBezTo>
                  <a:pt x="5169539" y="3438515"/>
                  <a:pt x="5140372" y="3609061"/>
                  <a:pt x="5095587" y="3703266"/>
                </a:cubicBezTo>
                <a:cubicBezTo>
                  <a:pt x="5060643" y="3803604"/>
                  <a:pt x="4968898" y="3919025"/>
                  <a:pt x="4820352" y="4049528"/>
                </a:cubicBezTo>
                <a:lnTo>
                  <a:pt x="5000063" y="4215332"/>
                </a:lnTo>
                <a:cubicBezTo>
                  <a:pt x="5292305" y="4007382"/>
                  <a:pt x="5436180" y="3661654"/>
                  <a:pt x="5431687" y="3178149"/>
                </a:cubicBezTo>
                <a:cubicBezTo>
                  <a:pt x="5436394" y="3149980"/>
                  <a:pt x="5438747" y="3096174"/>
                  <a:pt x="5438747" y="3016731"/>
                </a:cubicBezTo>
                <a:cubicBezTo>
                  <a:pt x="5443169" y="2944776"/>
                  <a:pt x="5445379" y="2901310"/>
                  <a:pt x="5445379" y="2886334"/>
                </a:cubicBezTo>
                <a:lnTo>
                  <a:pt x="5693015" y="2886334"/>
                </a:lnTo>
                <a:cubicBezTo>
                  <a:pt x="5688522" y="3253028"/>
                  <a:pt x="5679573" y="3555076"/>
                  <a:pt x="5666165" y="3792479"/>
                </a:cubicBezTo>
                <a:cubicBezTo>
                  <a:pt x="5670587" y="3890392"/>
                  <a:pt x="5624448" y="3939385"/>
                  <a:pt x="5527746" y="3939456"/>
                </a:cubicBezTo>
                <a:cubicBezTo>
                  <a:pt x="5498579" y="3939456"/>
                  <a:pt x="5457253" y="3937245"/>
                  <a:pt x="5403769" y="3932824"/>
                </a:cubicBezTo>
                <a:cubicBezTo>
                  <a:pt x="5368611" y="3932824"/>
                  <a:pt x="5335236" y="3932824"/>
                  <a:pt x="5303644" y="3932824"/>
                </a:cubicBezTo>
                <a:cubicBezTo>
                  <a:pt x="5326179" y="4016903"/>
                  <a:pt x="5340121" y="4093172"/>
                  <a:pt x="5345469" y="4161633"/>
                </a:cubicBezTo>
                <a:cubicBezTo>
                  <a:pt x="5457717" y="4161633"/>
                  <a:pt x="5549390" y="4159422"/>
                  <a:pt x="5620489" y="4155001"/>
                </a:cubicBezTo>
                <a:cubicBezTo>
                  <a:pt x="5821522" y="4159422"/>
                  <a:pt x="5919685" y="4058514"/>
                  <a:pt x="5914978" y="3852275"/>
                </a:cubicBezTo>
                <a:cubicBezTo>
                  <a:pt x="5928386" y="3508473"/>
                  <a:pt x="5939688" y="3107977"/>
                  <a:pt x="5948888" y="2650786"/>
                </a:cubicBezTo>
                <a:close/>
                <a:moveTo>
                  <a:pt x="9807317" y="2646935"/>
                </a:moveTo>
                <a:lnTo>
                  <a:pt x="9807317" y="3424181"/>
                </a:lnTo>
                <a:lnTo>
                  <a:pt x="10355005" y="3424181"/>
                </a:lnTo>
                <a:lnTo>
                  <a:pt x="10355005" y="3523235"/>
                </a:lnTo>
                <a:lnTo>
                  <a:pt x="9656917" y="3523235"/>
                </a:lnTo>
                <a:lnTo>
                  <a:pt x="9656917" y="3725409"/>
                </a:lnTo>
                <a:lnTo>
                  <a:pt x="10240867" y="3725409"/>
                </a:lnTo>
                <a:cubicBezTo>
                  <a:pt x="10120704" y="3820684"/>
                  <a:pt x="9919350" y="3908363"/>
                  <a:pt x="9636807" y="3988448"/>
                </a:cubicBezTo>
                <a:cubicBezTo>
                  <a:pt x="9661552" y="4022608"/>
                  <a:pt x="9689257" y="4070316"/>
                  <a:pt x="9719922" y="4131575"/>
                </a:cubicBezTo>
                <a:cubicBezTo>
                  <a:pt x="9728694" y="4144768"/>
                  <a:pt x="9737929" y="4159280"/>
                  <a:pt x="9747628" y="4175112"/>
                </a:cubicBezTo>
                <a:cubicBezTo>
                  <a:pt x="10057556" y="4065931"/>
                  <a:pt x="10260015" y="3951829"/>
                  <a:pt x="10355005" y="3832807"/>
                </a:cubicBezTo>
                <a:lnTo>
                  <a:pt x="10355005" y="4201961"/>
                </a:lnTo>
                <a:lnTo>
                  <a:pt x="10590767" y="4201961"/>
                </a:lnTo>
                <a:lnTo>
                  <a:pt x="10590767" y="3839439"/>
                </a:lnTo>
                <a:cubicBezTo>
                  <a:pt x="10703941" y="3967803"/>
                  <a:pt x="10908753" y="4070744"/>
                  <a:pt x="11205204" y="4148262"/>
                </a:cubicBezTo>
                <a:cubicBezTo>
                  <a:pt x="11237081" y="4087075"/>
                  <a:pt x="11271667" y="4021431"/>
                  <a:pt x="11308965" y="3951330"/>
                </a:cubicBezTo>
                <a:cubicBezTo>
                  <a:pt x="11034621" y="3899984"/>
                  <a:pt x="10831022" y="3824677"/>
                  <a:pt x="10698165" y="3725409"/>
                </a:cubicBezTo>
                <a:lnTo>
                  <a:pt x="11295487" y="3725409"/>
                </a:lnTo>
                <a:lnTo>
                  <a:pt x="11295487" y="3523235"/>
                </a:lnTo>
                <a:lnTo>
                  <a:pt x="10590767" y="3523235"/>
                </a:lnTo>
                <a:lnTo>
                  <a:pt x="10590767" y="3424181"/>
                </a:lnTo>
                <a:lnTo>
                  <a:pt x="11138454" y="3424181"/>
                </a:lnTo>
                <a:lnTo>
                  <a:pt x="11138454" y="2646935"/>
                </a:lnTo>
                <a:close/>
                <a:moveTo>
                  <a:pt x="4534635" y="2570665"/>
                </a:moveTo>
                <a:lnTo>
                  <a:pt x="4534635" y="3028712"/>
                </a:lnTo>
                <a:lnTo>
                  <a:pt x="4346688" y="3042190"/>
                </a:lnTo>
                <a:lnTo>
                  <a:pt x="4361450" y="3276134"/>
                </a:lnTo>
                <a:lnTo>
                  <a:pt x="4534635" y="3256023"/>
                </a:lnTo>
                <a:lnTo>
                  <a:pt x="4534635" y="3700271"/>
                </a:lnTo>
                <a:cubicBezTo>
                  <a:pt x="4539128" y="3764453"/>
                  <a:pt x="4514525" y="3829847"/>
                  <a:pt x="4460826" y="3896454"/>
                </a:cubicBezTo>
                <a:lnTo>
                  <a:pt x="4621816" y="4061509"/>
                </a:lnTo>
                <a:cubicBezTo>
                  <a:pt x="4662821" y="4026637"/>
                  <a:pt x="4703577" y="3993476"/>
                  <a:pt x="4744083" y="3962027"/>
                </a:cubicBezTo>
                <a:cubicBezTo>
                  <a:pt x="4792932" y="3908684"/>
                  <a:pt x="4888849" y="3828385"/>
                  <a:pt x="5031833" y="3721130"/>
                </a:cubicBezTo>
                <a:cubicBezTo>
                  <a:pt x="5041389" y="3711503"/>
                  <a:pt x="5050445" y="3701840"/>
                  <a:pt x="5059003" y="3692141"/>
                </a:cubicBezTo>
                <a:cubicBezTo>
                  <a:pt x="5036325" y="3587667"/>
                  <a:pt x="5021527" y="3506904"/>
                  <a:pt x="5014610" y="3449853"/>
                </a:cubicBezTo>
                <a:cubicBezTo>
                  <a:pt x="4934882" y="3511682"/>
                  <a:pt x="4853477" y="3578824"/>
                  <a:pt x="4770397" y="3651278"/>
                </a:cubicBezTo>
                <a:lnTo>
                  <a:pt x="4770397" y="3234094"/>
                </a:lnTo>
                <a:lnTo>
                  <a:pt x="5038893" y="3207138"/>
                </a:lnTo>
                <a:lnTo>
                  <a:pt x="5031298" y="2973301"/>
                </a:lnTo>
                <a:lnTo>
                  <a:pt x="4770397" y="3000151"/>
                </a:lnTo>
                <a:lnTo>
                  <a:pt x="4770397" y="2570665"/>
                </a:lnTo>
                <a:close/>
                <a:moveTo>
                  <a:pt x="8905018" y="2567028"/>
                </a:moveTo>
                <a:cubicBezTo>
                  <a:pt x="8844902" y="2842940"/>
                  <a:pt x="8768917" y="3055561"/>
                  <a:pt x="8677065" y="3204892"/>
                </a:cubicBezTo>
                <a:lnTo>
                  <a:pt x="8501634" y="3010206"/>
                </a:lnTo>
                <a:lnTo>
                  <a:pt x="8351341" y="3132259"/>
                </a:lnTo>
                <a:cubicBezTo>
                  <a:pt x="8466966" y="3260177"/>
                  <a:pt x="8553082" y="3354845"/>
                  <a:pt x="8609686" y="3416261"/>
                </a:cubicBezTo>
                <a:lnTo>
                  <a:pt x="8622027" y="3429611"/>
                </a:lnTo>
                <a:lnTo>
                  <a:pt x="8453604" y="3345771"/>
                </a:lnTo>
                <a:cubicBezTo>
                  <a:pt x="8412528" y="3447108"/>
                  <a:pt x="8376978" y="3525446"/>
                  <a:pt x="8346955" y="3580785"/>
                </a:cubicBezTo>
                <a:lnTo>
                  <a:pt x="8157725" y="3392838"/>
                </a:lnTo>
                <a:lnTo>
                  <a:pt x="8009036" y="3529225"/>
                </a:lnTo>
                <a:lnTo>
                  <a:pt x="8223833" y="3751402"/>
                </a:lnTo>
                <a:cubicBezTo>
                  <a:pt x="8128701" y="3846677"/>
                  <a:pt x="8010106" y="3934286"/>
                  <a:pt x="7868050" y="4014228"/>
                </a:cubicBezTo>
                <a:cubicBezTo>
                  <a:pt x="7918754" y="4108077"/>
                  <a:pt x="7953519" y="4176395"/>
                  <a:pt x="7972346" y="4219183"/>
                </a:cubicBezTo>
                <a:cubicBezTo>
                  <a:pt x="8166960" y="4095312"/>
                  <a:pt x="8298212" y="3990160"/>
                  <a:pt x="8366103" y="3903728"/>
                </a:cubicBezTo>
                <a:cubicBezTo>
                  <a:pt x="8373519" y="3917777"/>
                  <a:pt x="8392881" y="3940454"/>
                  <a:pt x="8424188" y="3971761"/>
                </a:cubicBezTo>
                <a:cubicBezTo>
                  <a:pt x="8482807" y="4025888"/>
                  <a:pt x="8532406" y="4070352"/>
                  <a:pt x="8572983" y="4105153"/>
                </a:cubicBezTo>
                <a:lnTo>
                  <a:pt x="8611920" y="4064825"/>
                </a:lnTo>
                <a:lnTo>
                  <a:pt x="8736862" y="4219183"/>
                </a:lnTo>
                <a:cubicBezTo>
                  <a:pt x="8896461" y="4117562"/>
                  <a:pt x="9016624" y="4019113"/>
                  <a:pt x="9097351" y="3923838"/>
                </a:cubicBezTo>
                <a:cubicBezTo>
                  <a:pt x="9177008" y="4009843"/>
                  <a:pt x="9286189" y="4103834"/>
                  <a:pt x="9424894" y="4205812"/>
                </a:cubicBezTo>
                <a:cubicBezTo>
                  <a:pt x="9472460" y="4128437"/>
                  <a:pt x="9507582" y="4076093"/>
                  <a:pt x="9530260" y="4048780"/>
                </a:cubicBezTo>
                <a:cubicBezTo>
                  <a:pt x="9539887" y="4029596"/>
                  <a:pt x="9547696" y="4011162"/>
                  <a:pt x="9553686" y="3993476"/>
                </a:cubicBezTo>
                <a:cubicBezTo>
                  <a:pt x="9415837" y="3918454"/>
                  <a:pt x="9306192" y="3835017"/>
                  <a:pt x="9224753" y="3743166"/>
                </a:cubicBezTo>
                <a:cubicBezTo>
                  <a:pt x="9322595" y="3590983"/>
                  <a:pt x="9386741" y="3367058"/>
                  <a:pt x="9417192" y="3071393"/>
                </a:cubicBezTo>
                <a:lnTo>
                  <a:pt x="9533469" y="3071393"/>
                </a:lnTo>
                <a:lnTo>
                  <a:pt x="9533469" y="2849109"/>
                </a:lnTo>
                <a:lnTo>
                  <a:pt x="9063656" y="2849109"/>
                </a:lnTo>
                <a:cubicBezTo>
                  <a:pt x="9067720" y="2838626"/>
                  <a:pt x="9076350" y="2809280"/>
                  <a:pt x="9089542" y="2761072"/>
                </a:cubicBezTo>
                <a:cubicBezTo>
                  <a:pt x="9107442" y="2698530"/>
                  <a:pt x="9121170" y="2646151"/>
                  <a:pt x="9130726" y="2603933"/>
                </a:cubicBezTo>
                <a:close/>
                <a:moveTo>
                  <a:pt x="2884615" y="2563819"/>
                </a:moveTo>
                <a:cubicBezTo>
                  <a:pt x="2803745" y="2750233"/>
                  <a:pt x="2730578" y="2897994"/>
                  <a:pt x="2665112" y="3007104"/>
                </a:cubicBezTo>
                <a:cubicBezTo>
                  <a:pt x="2638298" y="3051746"/>
                  <a:pt x="2610486" y="3086654"/>
                  <a:pt x="2581675" y="3111828"/>
                </a:cubicBezTo>
                <a:lnTo>
                  <a:pt x="2642648" y="3302983"/>
                </a:lnTo>
                <a:cubicBezTo>
                  <a:pt x="2680658" y="3294069"/>
                  <a:pt x="2735356" y="3289612"/>
                  <a:pt x="2806741" y="3289612"/>
                </a:cubicBezTo>
                <a:cubicBezTo>
                  <a:pt x="2833625" y="3285119"/>
                  <a:pt x="2848102" y="3282873"/>
                  <a:pt x="2850170" y="3282873"/>
                </a:cubicBezTo>
                <a:cubicBezTo>
                  <a:pt x="2838689" y="3287009"/>
                  <a:pt x="2817224" y="3311505"/>
                  <a:pt x="2785774" y="3356362"/>
                </a:cubicBezTo>
                <a:cubicBezTo>
                  <a:pt x="2758176" y="3402430"/>
                  <a:pt x="2735249" y="3436874"/>
                  <a:pt x="2716992" y="3459695"/>
                </a:cubicBezTo>
                <a:cubicBezTo>
                  <a:pt x="2700020" y="3489432"/>
                  <a:pt x="2666110" y="3525695"/>
                  <a:pt x="2615264" y="3568483"/>
                </a:cubicBezTo>
                <a:lnTo>
                  <a:pt x="2675488" y="3752793"/>
                </a:lnTo>
                <a:cubicBezTo>
                  <a:pt x="2768552" y="3739172"/>
                  <a:pt x="2932216" y="3720666"/>
                  <a:pt x="3166482" y="3697276"/>
                </a:cubicBezTo>
                <a:cubicBezTo>
                  <a:pt x="3166482" y="3639298"/>
                  <a:pt x="3168513" y="3589806"/>
                  <a:pt x="3172579" y="3548801"/>
                </a:cubicBezTo>
                <a:cubicBezTo>
                  <a:pt x="3177428" y="3534253"/>
                  <a:pt x="3179853" y="3514713"/>
                  <a:pt x="3179853" y="3490181"/>
                </a:cubicBezTo>
                <a:lnTo>
                  <a:pt x="2904618" y="3517031"/>
                </a:lnTo>
                <a:cubicBezTo>
                  <a:pt x="2993778" y="3401770"/>
                  <a:pt x="3079006" y="3279290"/>
                  <a:pt x="3160304" y="3149588"/>
                </a:cubicBezTo>
                <a:lnTo>
                  <a:pt x="3224245" y="3043981"/>
                </a:lnTo>
                <a:lnTo>
                  <a:pt x="3224245" y="3876665"/>
                </a:lnTo>
                <a:cubicBezTo>
                  <a:pt x="3224245" y="3924801"/>
                  <a:pt x="3214177" y="3964514"/>
                  <a:pt x="3194039" y="3995803"/>
                </a:cubicBezTo>
                <a:lnTo>
                  <a:pt x="3180269" y="4012497"/>
                </a:lnTo>
                <a:lnTo>
                  <a:pt x="3186592" y="3812376"/>
                </a:lnTo>
                <a:cubicBezTo>
                  <a:pt x="3110429" y="3826353"/>
                  <a:pt x="3017686" y="3839902"/>
                  <a:pt x="2908362" y="3853024"/>
                </a:cubicBezTo>
                <a:cubicBezTo>
                  <a:pt x="2773936" y="3870924"/>
                  <a:pt x="2667287" y="3885186"/>
                  <a:pt x="2588414" y="3895812"/>
                </a:cubicBezTo>
                <a:lnTo>
                  <a:pt x="2618366" y="4108469"/>
                </a:lnTo>
                <a:cubicBezTo>
                  <a:pt x="2709754" y="4092816"/>
                  <a:pt x="2802239" y="4078090"/>
                  <a:pt x="2895820" y="4064290"/>
                </a:cubicBezTo>
                <a:lnTo>
                  <a:pt x="3172233" y="4026710"/>
                </a:lnTo>
                <a:lnTo>
                  <a:pt x="3277944" y="4178748"/>
                </a:lnTo>
                <a:cubicBezTo>
                  <a:pt x="3301478" y="4184953"/>
                  <a:pt x="3320697" y="4186450"/>
                  <a:pt x="3335601" y="4183241"/>
                </a:cubicBezTo>
                <a:cubicBezTo>
                  <a:pt x="3362059" y="4165627"/>
                  <a:pt x="3381884" y="4154680"/>
                  <a:pt x="3395077" y="4150401"/>
                </a:cubicBezTo>
                <a:cubicBezTo>
                  <a:pt x="3501547" y="4097130"/>
                  <a:pt x="3608233" y="4048352"/>
                  <a:pt x="3715131" y="4004066"/>
                </a:cubicBezTo>
                <a:cubicBezTo>
                  <a:pt x="3710639" y="3964130"/>
                  <a:pt x="3708393" y="3890214"/>
                  <a:pt x="3708393" y="3782317"/>
                </a:cubicBezTo>
                <a:cubicBezTo>
                  <a:pt x="3601636" y="3824677"/>
                  <a:pt x="3516630" y="3862723"/>
                  <a:pt x="3453376" y="3896454"/>
                </a:cubicBezTo>
                <a:lnTo>
                  <a:pt x="3453376" y="3427390"/>
                </a:lnTo>
                <a:lnTo>
                  <a:pt x="3674804" y="3427390"/>
                </a:lnTo>
                <a:cubicBezTo>
                  <a:pt x="3683362" y="3667787"/>
                  <a:pt x="3719054" y="3853060"/>
                  <a:pt x="3781881" y="3983207"/>
                </a:cubicBezTo>
                <a:cubicBezTo>
                  <a:pt x="3839788" y="4122767"/>
                  <a:pt x="3922796" y="4190301"/>
                  <a:pt x="4030908" y="4185809"/>
                </a:cubicBezTo>
                <a:cubicBezTo>
                  <a:pt x="4135168" y="4185809"/>
                  <a:pt x="4201704" y="4125869"/>
                  <a:pt x="4230514" y="4005992"/>
                </a:cubicBezTo>
                <a:cubicBezTo>
                  <a:pt x="4240427" y="3949369"/>
                  <a:pt x="4254333" y="3858515"/>
                  <a:pt x="4272232" y="3733431"/>
                </a:cubicBezTo>
                <a:cubicBezTo>
                  <a:pt x="4245775" y="3726585"/>
                  <a:pt x="4211152" y="3714605"/>
                  <a:pt x="4168365" y="3697489"/>
                </a:cubicBezTo>
                <a:cubicBezTo>
                  <a:pt x="4141265" y="3683940"/>
                  <a:pt x="4110743" y="3671924"/>
                  <a:pt x="4076798" y="3661441"/>
                </a:cubicBezTo>
                <a:cubicBezTo>
                  <a:pt x="4076798" y="3719204"/>
                  <a:pt x="4072377" y="3792301"/>
                  <a:pt x="4063533" y="3880729"/>
                </a:cubicBezTo>
                <a:cubicBezTo>
                  <a:pt x="4058970" y="3899128"/>
                  <a:pt x="4056723" y="3910752"/>
                  <a:pt x="4056794" y="3915602"/>
                </a:cubicBezTo>
                <a:cubicBezTo>
                  <a:pt x="4050305" y="3943057"/>
                  <a:pt x="4043958" y="3954575"/>
                  <a:pt x="4037754" y="3950153"/>
                </a:cubicBezTo>
                <a:cubicBezTo>
                  <a:pt x="4019854" y="3954575"/>
                  <a:pt x="4001277" y="3935070"/>
                  <a:pt x="3982022" y="3891640"/>
                </a:cubicBezTo>
                <a:cubicBezTo>
                  <a:pt x="3942515" y="3777539"/>
                  <a:pt x="3913954" y="3622789"/>
                  <a:pt x="3896339" y="3427390"/>
                </a:cubicBezTo>
                <a:lnTo>
                  <a:pt x="4238750" y="3427390"/>
                </a:lnTo>
                <a:lnTo>
                  <a:pt x="4238750" y="3211952"/>
                </a:lnTo>
                <a:lnTo>
                  <a:pt x="3889707" y="3211952"/>
                </a:lnTo>
                <a:cubicBezTo>
                  <a:pt x="3889707" y="3189773"/>
                  <a:pt x="3889707" y="3142742"/>
                  <a:pt x="3889707" y="3070858"/>
                </a:cubicBezTo>
                <a:cubicBezTo>
                  <a:pt x="3885214" y="2981003"/>
                  <a:pt x="3882968" y="2913647"/>
                  <a:pt x="3882968" y="2868791"/>
                </a:cubicBezTo>
                <a:cubicBezTo>
                  <a:pt x="3983805" y="2860733"/>
                  <a:pt x="4093450" y="2849073"/>
                  <a:pt x="4211901" y="2833812"/>
                </a:cubicBezTo>
                <a:lnTo>
                  <a:pt x="4146221" y="2614416"/>
                </a:lnTo>
                <a:cubicBezTo>
                  <a:pt x="3887140" y="2654994"/>
                  <a:pt x="3579814" y="2682235"/>
                  <a:pt x="3224245" y="2696141"/>
                </a:cubicBezTo>
                <a:lnTo>
                  <a:pt x="3224245" y="3008703"/>
                </a:lnTo>
                <a:lnTo>
                  <a:pt x="3049028" y="2912863"/>
                </a:lnTo>
                <a:lnTo>
                  <a:pt x="2957033" y="3080806"/>
                </a:lnTo>
                <a:cubicBezTo>
                  <a:pt x="2948048" y="3080806"/>
                  <a:pt x="2923516" y="3083053"/>
                  <a:pt x="2883438" y="3087545"/>
                </a:cubicBezTo>
                <a:cubicBezTo>
                  <a:pt x="2852559" y="3087545"/>
                  <a:pt x="2837263" y="3087545"/>
                  <a:pt x="2837548" y="3087545"/>
                </a:cubicBezTo>
                <a:cubicBezTo>
                  <a:pt x="2918061" y="2959181"/>
                  <a:pt x="3007559" y="2809601"/>
                  <a:pt x="3106043" y="2638805"/>
                </a:cubicBezTo>
                <a:close/>
                <a:moveTo>
                  <a:pt x="8414560" y="2559327"/>
                </a:moveTo>
                <a:lnTo>
                  <a:pt x="8170134" y="2596124"/>
                </a:lnTo>
                <a:cubicBezTo>
                  <a:pt x="8175197" y="2621084"/>
                  <a:pt x="8182400" y="2647541"/>
                  <a:pt x="8191742" y="2675496"/>
                </a:cubicBezTo>
                <a:cubicBezTo>
                  <a:pt x="8218128" y="2741532"/>
                  <a:pt x="8235528" y="2783393"/>
                  <a:pt x="8243943" y="2801079"/>
                </a:cubicBezTo>
                <a:lnTo>
                  <a:pt x="7915010" y="2801079"/>
                </a:lnTo>
                <a:lnTo>
                  <a:pt x="7915010" y="3009885"/>
                </a:lnTo>
                <a:lnTo>
                  <a:pt x="8761572" y="3009885"/>
                </a:lnTo>
                <a:lnTo>
                  <a:pt x="8761572" y="2801079"/>
                </a:lnTo>
                <a:lnTo>
                  <a:pt x="8489118" y="2801079"/>
                </a:lnTo>
                <a:close/>
                <a:moveTo>
                  <a:pt x="6941576" y="2554085"/>
                </a:moveTo>
                <a:cubicBezTo>
                  <a:pt x="6867196" y="2725308"/>
                  <a:pt x="6771493" y="2875209"/>
                  <a:pt x="6654468" y="3003788"/>
                </a:cubicBezTo>
                <a:lnTo>
                  <a:pt x="6654468" y="2869647"/>
                </a:lnTo>
                <a:lnTo>
                  <a:pt x="6518937" y="2869647"/>
                </a:lnTo>
                <a:lnTo>
                  <a:pt x="6518937" y="2574302"/>
                </a:lnTo>
                <a:lnTo>
                  <a:pt x="6291197" y="2574302"/>
                </a:lnTo>
                <a:lnTo>
                  <a:pt x="6291197" y="2869647"/>
                </a:lnTo>
                <a:lnTo>
                  <a:pt x="6130100" y="2869647"/>
                </a:lnTo>
                <a:lnTo>
                  <a:pt x="6130100" y="3091931"/>
                </a:lnTo>
                <a:lnTo>
                  <a:pt x="6291197" y="3091931"/>
                </a:lnTo>
                <a:lnTo>
                  <a:pt x="6291197" y="3377114"/>
                </a:lnTo>
                <a:lnTo>
                  <a:pt x="6109990" y="3417655"/>
                </a:lnTo>
                <a:lnTo>
                  <a:pt x="6124965" y="3655771"/>
                </a:lnTo>
                <a:lnTo>
                  <a:pt x="6291197" y="3608811"/>
                </a:lnTo>
                <a:lnTo>
                  <a:pt x="6291197" y="3910467"/>
                </a:lnTo>
                <a:cubicBezTo>
                  <a:pt x="6291197" y="3955038"/>
                  <a:pt x="6273440" y="3977324"/>
                  <a:pt x="6237926" y="3977324"/>
                </a:cubicBezTo>
                <a:cubicBezTo>
                  <a:pt x="6202127" y="3977324"/>
                  <a:pt x="6161692" y="3977324"/>
                  <a:pt x="6116622" y="3977324"/>
                </a:cubicBezTo>
                <a:cubicBezTo>
                  <a:pt x="6130243" y="4047425"/>
                  <a:pt x="6139656" y="4121484"/>
                  <a:pt x="6144862" y="4199501"/>
                </a:cubicBezTo>
                <a:cubicBezTo>
                  <a:pt x="6194924" y="4195008"/>
                  <a:pt x="6255754" y="4192762"/>
                  <a:pt x="6327353" y="4192762"/>
                </a:cubicBezTo>
                <a:cubicBezTo>
                  <a:pt x="6455075" y="4177928"/>
                  <a:pt x="6518937" y="4101730"/>
                  <a:pt x="6518937" y="3964166"/>
                </a:cubicBezTo>
                <a:lnTo>
                  <a:pt x="6518937" y="3557572"/>
                </a:lnTo>
                <a:cubicBezTo>
                  <a:pt x="6525498" y="3555932"/>
                  <a:pt x="6542435" y="3550548"/>
                  <a:pt x="6569748" y="3541420"/>
                </a:cubicBezTo>
                <a:cubicBezTo>
                  <a:pt x="6601054" y="3536998"/>
                  <a:pt x="6628867" y="3530616"/>
                  <a:pt x="6653184" y="3522272"/>
                </a:cubicBezTo>
                <a:cubicBezTo>
                  <a:pt x="6648692" y="3460729"/>
                  <a:pt x="6646445" y="3384138"/>
                  <a:pt x="6646445" y="3292500"/>
                </a:cubicBezTo>
                <a:lnTo>
                  <a:pt x="6518937" y="3326089"/>
                </a:lnTo>
                <a:lnTo>
                  <a:pt x="6518937" y="3091931"/>
                </a:lnTo>
                <a:lnTo>
                  <a:pt x="6649434" y="3091931"/>
                </a:lnTo>
                <a:lnTo>
                  <a:pt x="6649521" y="3093830"/>
                </a:lnTo>
                <a:cubicBezTo>
                  <a:pt x="6652213" y="3107076"/>
                  <a:pt x="6659246" y="3123986"/>
                  <a:pt x="6670620" y="3144561"/>
                </a:cubicBezTo>
                <a:cubicBezTo>
                  <a:pt x="6684313" y="3167523"/>
                  <a:pt x="6694261" y="3182143"/>
                  <a:pt x="6700465" y="3188418"/>
                </a:cubicBezTo>
                <a:lnTo>
                  <a:pt x="6700465" y="3543773"/>
                </a:lnTo>
                <a:lnTo>
                  <a:pt x="6586328" y="3543773"/>
                </a:lnTo>
                <a:lnTo>
                  <a:pt x="6586328" y="3745947"/>
                </a:lnTo>
                <a:lnTo>
                  <a:pt x="7043412" y="3745947"/>
                </a:lnTo>
                <a:cubicBezTo>
                  <a:pt x="6996416" y="3854985"/>
                  <a:pt x="6828401" y="3941738"/>
                  <a:pt x="6539368" y="4006206"/>
                </a:cubicBezTo>
                <a:cubicBezTo>
                  <a:pt x="6572101" y="4067036"/>
                  <a:pt x="6606438" y="4136887"/>
                  <a:pt x="6642380" y="4215760"/>
                </a:cubicBezTo>
                <a:cubicBezTo>
                  <a:pt x="6946461" y="4119344"/>
                  <a:pt x="7127526" y="4002996"/>
                  <a:pt x="7185575" y="3866716"/>
                </a:cubicBezTo>
                <a:cubicBezTo>
                  <a:pt x="7256532" y="4016974"/>
                  <a:pt x="7425795" y="4126618"/>
                  <a:pt x="7693363" y="4195650"/>
                </a:cubicBezTo>
                <a:cubicBezTo>
                  <a:pt x="7707198" y="4170262"/>
                  <a:pt x="7723065" y="4139669"/>
                  <a:pt x="7740964" y="4103869"/>
                </a:cubicBezTo>
                <a:cubicBezTo>
                  <a:pt x="7758864" y="4059156"/>
                  <a:pt x="7775302" y="4019327"/>
                  <a:pt x="7790278" y="3984384"/>
                </a:cubicBezTo>
                <a:cubicBezTo>
                  <a:pt x="7544746" y="3947158"/>
                  <a:pt x="7385681" y="3867679"/>
                  <a:pt x="7313084" y="3745947"/>
                </a:cubicBezTo>
                <a:lnTo>
                  <a:pt x="7776799" y="3745947"/>
                </a:lnTo>
                <a:lnTo>
                  <a:pt x="7776799" y="3543773"/>
                </a:lnTo>
                <a:lnTo>
                  <a:pt x="7682880" y="3543773"/>
                </a:lnTo>
                <a:lnTo>
                  <a:pt x="7682880" y="3057701"/>
                </a:lnTo>
                <a:lnTo>
                  <a:pt x="7440913" y="3057701"/>
                </a:lnTo>
                <a:lnTo>
                  <a:pt x="7588746" y="2883339"/>
                </a:lnTo>
                <a:lnTo>
                  <a:pt x="7588746" y="2715289"/>
                </a:lnTo>
                <a:lnTo>
                  <a:pt x="7111552" y="2715289"/>
                </a:lnTo>
                <a:cubicBezTo>
                  <a:pt x="7138152" y="2679204"/>
                  <a:pt x="7165037" y="2632922"/>
                  <a:pt x="7192207" y="2576442"/>
                </a:cubicBezTo>
                <a:close/>
                <a:moveTo>
                  <a:pt x="2133037" y="2547346"/>
                </a:moveTo>
                <a:lnTo>
                  <a:pt x="1901126" y="2584464"/>
                </a:lnTo>
                <a:lnTo>
                  <a:pt x="1954825" y="2715289"/>
                </a:lnTo>
                <a:lnTo>
                  <a:pt x="1666112" y="2715289"/>
                </a:lnTo>
                <a:lnTo>
                  <a:pt x="1666112" y="2897138"/>
                </a:lnTo>
                <a:lnTo>
                  <a:pt x="1736814" y="2897138"/>
                </a:lnTo>
                <a:lnTo>
                  <a:pt x="1748640" y="2920190"/>
                </a:lnTo>
                <a:cubicBezTo>
                  <a:pt x="1757804" y="2937056"/>
                  <a:pt x="1768768" y="2955437"/>
                  <a:pt x="1781533" y="2975334"/>
                </a:cubicBezTo>
                <a:cubicBezTo>
                  <a:pt x="1805281" y="3019548"/>
                  <a:pt x="1820506" y="3042404"/>
                  <a:pt x="1827210" y="3043902"/>
                </a:cubicBezTo>
                <a:lnTo>
                  <a:pt x="1646002" y="3043902"/>
                </a:lnTo>
                <a:lnTo>
                  <a:pt x="1646002" y="3153225"/>
                </a:lnTo>
                <a:lnTo>
                  <a:pt x="1136129" y="3153225"/>
                </a:lnTo>
                <a:lnTo>
                  <a:pt x="1138161" y="3148278"/>
                </a:lnTo>
                <a:cubicBezTo>
                  <a:pt x="1139266" y="3143197"/>
                  <a:pt x="1139819" y="3134684"/>
                  <a:pt x="1139819" y="3122739"/>
                </a:cubicBezTo>
                <a:cubicBezTo>
                  <a:pt x="1144312" y="3096352"/>
                  <a:pt x="1146558" y="3085085"/>
                  <a:pt x="1146558" y="3088936"/>
                </a:cubicBezTo>
                <a:lnTo>
                  <a:pt x="1636589" y="3088936"/>
                </a:lnTo>
                <a:lnTo>
                  <a:pt x="1636589" y="2639875"/>
                </a:lnTo>
                <a:lnTo>
                  <a:pt x="941710" y="2639875"/>
                </a:lnTo>
                <a:lnTo>
                  <a:pt x="941710" y="2887297"/>
                </a:lnTo>
                <a:cubicBezTo>
                  <a:pt x="950553" y="3107941"/>
                  <a:pt x="908050" y="3277239"/>
                  <a:pt x="814202" y="3395192"/>
                </a:cubicBezTo>
                <a:cubicBezTo>
                  <a:pt x="837592" y="3440476"/>
                  <a:pt x="874711" y="3507225"/>
                  <a:pt x="925557" y="3595440"/>
                </a:cubicBezTo>
                <a:cubicBezTo>
                  <a:pt x="1029461" y="3462726"/>
                  <a:pt x="1076992" y="3342562"/>
                  <a:pt x="1068149" y="3234950"/>
                </a:cubicBezTo>
                <a:lnTo>
                  <a:pt x="1068149" y="3588808"/>
                </a:lnTo>
                <a:lnTo>
                  <a:pt x="1551226" y="3588808"/>
                </a:lnTo>
                <a:lnTo>
                  <a:pt x="1551226" y="3687434"/>
                </a:lnTo>
                <a:lnTo>
                  <a:pt x="980647" y="3687434"/>
                </a:lnTo>
                <a:lnTo>
                  <a:pt x="980647" y="3876130"/>
                </a:lnTo>
                <a:lnTo>
                  <a:pt x="1551226" y="3876130"/>
                </a:lnTo>
                <a:lnTo>
                  <a:pt x="1551226" y="3974970"/>
                </a:lnTo>
                <a:lnTo>
                  <a:pt x="846399" y="3974970"/>
                </a:lnTo>
                <a:lnTo>
                  <a:pt x="846399" y="4163666"/>
                </a:lnTo>
                <a:lnTo>
                  <a:pt x="2491816" y="4163666"/>
                </a:lnTo>
                <a:lnTo>
                  <a:pt x="2491816" y="3974970"/>
                </a:lnTo>
                <a:lnTo>
                  <a:pt x="1786989" y="3974970"/>
                </a:lnTo>
                <a:lnTo>
                  <a:pt x="1786989" y="3876130"/>
                </a:lnTo>
                <a:lnTo>
                  <a:pt x="2357568" y="3876130"/>
                </a:lnTo>
                <a:lnTo>
                  <a:pt x="2357568" y="3687434"/>
                </a:lnTo>
                <a:lnTo>
                  <a:pt x="1786989" y="3687434"/>
                </a:lnTo>
                <a:lnTo>
                  <a:pt x="1786989" y="3566558"/>
                </a:lnTo>
                <a:lnTo>
                  <a:pt x="1647072" y="3566558"/>
                </a:lnTo>
                <a:lnTo>
                  <a:pt x="1647072" y="3225751"/>
                </a:lnTo>
                <a:lnTo>
                  <a:pt x="1941347" y="3225751"/>
                </a:lnTo>
                <a:lnTo>
                  <a:pt x="1941347" y="3317745"/>
                </a:lnTo>
                <a:lnTo>
                  <a:pt x="1686330" y="3317745"/>
                </a:lnTo>
                <a:lnTo>
                  <a:pt x="1686330" y="3499595"/>
                </a:lnTo>
                <a:lnTo>
                  <a:pt x="1941347" y="3499595"/>
                </a:lnTo>
                <a:lnTo>
                  <a:pt x="1941347" y="3640581"/>
                </a:lnTo>
                <a:lnTo>
                  <a:pt x="2170477" y="3640581"/>
                </a:lnTo>
                <a:lnTo>
                  <a:pt x="2170477" y="3499595"/>
                </a:lnTo>
                <a:lnTo>
                  <a:pt x="2432233" y="3499595"/>
                </a:lnTo>
                <a:lnTo>
                  <a:pt x="2432233" y="3317745"/>
                </a:lnTo>
                <a:lnTo>
                  <a:pt x="2170477" y="3317745"/>
                </a:lnTo>
                <a:lnTo>
                  <a:pt x="2170477" y="3225751"/>
                </a:lnTo>
                <a:lnTo>
                  <a:pt x="2479300" y="3225751"/>
                </a:lnTo>
                <a:lnTo>
                  <a:pt x="2479300" y="3043902"/>
                </a:lnTo>
                <a:lnTo>
                  <a:pt x="2277875" y="3043902"/>
                </a:lnTo>
                <a:lnTo>
                  <a:pt x="2370900" y="2887130"/>
                </a:lnTo>
                <a:lnTo>
                  <a:pt x="2445711" y="2897138"/>
                </a:lnTo>
                <a:lnTo>
                  <a:pt x="2445711" y="2715289"/>
                </a:lnTo>
                <a:lnTo>
                  <a:pt x="2180639" y="2715289"/>
                </a:lnTo>
                <a:cubicBezTo>
                  <a:pt x="2177929" y="2704378"/>
                  <a:pt x="2172296" y="2682164"/>
                  <a:pt x="2163738" y="2648646"/>
                </a:cubicBezTo>
                <a:cubicBezTo>
                  <a:pt x="2150331" y="2612419"/>
                  <a:pt x="2140097" y="2578652"/>
                  <a:pt x="2133037" y="2547346"/>
                </a:cubicBezTo>
                <a:close/>
                <a:moveTo>
                  <a:pt x="0" y="0"/>
                </a:moveTo>
                <a:lnTo>
                  <a:pt x="12192000" y="0"/>
                </a:lnTo>
                <a:lnTo>
                  <a:pt x="12192000" y="6858000"/>
                </a:lnTo>
                <a:lnTo>
                  <a:pt x="0" y="6858000"/>
                </a:lnTo>
                <a:close/>
              </a:path>
            </a:pathLst>
          </a:cu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678293660"/>
      </p:ext>
    </p:extLst>
  </p:cSld>
  <p:clrMapOvr>
    <a:masterClrMapping/>
  </p:clrMapOvr>
  <p:transition spd="slow">
    <p:wipe dir="u"/>
  </p:transition>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44527647-730B-42F7-B382-EA723FF41E8A}"/>
              </a:ext>
            </a:extLst>
          </p:cNvPr>
          <p:cNvSpPr/>
          <p:nvPr/>
        </p:nvSpPr>
        <p:spPr>
          <a:xfrm>
            <a:off x="0" y="0"/>
            <a:ext cx="12192000" cy="6858000"/>
          </a:xfrm>
          <a:custGeom>
            <a:avLst/>
            <a:gdLst/>
            <a:ahLst/>
            <a:cxnLst/>
            <a:rect l="l" t="t" r="r" b="b"/>
            <a:pathLst>
              <a:path w="12192000" h="6858000">
                <a:moveTo>
                  <a:pt x="8723062" y="3346627"/>
                </a:moveTo>
                <a:cubicBezTo>
                  <a:pt x="8730906" y="3369162"/>
                  <a:pt x="8747202" y="3398258"/>
                  <a:pt x="8771948" y="3433915"/>
                </a:cubicBezTo>
                <a:cubicBezTo>
                  <a:pt x="8793484" y="3415231"/>
                  <a:pt x="8810671" y="3397331"/>
                  <a:pt x="8823508" y="3380216"/>
                </a:cubicBezTo>
                <a:lnTo>
                  <a:pt x="8831582" y="3364859"/>
                </a:lnTo>
                <a:lnTo>
                  <a:pt x="8848458" y="3447841"/>
                </a:lnTo>
                <a:cubicBezTo>
                  <a:pt x="8874398" y="3552819"/>
                  <a:pt x="8912292" y="3648872"/>
                  <a:pt x="8962141" y="3735999"/>
                </a:cubicBezTo>
                <a:cubicBezTo>
                  <a:pt x="8923382" y="3782210"/>
                  <a:pt x="8877776" y="3828180"/>
                  <a:pt x="8825326" y="3873910"/>
                </a:cubicBezTo>
                <a:lnTo>
                  <a:pt x="8725496" y="3950494"/>
                </a:lnTo>
                <a:lnTo>
                  <a:pt x="8499816" y="3729046"/>
                </a:lnTo>
                <a:cubicBezTo>
                  <a:pt x="8556795" y="3645110"/>
                  <a:pt x="8606002" y="3549514"/>
                  <a:pt x="8647434" y="3442259"/>
                </a:cubicBezTo>
                <a:lnTo>
                  <a:pt x="8635994" y="3436564"/>
                </a:lnTo>
                <a:close/>
                <a:moveTo>
                  <a:pt x="1263690" y="3321810"/>
                </a:moveTo>
                <a:lnTo>
                  <a:pt x="1451530" y="3321810"/>
                </a:lnTo>
                <a:lnTo>
                  <a:pt x="1451530" y="3427069"/>
                </a:lnTo>
                <a:lnTo>
                  <a:pt x="1263690" y="3427069"/>
                </a:lnTo>
                <a:close/>
                <a:moveTo>
                  <a:pt x="7306237" y="3253028"/>
                </a:moveTo>
                <a:lnTo>
                  <a:pt x="7467228" y="3253028"/>
                </a:lnTo>
                <a:lnTo>
                  <a:pt x="7467228" y="3543773"/>
                </a:lnTo>
                <a:lnTo>
                  <a:pt x="7300247" y="3543773"/>
                </a:lnTo>
                <a:lnTo>
                  <a:pt x="7300033" y="3517138"/>
                </a:lnTo>
                <a:close/>
                <a:moveTo>
                  <a:pt x="6916117" y="3253028"/>
                </a:moveTo>
                <a:lnTo>
                  <a:pt x="7083098" y="3253028"/>
                </a:lnTo>
                <a:lnTo>
                  <a:pt x="7076786" y="3543773"/>
                </a:lnTo>
                <a:lnTo>
                  <a:pt x="6916117" y="3543773"/>
                </a:lnTo>
                <a:close/>
                <a:moveTo>
                  <a:pt x="10590767" y="3123166"/>
                </a:moveTo>
                <a:lnTo>
                  <a:pt x="10902692" y="3123166"/>
                </a:lnTo>
                <a:lnTo>
                  <a:pt x="10902692" y="3228853"/>
                </a:lnTo>
                <a:lnTo>
                  <a:pt x="10590767" y="3228853"/>
                </a:lnTo>
                <a:close/>
                <a:moveTo>
                  <a:pt x="10043079" y="3123166"/>
                </a:moveTo>
                <a:lnTo>
                  <a:pt x="10355005" y="3123166"/>
                </a:lnTo>
                <a:lnTo>
                  <a:pt x="10355005" y="3228853"/>
                </a:lnTo>
                <a:lnTo>
                  <a:pt x="10043079" y="3228853"/>
                </a:lnTo>
                <a:close/>
                <a:moveTo>
                  <a:pt x="8985354" y="3071393"/>
                </a:moveTo>
                <a:lnTo>
                  <a:pt x="9210526" y="3071393"/>
                </a:lnTo>
                <a:cubicBezTo>
                  <a:pt x="9183641" y="3266863"/>
                  <a:pt x="9145666" y="3423218"/>
                  <a:pt x="9096602" y="3540457"/>
                </a:cubicBezTo>
                <a:cubicBezTo>
                  <a:pt x="9047538" y="3423218"/>
                  <a:pt x="9009707" y="3269573"/>
                  <a:pt x="8983107" y="3079523"/>
                </a:cubicBezTo>
                <a:close/>
                <a:moveTo>
                  <a:pt x="8150772" y="3013629"/>
                </a:moveTo>
                <a:cubicBezTo>
                  <a:pt x="8049008" y="3157326"/>
                  <a:pt x="7954767" y="3269787"/>
                  <a:pt x="7868050" y="3351013"/>
                </a:cubicBezTo>
                <a:lnTo>
                  <a:pt x="8002190" y="3497669"/>
                </a:lnTo>
                <a:cubicBezTo>
                  <a:pt x="8115650" y="3385850"/>
                  <a:pt x="8221123" y="3262299"/>
                  <a:pt x="8318608" y="3127017"/>
                </a:cubicBezTo>
                <a:close/>
                <a:moveTo>
                  <a:pt x="7003405" y="2903985"/>
                </a:moveTo>
                <a:lnTo>
                  <a:pt x="7334264" y="2903985"/>
                </a:lnTo>
                <a:lnTo>
                  <a:pt x="7201300" y="3057701"/>
                </a:lnTo>
                <a:lnTo>
                  <a:pt x="6865199" y="3057701"/>
                </a:lnTo>
                <a:cubicBezTo>
                  <a:pt x="6915761" y="3017480"/>
                  <a:pt x="6961829" y="2966241"/>
                  <a:pt x="7003405" y="2903985"/>
                </a:cubicBezTo>
                <a:close/>
                <a:moveTo>
                  <a:pt x="1941347" y="2897138"/>
                </a:moveTo>
                <a:lnTo>
                  <a:pt x="2155171" y="2897138"/>
                </a:lnTo>
                <a:lnTo>
                  <a:pt x="2153201" y="2898690"/>
                </a:lnTo>
                <a:cubicBezTo>
                  <a:pt x="2148923" y="2903860"/>
                  <a:pt x="2143307" y="2913683"/>
                  <a:pt x="2136354" y="2928160"/>
                </a:cubicBezTo>
                <a:cubicBezTo>
                  <a:pt x="2104262" y="2980647"/>
                  <a:pt x="2081335" y="3019227"/>
                  <a:pt x="2067572" y="3043902"/>
                </a:cubicBezTo>
                <a:lnTo>
                  <a:pt x="2035032" y="3043902"/>
                </a:lnTo>
                <a:lnTo>
                  <a:pt x="2034277" y="3041308"/>
                </a:lnTo>
                <a:cubicBezTo>
                  <a:pt x="2031835" y="3033196"/>
                  <a:pt x="2029526" y="3025823"/>
                  <a:pt x="2027351" y="3019191"/>
                </a:cubicBezTo>
                <a:cubicBezTo>
                  <a:pt x="1987201" y="2949661"/>
                  <a:pt x="1958533" y="2908976"/>
                  <a:pt x="1941347" y="2897138"/>
                </a:cubicBezTo>
                <a:close/>
                <a:moveTo>
                  <a:pt x="3653945" y="2890506"/>
                </a:moveTo>
                <a:cubicBezTo>
                  <a:pt x="3653945" y="2927375"/>
                  <a:pt x="3656191" y="2988063"/>
                  <a:pt x="3660683" y="3072569"/>
                </a:cubicBezTo>
                <a:cubicBezTo>
                  <a:pt x="3660683" y="3143312"/>
                  <a:pt x="3660683" y="3189773"/>
                  <a:pt x="3660683" y="3211952"/>
                </a:cubicBezTo>
                <a:lnTo>
                  <a:pt x="3453376" y="3211952"/>
                </a:lnTo>
                <a:lnTo>
                  <a:pt x="3453376" y="2900989"/>
                </a:lnTo>
                <a:cubicBezTo>
                  <a:pt x="3468637" y="2898422"/>
                  <a:pt x="3502475" y="2897138"/>
                  <a:pt x="3554890" y="2897138"/>
                </a:cubicBezTo>
                <a:cubicBezTo>
                  <a:pt x="3608803" y="2892717"/>
                  <a:pt x="3641822" y="2890506"/>
                  <a:pt x="3653945" y="2890506"/>
                </a:cubicBezTo>
                <a:close/>
                <a:moveTo>
                  <a:pt x="10590767" y="2842263"/>
                </a:moveTo>
                <a:lnTo>
                  <a:pt x="10902692" y="2842263"/>
                </a:lnTo>
                <a:lnTo>
                  <a:pt x="10902692" y="2947949"/>
                </a:lnTo>
                <a:lnTo>
                  <a:pt x="10590767" y="2947949"/>
                </a:lnTo>
                <a:close/>
                <a:moveTo>
                  <a:pt x="10043079" y="2842263"/>
                </a:moveTo>
                <a:lnTo>
                  <a:pt x="10355005" y="2842263"/>
                </a:lnTo>
                <a:lnTo>
                  <a:pt x="10355005" y="2947949"/>
                </a:lnTo>
                <a:lnTo>
                  <a:pt x="10043079" y="2947949"/>
                </a:lnTo>
                <a:close/>
                <a:moveTo>
                  <a:pt x="1157362" y="2815092"/>
                </a:moveTo>
                <a:lnTo>
                  <a:pt x="1420937" y="2815092"/>
                </a:lnTo>
                <a:lnTo>
                  <a:pt x="1420937" y="2913719"/>
                </a:lnTo>
                <a:lnTo>
                  <a:pt x="1157362" y="2913719"/>
                </a:lnTo>
                <a:close/>
                <a:moveTo>
                  <a:pt x="4947861" y="2650786"/>
                </a:moveTo>
                <a:lnTo>
                  <a:pt x="4947861" y="2886334"/>
                </a:lnTo>
                <a:lnTo>
                  <a:pt x="5196246" y="2886334"/>
                </a:lnTo>
                <a:cubicBezTo>
                  <a:pt x="5196246" y="2908442"/>
                  <a:pt x="5193999" y="2957327"/>
                  <a:pt x="5189507" y="3032990"/>
                </a:cubicBezTo>
                <a:cubicBezTo>
                  <a:pt x="5189507" y="3112648"/>
                  <a:pt x="5187367" y="3165527"/>
                  <a:pt x="5183088" y="3191627"/>
                </a:cubicBezTo>
                <a:cubicBezTo>
                  <a:pt x="5169539" y="3438515"/>
                  <a:pt x="5140372" y="3609061"/>
                  <a:pt x="5095587" y="3703266"/>
                </a:cubicBezTo>
                <a:cubicBezTo>
                  <a:pt x="5060643" y="3803604"/>
                  <a:pt x="4968898" y="3919025"/>
                  <a:pt x="4820352" y="4049528"/>
                </a:cubicBezTo>
                <a:lnTo>
                  <a:pt x="5000063" y="4215332"/>
                </a:lnTo>
                <a:cubicBezTo>
                  <a:pt x="5292305" y="4007382"/>
                  <a:pt x="5436180" y="3661654"/>
                  <a:pt x="5431687" y="3178149"/>
                </a:cubicBezTo>
                <a:cubicBezTo>
                  <a:pt x="5436394" y="3149980"/>
                  <a:pt x="5438747" y="3096174"/>
                  <a:pt x="5438747" y="3016731"/>
                </a:cubicBezTo>
                <a:cubicBezTo>
                  <a:pt x="5443169" y="2944776"/>
                  <a:pt x="5445379" y="2901310"/>
                  <a:pt x="5445379" y="2886334"/>
                </a:cubicBezTo>
                <a:lnTo>
                  <a:pt x="5693015" y="2886334"/>
                </a:lnTo>
                <a:cubicBezTo>
                  <a:pt x="5688522" y="3253028"/>
                  <a:pt x="5679573" y="3555076"/>
                  <a:pt x="5666165" y="3792479"/>
                </a:cubicBezTo>
                <a:cubicBezTo>
                  <a:pt x="5670587" y="3890392"/>
                  <a:pt x="5624448" y="3939385"/>
                  <a:pt x="5527746" y="3939456"/>
                </a:cubicBezTo>
                <a:cubicBezTo>
                  <a:pt x="5498579" y="3939456"/>
                  <a:pt x="5457253" y="3937245"/>
                  <a:pt x="5403769" y="3932824"/>
                </a:cubicBezTo>
                <a:cubicBezTo>
                  <a:pt x="5368611" y="3932824"/>
                  <a:pt x="5335236" y="3932824"/>
                  <a:pt x="5303644" y="3932824"/>
                </a:cubicBezTo>
                <a:cubicBezTo>
                  <a:pt x="5326179" y="4016903"/>
                  <a:pt x="5340121" y="4093172"/>
                  <a:pt x="5345469" y="4161633"/>
                </a:cubicBezTo>
                <a:cubicBezTo>
                  <a:pt x="5457717" y="4161633"/>
                  <a:pt x="5549390" y="4159422"/>
                  <a:pt x="5620489" y="4155001"/>
                </a:cubicBezTo>
                <a:cubicBezTo>
                  <a:pt x="5821522" y="4159422"/>
                  <a:pt x="5919685" y="4058514"/>
                  <a:pt x="5914978" y="3852275"/>
                </a:cubicBezTo>
                <a:cubicBezTo>
                  <a:pt x="5928386" y="3508473"/>
                  <a:pt x="5939688" y="3107977"/>
                  <a:pt x="5948888" y="2650786"/>
                </a:cubicBezTo>
                <a:close/>
                <a:moveTo>
                  <a:pt x="9807317" y="2646935"/>
                </a:moveTo>
                <a:lnTo>
                  <a:pt x="9807317" y="3424181"/>
                </a:lnTo>
                <a:lnTo>
                  <a:pt x="10355005" y="3424181"/>
                </a:lnTo>
                <a:lnTo>
                  <a:pt x="10355005" y="3523235"/>
                </a:lnTo>
                <a:lnTo>
                  <a:pt x="9656917" y="3523235"/>
                </a:lnTo>
                <a:lnTo>
                  <a:pt x="9656917" y="3725409"/>
                </a:lnTo>
                <a:lnTo>
                  <a:pt x="10240867" y="3725409"/>
                </a:lnTo>
                <a:cubicBezTo>
                  <a:pt x="10120704" y="3820684"/>
                  <a:pt x="9919350" y="3908363"/>
                  <a:pt x="9636807" y="3988448"/>
                </a:cubicBezTo>
                <a:cubicBezTo>
                  <a:pt x="9661552" y="4022608"/>
                  <a:pt x="9689257" y="4070316"/>
                  <a:pt x="9719922" y="4131575"/>
                </a:cubicBezTo>
                <a:cubicBezTo>
                  <a:pt x="9728694" y="4144768"/>
                  <a:pt x="9737929" y="4159280"/>
                  <a:pt x="9747628" y="4175112"/>
                </a:cubicBezTo>
                <a:cubicBezTo>
                  <a:pt x="10057556" y="4065931"/>
                  <a:pt x="10260015" y="3951829"/>
                  <a:pt x="10355005" y="3832807"/>
                </a:cubicBezTo>
                <a:lnTo>
                  <a:pt x="10355005" y="4201961"/>
                </a:lnTo>
                <a:lnTo>
                  <a:pt x="10590767" y="4201961"/>
                </a:lnTo>
                <a:lnTo>
                  <a:pt x="10590767" y="3839439"/>
                </a:lnTo>
                <a:cubicBezTo>
                  <a:pt x="10703941" y="3967803"/>
                  <a:pt x="10908753" y="4070744"/>
                  <a:pt x="11205204" y="4148262"/>
                </a:cubicBezTo>
                <a:cubicBezTo>
                  <a:pt x="11237081" y="4087075"/>
                  <a:pt x="11271667" y="4021431"/>
                  <a:pt x="11308965" y="3951330"/>
                </a:cubicBezTo>
                <a:cubicBezTo>
                  <a:pt x="11034621" y="3899984"/>
                  <a:pt x="10831022" y="3824677"/>
                  <a:pt x="10698165" y="3725409"/>
                </a:cubicBezTo>
                <a:lnTo>
                  <a:pt x="11295487" y="3725409"/>
                </a:lnTo>
                <a:lnTo>
                  <a:pt x="11295487" y="3523235"/>
                </a:lnTo>
                <a:lnTo>
                  <a:pt x="10590767" y="3523235"/>
                </a:lnTo>
                <a:lnTo>
                  <a:pt x="10590767" y="3424181"/>
                </a:lnTo>
                <a:lnTo>
                  <a:pt x="11138454" y="3424181"/>
                </a:lnTo>
                <a:lnTo>
                  <a:pt x="11138454" y="2646935"/>
                </a:lnTo>
                <a:close/>
                <a:moveTo>
                  <a:pt x="4534635" y="2570665"/>
                </a:moveTo>
                <a:lnTo>
                  <a:pt x="4534635" y="3028712"/>
                </a:lnTo>
                <a:lnTo>
                  <a:pt x="4346688" y="3042190"/>
                </a:lnTo>
                <a:lnTo>
                  <a:pt x="4361450" y="3276134"/>
                </a:lnTo>
                <a:lnTo>
                  <a:pt x="4534635" y="3256023"/>
                </a:lnTo>
                <a:lnTo>
                  <a:pt x="4534635" y="3700271"/>
                </a:lnTo>
                <a:cubicBezTo>
                  <a:pt x="4539128" y="3764453"/>
                  <a:pt x="4514525" y="3829847"/>
                  <a:pt x="4460826" y="3896454"/>
                </a:cubicBezTo>
                <a:lnTo>
                  <a:pt x="4621816" y="4061509"/>
                </a:lnTo>
                <a:cubicBezTo>
                  <a:pt x="4662821" y="4026637"/>
                  <a:pt x="4703577" y="3993476"/>
                  <a:pt x="4744083" y="3962027"/>
                </a:cubicBezTo>
                <a:cubicBezTo>
                  <a:pt x="4792932" y="3908684"/>
                  <a:pt x="4888849" y="3828385"/>
                  <a:pt x="5031833" y="3721130"/>
                </a:cubicBezTo>
                <a:cubicBezTo>
                  <a:pt x="5041389" y="3711503"/>
                  <a:pt x="5050445" y="3701840"/>
                  <a:pt x="5059003" y="3692141"/>
                </a:cubicBezTo>
                <a:cubicBezTo>
                  <a:pt x="5036325" y="3587667"/>
                  <a:pt x="5021527" y="3506904"/>
                  <a:pt x="5014610" y="3449853"/>
                </a:cubicBezTo>
                <a:cubicBezTo>
                  <a:pt x="4934882" y="3511682"/>
                  <a:pt x="4853477" y="3578824"/>
                  <a:pt x="4770397" y="3651278"/>
                </a:cubicBezTo>
                <a:lnTo>
                  <a:pt x="4770397" y="3234094"/>
                </a:lnTo>
                <a:lnTo>
                  <a:pt x="5038893" y="3207138"/>
                </a:lnTo>
                <a:lnTo>
                  <a:pt x="5031298" y="2973301"/>
                </a:lnTo>
                <a:lnTo>
                  <a:pt x="4770397" y="3000151"/>
                </a:lnTo>
                <a:lnTo>
                  <a:pt x="4770397" y="2570665"/>
                </a:lnTo>
                <a:close/>
                <a:moveTo>
                  <a:pt x="8905018" y="2567028"/>
                </a:moveTo>
                <a:cubicBezTo>
                  <a:pt x="8844902" y="2842940"/>
                  <a:pt x="8768917" y="3055561"/>
                  <a:pt x="8677065" y="3204892"/>
                </a:cubicBezTo>
                <a:lnTo>
                  <a:pt x="8501634" y="3010206"/>
                </a:lnTo>
                <a:lnTo>
                  <a:pt x="8351341" y="3132259"/>
                </a:lnTo>
                <a:cubicBezTo>
                  <a:pt x="8466966" y="3260177"/>
                  <a:pt x="8553082" y="3354845"/>
                  <a:pt x="8609686" y="3416261"/>
                </a:cubicBezTo>
                <a:lnTo>
                  <a:pt x="8622027" y="3429611"/>
                </a:lnTo>
                <a:lnTo>
                  <a:pt x="8453604" y="3345771"/>
                </a:lnTo>
                <a:cubicBezTo>
                  <a:pt x="8412528" y="3447108"/>
                  <a:pt x="8376978" y="3525446"/>
                  <a:pt x="8346955" y="3580785"/>
                </a:cubicBezTo>
                <a:lnTo>
                  <a:pt x="8157725" y="3392838"/>
                </a:lnTo>
                <a:lnTo>
                  <a:pt x="8009036" y="3529225"/>
                </a:lnTo>
                <a:lnTo>
                  <a:pt x="8223833" y="3751402"/>
                </a:lnTo>
                <a:cubicBezTo>
                  <a:pt x="8128701" y="3846677"/>
                  <a:pt x="8010106" y="3934286"/>
                  <a:pt x="7868050" y="4014228"/>
                </a:cubicBezTo>
                <a:cubicBezTo>
                  <a:pt x="7918754" y="4108077"/>
                  <a:pt x="7953519" y="4176395"/>
                  <a:pt x="7972346" y="4219183"/>
                </a:cubicBezTo>
                <a:cubicBezTo>
                  <a:pt x="8166960" y="4095312"/>
                  <a:pt x="8298212" y="3990160"/>
                  <a:pt x="8366103" y="3903728"/>
                </a:cubicBezTo>
                <a:cubicBezTo>
                  <a:pt x="8373519" y="3917777"/>
                  <a:pt x="8392881" y="3940454"/>
                  <a:pt x="8424188" y="3971761"/>
                </a:cubicBezTo>
                <a:cubicBezTo>
                  <a:pt x="8482807" y="4025888"/>
                  <a:pt x="8532406" y="4070352"/>
                  <a:pt x="8572983" y="4105153"/>
                </a:cubicBezTo>
                <a:lnTo>
                  <a:pt x="8611920" y="4064825"/>
                </a:lnTo>
                <a:lnTo>
                  <a:pt x="8736862" y="4219183"/>
                </a:lnTo>
                <a:cubicBezTo>
                  <a:pt x="8896461" y="4117562"/>
                  <a:pt x="9016624" y="4019113"/>
                  <a:pt x="9097351" y="3923838"/>
                </a:cubicBezTo>
                <a:cubicBezTo>
                  <a:pt x="9177008" y="4009843"/>
                  <a:pt x="9286189" y="4103834"/>
                  <a:pt x="9424894" y="4205812"/>
                </a:cubicBezTo>
                <a:cubicBezTo>
                  <a:pt x="9472460" y="4128437"/>
                  <a:pt x="9507582" y="4076093"/>
                  <a:pt x="9530260" y="4048780"/>
                </a:cubicBezTo>
                <a:cubicBezTo>
                  <a:pt x="9539887" y="4029596"/>
                  <a:pt x="9547696" y="4011162"/>
                  <a:pt x="9553686" y="3993476"/>
                </a:cubicBezTo>
                <a:cubicBezTo>
                  <a:pt x="9415837" y="3918454"/>
                  <a:pt x="9306192" y="3835017"/>
                  <a:pt x="9224753" y="3743166"/>
                </a:cubicBezTo>
                <a:cubicBezTo>
                  <a:pt x="9322595" y="3590983"/>
                  <a:pt x="9386741" y="3367058"/>
                  <a:pt x="9417192" y="3071393"/>
                </a:cubicBezTo>
                <a:lnTo>
                  <a:pt x="9533469" y="3071393"/>
                </a:lnTo>
                <a:lnTo>
                  <a:pt x="9533469" y="2849109"/>
                </a:lnTo>
                <a:lnTo>
                  <a:pt x="9063656" y="2849109"/>
                </a:lnTo>
                <a:cubicBezTo>
                  <a:pt x="9067720" y="2838626"/>
                  <a:pt x="9076350" y="2809280"/>
                  <a:pt x="9089542" y="2761072"/>
                </a:cubicBezTo>
                <a:cubicBezTo>
                  <a:pt x="9107442" y="2698530"/>
                  <a:pt x="9121170" y="2646151"/>
                  <a:pt x="9130726" y="2603933"/>
                </a:cubicBezTo>
                <a:close/>
                <a:moveTo>
                  <a:pt x="2884615" y="2563819"/>
                </a:moveTo>
                <a:cubicBezTo>
                  <a:pt x="2803745" y="2750233"/>
                  <a:pt x="2730578" y="2897994"/>
                  <a:pt x="2665112" y="3007104"/>
                </a:cubicBezTo>
                <a:cubicBezTo>
                  <a:pt x="2638298" y="3051746"/>
                  <a:pt x="2610486" y="3086654"/>
                  <a:pt x="2581675" y="3111828"/>
                </a:cubicBezTo>
                <a:lnTo>
                  <a:pt x="2642648" y="3302983"/>
                </a:lnTo>
                <a:cubicBezTo>
                  <a:pt x="2680658" y="3294069"/>
                  <a:pt x="2735356" y="3289612"/>
                  <a:pt x="2806741" y="3289612"/>
                </a:cubicBezTo>
                <a:cubicBezTo>
                  <a:pt x="2833625" y="3285119"/>
                  <a:pt x="2848102" y="3282873"/>
                  <a:pt x="2850170" y="3282873"/>
                </a:cubicBezTo>
                <a:cubicBezTo>
                  <a:pt x="2838689" y="3287009"/>
                  <a:pt x="2817224" y="3311505"/>
                  <a:pt x="2785774" y="3356362"/>
                </a:cubicBezTo>
                <a:cubicBezTo>
                  <a:pt x="2758176" y="3402430"/>
                  <a:pt x="2735249" y="3436874"/>
                  <a:pt x="2716992" y="3459695"/>
                </a:cubicBezTo>
                <a:cubicBezTo>
                  <a:pt x="2700020" y="3489432"/>
                  <a:pt x="2666110" y="3525695"/>
                  <a:pt x="2615264" y="3568483"/>
                </a:cubicBezTo>
                <a:lnTo>
                  <a:pt x="2675488" y="3752793"/>
                </a:lnTo>
                <a:cubicBezTo>
                  <a:pt x="2768552" y="3739172"/>
                  <a:pt x="2932216" y="3720666"/>
                  <a:pt x="3166482" y="3697276"/>
                </a:cubicBezTo>
                <a:cubicBezTo>
                  <a:pt x="3166482" y="3639298"/>
                  <a:pt x="3168513" y="3589806"/>
                  <a:pt x="3172579" y="3548801"/>
                </a:cubicBezTo>
                <a:cubicBezTo>
                  <a:pt x="3177428" y="3534253"/>
                  <a:pt x="3179853" y="3514713"/>
                  <a:pt x="3179853" y="3490181"/>
                </a:cubicBezTo>
                <a:lnTo>
                  <a:pt x="2904618" y="3517031"/>
                </a:lnTo>
                <a:cubicBezTo>
                  <a:pt x="2993778" y="3401770"/>
                  <a:pt x="3079006" y="3279290"/>
                  <a:pt x="3160304" y="3149588"/>
                </a:cubicBezTo>
                <a:lnTo>
                  <a:pt x="3224245" y="3043981"/>
                </a:lnTo>
                <a:lnTo>
                  <a:pt x="3224245" y="3876665"/>
                </a:lnTo>
                <a:cubicBezTo>
                  <a:pt x="3224245" y="3924801"/>
                  <a:pt x="3214177" y="3964514"/>
                  <a:pt x="3194039" y="3995803"/>
                </a:cubicBezTo>
                <a:lnTo>
                  <a:pt x="3180269" y="4012497"/>
                </a:lnTo>
                <a:lnTo>
                  <a:pt x="3186592" y="3812376"/>
                </a:lnTo>
                <a:cubicBezTo>
                  <a:pt x="3110429" y="3826353"/>
                  <a:pt x="3017686" y="3839902"/>
                  <a:pt x="2908362" y="3853024"/>
                </a:cubicBezTo>
                <a:cubicBezTo>
                  <a:pt x="2773936" y="3870924"/>
                  <a:pt x="2667287" y="3885186"/>
                  <a:pt x="2588414" y="3895812"/>
                </a:cubicBezTo>
                <a:lnTo>
                  <a:pt x="2618366" y="4108469"/>
                </a:lnTo>
                <a:cubicBezTo>
                  <a:pt x="2709754" y="4092816"/>
                  <a:pt x="2802239" y="4078090"/>
                  <a:pt x="2895820" y="4064290"/>
                </a:cubicBezTo>
                <a:lnTo>
                  <a:pt x="3172233" y="4026710"/>
                </a:lnTo>
                <a:lnTo>
                  <a:pt x="3277944" y="4178748"/>
                </a:lnTo>
                <a:cubicBezTo>
                  <a:pt x="3301478" y="4184953"/>
                  <a:pt x="3320697" y="4186450"/>
                  <a:pt x="3335601" y="4183241"/>
                </a:cubicBezTo>
                <a:cubicBezTo>
                  <a:pt x="3362059" y="4165627"/>
                  <a:pt x="3381884" y="4154680"/>
                  <a:pt x="3395077" y="4150401"/>
                </a:cubicBezTo>
                <a:cubicBezTo>
                  <a:pt x="3501547" y="4097130"/>
                  <a:pt x="3608233" y="4048352"/>
                  <a:pt x="3715131" y="4004066"/>
                </a:cubicBezTo>
                <a:cubicBezTo>
                  <a:pt x="3710639" y="3964130"/>
                  <a:pt x="3708393" y="3890214"/>
                  <a:pt x="3708393" y="3782317"/>
                </a:cubicBezTo>
                <a:cubicBezTo>
                  <a:pt x="3601636" y="3824677"/>
                  <a:pt x="3516630" y="3862723"/>
                  <a:pt x="3453376" y="3896454"/>
                </a:cubicBezTo>
                <a:lnTo>
                  <a:pt x="3453376" y="3427390"/>
                </a:lnTo>
                <a:lnTo>
                  <a:pt x="3674804" y="3427390"/>
                </a:lnTo>
                <a:cubicBezTo>
                  <a:pt x="3683362" y="3667787"/>
                  <a:pt x="3719054" y="3853060"/>
                  <a:pt x="3781881" y="3983207"/>
                </a:cubicBezTo>
                <a:cubicBezTo>
                  <a:pt x="3839788" y="4122767"/>
                  <a:pt x="3922796" y="4190301"/>
                  <a:pt x="4030908" y="4185809"/>
                </a:cubicBezTo>
                <a:cubicBezTo>
                  <a:pt x="4135168" y="4185809"/>
                  <a:pt x="4201704" y="4125869"/>
                  <a:pt x="4230514" y="4005992"/>
                </a:cubicBezTo>
                <a:cubicBezTo>
                  <a:pt x="4240427" y="3949369"/>
                  <a:pt x="4254333" y="3858515"/>
                  <a:pt x="4272232" y="3733431"/>
                </a:cubicBezTo>
                <a:cubicBezTo>
                  <a:pt x="4245775" y="3726585"/>
                  <a:pt x="4211152" y="3714605"/>
                  <a:pt x="4168365" y="3697489"/>
                </a:cubicBezTo>
                <a:cubicBezTo>
                  <a:pt x="4141265" y="3683940"/>
                  <a:pt x="4110743" y="3671924"/>
                  <a:pt x="4076798" y="3661441"/>
                </a:cubicBezTo>
                <a:cubicBezTo>
                  <a:pt x="4076798" y="3719204"/>
                  <a:pt x="4072377" y="3792301"/>
                  <a:pt x="4063533" y="3880729"/>
                </a:cubicBezTo>
                <a:cubicBezTo>
                  <a:pt x="4058970" y="3899128"/>
                  <a:pt x="4056723" y="3910752"/>
                  <a:pt x="4056794" y="3915602"/>
                </a:cubicBezTo>
                <a:cubicBezTo>
                  <a:pt x="4050305" y="3943057"/>
                  <a:pt x="4043958" y="3954575"/>
                  <a:pt x="4037754" y="3950153"/>
                </a:cubicBezTo>
                <a:cubicBezTo>
                  <a:pt x="4019854" y="3954575"/>
                  <a:pt x="4001277" y="3935070"/>
                  <a:pt x="3982022" y="3891640"/>
                </a:cubicBezTo>
                <a:cubicBezTo>
                  <a:pt x="3942515" y="3777539"/>
                  <a:pt x="3913954" y="3622789"/>
                  <a:pt x="3896339" y="3427390"/>
                </a:cubicBezTo>
                <a:lnTo>
                  <a:pt x="4238750" y="3427390"/>
                </a:lnTo>
                <a:lnTo>
                  <a:pt x="4238750" y="3211952"/>
                </a:lnTo>
                <a:lnTo>
                  <a:pt x="3889707" y="3211952"/>
                </a:lnTo>
                <a:cubicBezTo>
                  <a:pt x="3889707" y="3189773"/>
                  <a:pt x="3889707" y="3142742"/>
                  <a:pt x="3889707" y="3070858"/>
                </a:cubicBezTo>
                <a:cubicBezTo>
                  <a:pt x="3885214" y="2981003"/>
                  <a:pt x="3882968" y="2913647"/>
                  <a:pt x="3882968" y="2868791"/>
                </a:cubicBezTo>
                <a:cubicBezTo>
                  <a:pt x="3983805" y="2860733"/>
                  <a:pt x="4093450" y="2849073"/>
                  <a:pt x="4211901" y="2833812"/>
                </a:cubicBezTo>
                <a:lnTo>
                  <a:pt x="4146221" y="2614416"/>
                </a:lnTo>
                <a:cubicBezTo>
                  <a:pt x="3887140" y="2654994"/>
                  <a:pt x="3579814" y="2682235"/>
                  <a:pt x="3224245" y="2696141"/>
                </a:cubicBezTo>
                <a:lnTo>
                  <a:pt x="3224245" y="3008703"/>
                </a:lnTo>
                <a:lnTo>
                  <a:pt x="3049028" y="2912863"/>
                </a:lnTo>
                <a:lnTo>
                  <a:pt x="2957033" y="3080806"/>
                </a:lnTo>
                <a:cubicBezTo>
                  <a:pt x="2948048" y="3080806"/>
                  <a:pt x="2923516" y="3083053"/>
                  <a:pt x="2883438" y="3087545"/>
                </a:cubicBezTo>
                <a:cubicBezTo>
                  <a:pt x="2852559" y="3087545"/>
                  <a:pt x="2837263" y="3087545"/>
                  <a:pt x="2837548" y="3087545"/>
                </a:cubicBezTo>
                <a:cubicBezTo>
                  <a:pt x="2918061" y="2959181"/>
                  <a:pt x="3007559" y="2809601"/>
                  <a:pt x="3106043" y="2638805"/>
                </a:cubicBezTo>
                <a:close/>
                <a:moveTo>
                  <a:pt x="8414560" y="2559327"/>
                </a:moveTo>
                <a:lnTo>
                  <a:pt x="8170134" y="2596124"/>
                </a:lnTo>
                <a:cubicBezTo>
                  <a:pt x="8175197" y="2621084"/>
                  <a:pt x="8182400" y="2647541"/>
                  <a:pt x="8191742" y="2675496"/>
                </a:cubicBezTo>
                <a:cubicBezTo>
                  <a:pt x="8218128" y="2741532"/>
                  <a:pt x="8235528" y="2783393"/>
                  <a:pt x="8243943" y="2801079"/>
                </a:cubicBezTo>
                <a:lnTo>
                  <a:pt x="7915010" y="2801079"/>
                </a:lnTo>
                <a:lnTo>
                  <a:pt x="7915010" y="3009885"/>
                </a:lnTo>
                <a:lnTo>
                  <a:pt x="8761572" y="3009885"/>
                </a:lnTo>
                <a:lnTo>
                  <a:pt x="8761572" y="2801079"/>
                </a:lnTo>
                <a:lnTo>
                  <a:pt x="8489118" y="2801079"/>
                </a:lnTo>
                <a:close/>
                <a:moveTo>
                  <a:pt x="6941576" y="2554085"/>
                </a:moveTo>
                <a:cubicBezTo>
                  <a:pt x="6867196" y="2725308"/>
                  <a:pt x="6771493" y="2875209"/>
                  <a:pt x="6654468" y="3003788"/>
                </a:cubicBezTo>
                <a:lnTo>
                  <a:pt x="6654468" y="2869647"/>
                </a:lnTo>
                <a:lnTo>
                  <a:pt x="6518937" y="2869647"/>
                </a:lnTo>
                <a:lnTo>
                  <a:pt x="6518937" y="2574302"/>
                </a:lnTo>
                <a:lnTo>
                  <a:pt x="6291197" y="2574302"/>
                </a:lnTo>
                <a:lnTo>
                  <a:pt x="6291197" y="2869647"/>
                </a:lnTo>
                <a:lnTo>
                  <a:pt x="6130100" y="2869647"/>
                </a:lnTo>
                <a:lnTo>
                  <a:pt x="6130100" y="3091931"/>
                </a:lnTo>
                <a:lnTo>
                  <a:pt x="6291197" y="3091931"/>
                </a:lnTo>
                <a:lnTo>
                  <a:pt x="6291197" y="3377114"/>
                </a:lnTo>
                <a:lnTo>
                  <a:pt x="6109990" y="3417655"/>
                </a:lnTo>
                <a:lnTo>
                  <a:pt x="6124965" y="3655771"/>
                </a:lnTo>
                <a:lnTo>
                  <a:pt x="6291197" y="3608811"/>
                </a:lnTo>
                <a:lnTo>
                  <a:pt x="6291197" y="3910467"/>
                </a:lnTo>
                <a:cubicBezTo>
                  <a:pt x="6291197" y="3955038"/>
                  <a:pt x="6273440" y="3977324"/>
                  <a:pt x="6237926" y="3977324"/>
                </a:cubicBezTo>
                <a:cubicBezTo>
                  <a:pt x="6202127" y="3977324"/>
                  <a:pt x="6161692" y="3977324"/>
                  <a:pt x="6116622" y="3977324"/>
                </a:cubicBezTo>
                <a:cubicBezTo>
                  <a:pt x="6130243" y="4047425"/>
                  <a:pt x="6139656" y="4121484"/>
                  <a:pt x="6144862" y="4199501"/>
                </a:cubicBezTo>
                <a:cubicBezTo>
                  <a:pt x="6194924" y="4195008"/>
                  <a:pt x="6255754" y="4192762"/>
                  <a:pt x="6327353" y="4192762"/>
                </a:cubicBezTo>
                <a:cubicBezTo>
                  <a:pt x="6455075" y="4177928"/>
                  <a:pt x="6518937" y="4101730"/>
                  <a:pt x="6518937" y="3964166"/>
                </a:cubicBezTo>
                <a:lnTo>
                  <a:pt x="6518937" y="3557572"/>
                </a:lnTo>
                <a:cubicBezTo>
                  <a:pt x="6525498" y="3555932"/>
                  <a:pt x="6542435" y="3550548"/>
                  <a:pt x="6569748" y="3541420"/>
                </a:cubicBezTo>
                <a:cubicBezTo>
                  <a:pt x="6601054" y="3536998"/>
                  <a:pt x="6628867" y="3530616"/>
                  <a:pt x="6653184" y="3522272"/>
                </a:cubicBezTo>
                <a:cubicBezTo>
                  <a:pt x="6648692" y="3460729"/>
                  <a:pt x="6646445" y="3384138"/>
                  <a:pt x="6646445" y="3292500"/>
                </a:cubicBezTo>
                <a:lnTo>
                  <a:pt x="6518937" y="3326089"/>
                </a:lnTo>
                <a:lnTo>
                  <a:pt x="6518937" y="3091931"/>
                </a:lnTo>
                <a:lnTo>
                  <a:pt x="6649434" y="3091931"/>
                </a:lnTo>
                <a:lnTo>
                  <a:pt x="6649521" y="3093830"/>
                </a:lnTo>
                <a:cubicBezTo>
                  <a:pt x="6652213" y="3107076"/>
                  <a:pt x="6659246" y="3123986"/>
                  <a:pt x="6670620" y="3144561"/>
                </a:cubicBezTo>
                <a:cubicBezTo>
                  <a:pt x="6684313" y="3167523"/>
                  <a:pt x="6694261" y="3182143"/>
                  <a:pt x="6700465" y="3188418"/>
                </a:cubicBezTo>
                <a:lnTo>
                  <a:pt x="6700465" y="3543773"/>
                </a:lnTo>
                <a:lnTo>
                  <a:pt x="6586328" y="3543773"/>
                </a:lnTo>
                <a:lnTo>
                  <a:pt x="6586328" y="3745947"/>
                </a:lnTo>
                <a:lnTo>
                  <a:pt x="7043412" y="3745947"/>
                </a:lnTo>
                <a:cubicBezTo>
                  <a:pt x="6996416" y="3854985"/>
                  <a:pt x="6828401" y="3941738"/>
                  <a:pt x="6539368" y="4006206"/>
                </a:cubicBezTo>
                <a:cubicBezTo>
                  <a:pt x="6572101" y="4067036"/>
                  <a:pt x="6606438" y="4136887"/>
                  <a:pt x="6642380" y="4215760"/>
                </a:cubicBezTo>
                <a:cubicBezTo>
                  <a:pt x="6946461" y="4119344"/>
                  <a:pt x="7127526" y="4002996"/>
                  <a:pt x="7185575" y="3866716"/>
                </a:cubicBezTo>
                <a:cubicBezTo>
                  <a:pt x="7256532" y="4016974"/>
                  <a:pt x="7425795" y="4126618"/>
                  <a:pt x="7693363" y="4195650"/>
                </a:cubicBezTo>
                <a:cubicBezTo>
                  <a:pt x="7707198" y="4170262"/>
                  <a:pt x="7723065" y="4139669"/>
                  <a:pt x="7740964" y="4103869"/>
                </a:cubicBezTo>
                <a:cubicBezTo>
                  <a:pt x="7758864" y="4059156"/>
                  <a:pt x="7775302" y="4019327"/>
                  <a:pt x="7790278" y="3984384"/>
                </a:cubicBezTo>
                <a:cubicBezTo>
                  <a:pt x="7544746" y="3947158"/>
                  <a:pt x="7385681" y="3867679"/>
                  <a:pt x="7313084" y="3745947"/>
                </a:cubicBezTo>
                <a:lnTo>
                  <a:pt x="7776799" y="3745947"/>
                </a:lnTo>
                <a:lnTo>
                  <a:pt x="7776799" y="3543773"/>
                </a:lnTo>
                <a:lnTo>
                  <a:pt x="7682880" y="3543773"/>
                </a:lnTo>
                <a:lnTo>
                  <a:pt x="7682880" y="3057701"/>
                </a:lnTo>
                <a:lnTo>
                  <a:pt x="7440913" y="3057701"/>
                </a:lnTo>
                <a:lnTo>
                  <a:pt x="7588746" y="2883339"/>
                </a:lnTo>
                <a:lnTo>
                  <a:pt x="7588746" y="2715289"/>
                </a:lnTo>
                <a:lnTo>
                  <a:pt x="7111552" y="2715289"/>
                </a:lnTo>
                <a:cubicBezTo>
                  <a:pt x="7138152" y="2679204"/>
                  <a:pt x="7165037" y="2632922"/>
                  <a:pt x="7192207" y="2576442"/>
                </a:cubicBezTo>
                <a:close/>
                <a:moveTo>
                  <a:pt x="2133037" y="2547346"/>
                </a:moveTo>
                <a:lnTo>
                  <a:pt x="1901126" y="2584464"/>
                </a:lnTo>
                <a:lnTo>
                  <a:pt x="1954825" y="2715289"/>
                </a:lnTo>
                <a:lnTo>
                  <a:pt x="1666112" y="2715289"/>
                </a:lnTo>
                <a:lnTo>
                  <a:pt x="1666112" y="2897138"/>
                </a:lnTo>
                <a:lnTo>
                  <a:pt x="1736814" y="2897138"/>
                </a:lnTo>
                <a:lnTo>
                  <a:pt x="1748640" y="2920190"/>
                </a:lnTo>
                <a:cubicBezTo>
                  <a:pt x="1757804" y="2937056"/>
                  <a:pt x="1768768" y="2955437"/>
                  <a:pt x="1781533" y="2975334"/>
                </a:cubicBezTo>
                <a:cubicBezTo>
                  <a:pt x="1805281" y="3019548"/>
                  <a:pt x="1820506" y="3042404"/>
                  <a:pt x="1827210" y="3043902"/>
                </a:cubicBezTo>
                <a:lnTo>
                  <a:pt x="1646002" y="3043902"/>
                </a:lnTo>
                <a:lnTo>
                  <a:pt x="1646002" y="3153225"/>
                </a:lnTo>
                <a:lnTo>
                  <a:pt x="1136129" y="3153225"/>
                </a:lnTo>
                <a:lnTo>
                  <a:pt x="1138161" y="3148278"/>
                </a:lnTo>
                <a:cubicBezTo>
                  <a:pt x="1139266" y="3143197"/>
                  <a:pt x="1139819" y="3134684"/>
                  <a:pt x="1139819" y="3122739"/>
                </a:cubicBezTo>
                <a:cubicBezTo>
                  <a:pt x="1144312" y="3096352"/>
                  <a:pt x="1146558" y="3085085"/>
                  <a:pt x="1146558" y="3088936"/>
                </a:cubicBezTo>
                <a:lnTo>
                  <a:pt x="1636589" y="3088936"/>
                </a:lnTo>
                <a:lnTo>
                  <a:pt x="1636589" y="2639875"/>
                </a:lnTo>
                <a:lnTo>
                  <a:pt x="941710" y="2639875"/>
                </a:lnTo>
                <a:lnTo>
                  <a:pt x="941710" y="2887297"/>
                </a:lnTo>
                <a:cubicBezTo>
                  <a:pt x="950553" y="3107941"/>
                  <a:pt x="908050" y="3277239"/>
                  <a:pt x="814202" y="3395192"/>
                </a:cubicBezTo>
                <a:cubicBezTo>
                  <a:pt x="837592" y="3440476"/>
                  <a:pt x="874711" y="3507225"/>
                  <a:pt x="925557" y="3595440"/>
                </a:cubicBezTo>
                <a:cubicBezTo>
                  <a:pt x="1029461" y="3462726"/>
                  <a:pt x="1076992" y="3342562"/>
                  <a:pt x="1068149" y="3234950"/>
                </a:cubicBezTo>
                <a:lnTo>
                  <a:pt x="1068149" y="3588808"/>
                </a:lnTo>
                <a:lnTo>
                  <a:pt x="1551226" y="3588808"/>
                </a:lnTo>
                <a:lnTo>
                  <a:pt x="1551226" y="3687434"/>
                </a:lnTo>
                <a:lnTo>
                  <a:pt x="980647" y="3687434"/>
                </a:lnTo>
                <a:lnTo>
                  <a:pt x="980647" y="3876130"/>
                </a:lnTo>
                <a:lnTo>
                  <a:pt x="1551226" y="3876130"/>
                </a:lnTo>
                <a:lnTo>
                  <a:pt x="1551226" y="3974970"/>
                </a:lnTo>
                <a:lnTo>
                  <a:pt x="846399" y="3974970"/>
                </a:lnTo>
                <a:lnTo>
                  <a:pt x="846399" y="4163666"/>
                </a:lnTo>
                <a:lnTo>
                  <a:pt x="2491816" y="4163666"/>
                </a:lnTo>
                <a:lnTo>
                  <a:pt x="2491816" y="3974970"/>
                </a:lnTo>
                <a:lnTo>
                  <a:pt x="1786989" y="3974970"/>
                </a:lnTo>
                <a:lnTo>
                  <a:pt x="1786989" y="3876130"/>
                </a:lnTo>
                <a:lnTo>
                  <a:pt x="2357568" y="3876130"/>
                </a:lnTo>
                <a:lnTo>
                  <a:pt x="2357568" y="3687434"/>
                </a:lnTo>
                <a:lnTo>
                  <a:pt x="1786989" y="3687434"/>
                </a:lnTo>
                <a:lnTo>
                  <a:pt x="1786989" y="3566558"/>
                </a:lnTo>
                <a:lnTo>
                  <a:pt x="1647072" y="3566558"/>
                </a:lnTo>
                <a:lnTo>
                  <a:pt x="1647072" y="3225751"/>
                </a:lnTo>
                <a:lnTo>
                  <a:pt x="1941347" y="3225751"/>
                </a:lnTo>
                <a:lnTo>
                  <a:pt x="1941347" y="3317745"/>
                </a:lnTo>
                <a:lnTo>
                  <a:pt x="1686330" y="3317745"/>
                </a:lnTo>
                <a:lnTo>
                  <a:pt x="1686330" y="3499595"/>
                </a:lnTo>
                <a:lnTo>
                  <a:pt x="1941347" y="3499595"/>
                </a:lnTo>
                <a:lnTo>
                  <a:pt x="1941347" y="3640581"/>
                </a:lnTo>
                <a:lnTo>
                  <a:pt x="2170477" y="3640581"/>
                </a:lnTo>
                <a:lnTo>
                  <a:pt x="2170477" y="3499595"/>
                </a:lnTo>
                <a:lnTo>
                  <a:pt x="2432233" y="3499595"/>
                </a:lnTo>
                <a:lnTo>
                  <a:pt x="2432233" y="3317745"/>
                </a:lnTo>
                <a:lnTo>
                  <a:pt x="2170477" y="3317745"/>
                </a:lnTo>
                <a:lnTo>
                  <a:pt x="2170477" y="3225751"/>
                </a:lnTo>
                <a:lnTo>
                  <a:pt x="2479300" y="3225751"/>
                </a:lnTo>
                <a:lnTo>
                  <a:pt x="2479300" y="3043902"/>
                </a:lnTo>
                <a:lnTo>
                  <a:pt x="2277875" y="3043902"/>
                </a:lnTo>
                <a:lnTo>
                  <a:pt x="2370900" y="2887130"/>
                </a:lnTo>
                <a:lnTo>
                  <a:pt x="2445711" y="2897138"/>
                </a:lnTo>
                <a:lnTo>
                  <a:pt x="2445711" y="2715289"/>
                </a:lnTo>
                <a:lnTo>
                  <a:pt x="2180639" y="2715289"/>
                </a:lnTo>
                <a:cubicBezTo>
                  <a:pt x="2177929" y="2704378"/>
                  <a:pt x="2172296" y="2682164"/>
                  <a:pt x="2163738" y="2648646"/>
                </a:cubicBezTo>
                <a:cubicBezTo>
                  <a:pt x="2150331" y="2612419"/>
                  <a:pt x="2140097" y="2578652"/>
                  <a:pt x="2133037" y="2547346"/>
                </a:cubicBezTo>
                <a:close/>
                <a:moveTo>
                  <a:pt x="0" y="0"/>
                </a:moveTo>
                <a:lnTo>
                  <a:pt x="12192000" y="0"/>
                </a:lnTo>
                <a:lnTo>
                  <a:pt x="12192000" y="6858000"/>
                </a:lnTo>
                <a:lnTo>
                  <a:pt x="0" y="6858000"/>
                </a:lnTo>
                <a:close/>
              </a:path>
            </a:pathLst>
          </a:cu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188694159"/>
      </p:ext>
    </p:extLst>
  </p:cSld>
  <p:clrMapOvr>
    <a:masterClrMapping/>
  </p:clrMapOvr>
  <p:transition spd="slow">
    <p:wipe dir="u"/>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BE23160B-A4D7-44E9-9551-0543D48BC4E6}"/>
              </a:ext>
            </a:extLst>
          </p:cNvPr>
          <p:cNvCxnSpPr/>
          <p:nvPr/>
        </p:nvCxnSpPr>
        <p:spPr>
          <a:xfrm>
            <a:off x="6096000" y="0"/>
            <a:ext cx="0" cy="6858000"/>
          </a:xfrm>
          <a:prstGeom prst="line">
            <a:avLst/>
          </a:prstGeom>
          <a:ln w="25400">
            <a:solidFill>
              <a:schemeClr val="bg2"/>
            </a:solidFill>
          </a:ln>
          <a:effectLst>
            <a:outerShdw blurRad="342900" sx="104000" sy="104000" algn="ctr" rotWithShape="0">
              <a:srgbClr val="000000">
                <a:alpha val="77000"/>
              </a:srgbClr>
            </a:outerShdw>
          </a:effectLst>
        </p:spPr>
        <p:style>
          <a:lnRef idx="1">
            <a:schemeClr val="dk1"/>
          </a:lnRef>
          <a:fillRef idx="0">
            <a:schemeClr val="dk1"/>
          </a:fillRef>
          <a:effectRef idx="0">
            <a:schemeClr val="dk1"/>
          </a:effectRef>
          <a:fontRef idx="minor">
            <a:schemeClr val="tx1"/>
          </a:fontRef>
        </p:style>
      </p:cxnSp>
      <p:pic>
        <p:nvPicPr>
          <p:cNvPr id="7" name="图片 6">
            <a:extLst>
              <a:ext uri="{FF2B5EF4-FFF2-40B4-BE49-F238E27FC236}">
                <a16:creationId xmlns:a16="http://schemas.microsoft.com/office/drawing/2014/main" id="{89813766-C921-4840-A163-0E38F1F48D05}"/>
              </a:ext>
            </a:extLst>
          </p:cNvPr>
          <p:cNvPicPr>
            <a:picLocks noChangeAspect="1"/>
          </p:cNvPicPr>
          <p:nvPr/>
        </p:nvPicPr>
        <p:blipFill>
          <a:blip r:embed="rId3" cstate="email">
            <a:extLst>
              <a:ext uri="{BEBA8EAE-BF5A-486C-A8C5-ECC9F3942E4B}">
                <a14:imgProps xmlns:a14="http://schemas.microsoft.com/office/drawing/2010/main">
                  <a14:imgLayer r:embed="rId4">
                    <a14:imgEffect>
                      <a14:artisticMarker/>
                    </a14:imgEffect>
                    <a14:imgEffect>
                      <a14:saturation sat="66000"/>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0" y="0"/>
            <a:ext cx="4544230" cy="6858000"/>
          </a:xfrm>
          <a:prstGeom prst="rect">
            <a:avLst/>
          </a:prstGeom>
        </p:spPr>
      </p:pic>
      <p:sp>
        <p:nvSpPr>
          <p:cNvPr id="8" name="文本框 7">
            <a:extLst>
              <a:ext uri="{FF2B5EF4-FFF2-40B4-BE49-F238E27FC236}">
                <a16:creationId xmlns:a16="http://schemas.microsoft.com/office/drawing/2014/main" id="{A03957B0-2E1F-4D93-93DE-FB837D45274E}"/>
              </a:ext>
            </a:extLst>
          </p:cNvPr>
          <p:cNvSpPr txBox="1"/>
          <p:nvPr/>
        </p:nvSpPr>
        <p:spPr>
          <a:xfrm>
            <a:off x="4404492" y="697803"/>
            <a:ext cx="1538883" cy="5462393"/>
          </a:xfrm>
          <a:prstGeom prst="rect">
            <a:avLst/>
          </a:prstGeom>
          <a:noFill/>
        </p:spPr>
        <p:txBody>
          <a:bodyPr vert="eaVert" wrap="none" rtlCol="0">
            <a:spAutoFit/>
          </a:bodyPr>
          <a:lstStyle/>
          <a:p>
            <a:r>
              <a:rPr lang="en-US" altLang="zh-CN" sz="8800" dirty="0">
                <a:latin typeface="Franklin Gothic Heavy" panose="020B0903020102020204" pitchFamily="34" charset="0"/>
              </a:rPr>
              <a:t>FRESHAIR</a:t>
            </a:r>
            <a:endParaRPr lang="zh-CN" altLang="en-US" sz="8800" dirty="0">
              <a:latin typeface="Franklin Gothic Heavy" panose="020B0903020102020204" pitchFamily="34" charset="0"/>
            </a:endParaRPr>
          </a:p>
        </p:txBody>
      </p:sp>
      <p:sp>
        <p:nvSpPr>
          <p:cNvPr id="9" name="矩形 8">
            <a:extLst>
              <a:ext uri="{FF2B5EF4-FFF2-40B4-BE49-F238E27FC236}">
                <a16:creationId xmlns:a16="http://schemas.microsoft.com/office/drawing/2014/main" id="{31126857-F55D-4EB7-BE1A-91DA00298335}"/>
              </a:ext>
            </a:extLst>
          </p:cNvPr>
          <p:cNvSpPr/>
          <p:nvPr/>
        </p:nvSpPr>
        <p:spPr>
          <a:xfrm>
            <a:off x="9355014" y="1430215"/>
            <a:ext cx="2836985" cy="11019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B3F7CB3-4982-4F66-A904-E0165E680F70}"/>
              </a:ext>
            </a:extLst>
          </p:cNvPr>
          <p:cNvSpPr txBox="1"/>
          <p:nvPr/>
        </p:nvSpPr>
        <p:spPr>
          <a:xfrm>
            <a:off x="8725310" y="1601161"/>
            <a:ext cx="3105337" cy="1862048"/>
          </a:xfrm>
          <a:prstGeom prst="rect">
            <a:avLst/>
          </a:prstGeom>
          <a:noFill/>
        </p:spPr>
        <p:txBody>
          <a:bodyPr wrap="none" rtlCol="0">
            <a:spAutoFit/>
          </a:bodyPr>
          <a:lstStyle/>
          <a:p>
            <a:r>
              <a:rPr lang="en-US" altLang="zh-CN" sz="11500" dirty="0">
                <a:latin typeface="Berlin Sans FB" panose="020E0602020502020306" pitchFamily="34" charset="0"/>
              </a:rPr>
              <a:t>ONE</a:t>
            </a:r>
            <a:endParaRPr lang="zh-CN" altLang="en-US" sz="11500" dirty="0">
              <a:latin typeface="Berlin Sans FB" panose="020E0602020502020306" pitchFamily="34" charset="0"/>
            </a:endParaRPr>
          </a:p>
        </p:txBody>
      </p:sp>
      <p:sp>
        <p:nvSpPr>
          <p:cNvPr id="11" name="文本框 10">
            <a:extLst>
              <a:ext uri="{FF2B5EF4-FFF2-40B4-BE49-F238E27FC236}">
                <a16:creationId xmlns:a16="http://schemas.microsoft.com/office/drawing/2014/main" id="{AE79F75A-35E3-4AAE-98CF-3BD1779B7C48}"/>
              </a:ext>
            </a:extLst>
          </p:cNvPr>
          <p:cNvSpPr txBox="1"/>
          <p:nvPr/>
        </p:nvSpPr>
        <p:spPr>
          <a:xfrm>
            <a:off x="8296923" y="4478216"/>
            <a:ext cx="3533724" cy="1200329"/>
          </a:xfrm>
          <a:prstGeom prst="rect">
            <a:avLst/>
          </a:prstGeom>
          <a:noFill/>
        </p:spPr>
        <p:txBody>
          <a:bodyPr wrap="none" rtlCol="0">
            <a:spAutoFit/>
          </a:bodyPr>
          <a:lstStyle/>
          <a:p>
            <a:pPr algn="r"/>
            <a:r>
              <a:rPr lang="en-US" altLang="zh-CN" sz="2400" dirty="0">
                <a:latin typeface="Cambria" panose="02040503050406030204" pitchFamily="18" charset="0"/>
                <a:ea typeface="Cambria" panose="02040503050406030204" pitchFamily="18" charset="0"/>
              </a:rPr>
              <a:t>The Summer is coming</a:t>
            </a:r>
          </a:p>
          <a:p>
            <a:pPr algn="r"/>
            <a:r>
              <a:rPr lang="en-US" altLang="zh-CN" sz="2400" dirty="0">
                <a:latin typeface="Cambria" panose="02040503050406030204" pitchFamily="18" charset="0"/>
                <a:ea typeface="Cambria" panose="02040503050406030204" pitchFamily="18" charset="0"/>
              </a:rPr>
              <a:t>how about going to forest</a:t>
            </a:r>
          </a:p>
          <a:p>
            <a:pPr algn="r"/>
            <a:r>
              <a:rPr lang="en-US" altLang="zh-CN" sz="2400" dirty="0">
                <a:latin typeface="Cambria" panose="02040503050406030204" pitchFamily="18" charset="0"/>
                <a:ea typeface="Cambria" panose="02040503050406030204" pitchFamily="18" charset="0"/>
              </a:rPr>
              <a:t>e-having a enjoyable trip</a:t>
            </a:r>
            <a:endParaRPr lang="zh-CN" altLang="en-US" sz="2400" dirty="0">
              <a:latin typeface="Cambria" panose="02040503050406030204" pitchFamily="18" charset="0"/>
            </a:endParaRPr>
          </a:p>
        </p:txBody>
      </p:sp>
    </p:spTree>
    <p:extLst>
      <p:ext uri="{BB962C8B-B14F-4D97-AF65-F5344CB8AC3E}">
        <p14:creationId xmlns:p14="http://schemas.microsoft.com/office/powerpoint/2010/main" val="3972224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02E1036-ABD3-47B2-8B4C-3194C3055402}"/>
              </a:ext>
            </a:extLst>
          </p:cNvPr>
          <p:cNvPicPr>
            <a:picLocks noChangeAspect="1"/>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a:off x="4190999" y="2238375"/>
            <a:ext cx="3809999" cy="2381249"/>
          </a:xfrm>
          <a:prstGeom prst="rect">
            <a:avLst/>
          </a:prstGeom>
        </p:spPr>
      </p:pic>
      <p:sp>
        <p:nvSpPr>
          <p:cNvPr id="4" name="矩形 3">
            <a:extLst>
              <a:ext uri="{FF2B5EF4-FFF2-40B4-BE49-F238E27FC236}">
                <a16:creationId xmlns:a16="http://schemas.microsoft.com/office/drawing/2014/main" id="{A0F69F71-BFAE-437D-833E-6E000C81E1CD}"/>
              </a:ext>
            </a:extLst>
          </p:cNvPr>
          <p:cNvSpPr/>
          <p:nvPr/>
        </p:nvSpPr>
        <p:spPr>
          <a:xfrm>
            <a:off x="6095999" y="0"/>
            <a:ext cx="1383323" cy="6858000"/>
          </a:xfrm>
          <a:prstGeom prst="rect">
            <a:avLst/>
          </a:prstGeom>
          <a:gradFill flip="none" rotWithShape="1">
            <a:gsLst>
              <a:gs pos="0">
                <a:schemeClr val="tx1">
                  <a:alpha val="22000"/>
                </a:scheme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EFE8472-EE04-41AF-BE01-CF37E3EEEBA1}"/>
              </a:ext>
            </a:extLst>
          </p:cNvPr>
          <p:cNvSpPr/>
          <p:nvPr/>
        </p:nvSpPr>
        <p:spPr>
          <a:xfrm>
            <a:off x="11106150" y="1"/>
            <a:ext cx="1085850" cy="609600"/>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EFCAC57-A780-47F3-94AF-D798A5BA5C66}"/>
              </a:ext>
            </a:extLst>
          </p:cNvPr>
          <p:cNvSpPr txBox="1"/>
          <p:nvPr/>
        </p:nvSpPr>
        <p:spPr>
          <a:xfrm>
            <a:off x="650632" y="1315045"/>
            <a:ext cx="2448106" cy="830997"/>
          </a:xfrm>
          <a:prstGeom prst="rect">
            <a:avLst/>
          </a:prstGeom>
          <a:noFill/>
        </p:spPr>
        <p:txBody>
          <a:bodyPr wrap="none" rtlCol="0">
            <a:spAutoFit/>
          </a:bodyPr>
          <a:lstStyle/>
          <a:p>
            <a:r>
              <a:rPr lang="en-US" altLang="zh-CN" sz="4800" dirty="0">
                <a:latin typeface="Cambria" panose="02040503050406030204" pitchFamily="18" charset="0"/>
                <a:ea typeface="Cambria" panose="02040503050406030204" pitchFamily="18" charset="0"/>
              </a:rPr>
              <a:t>Optional</a:t>
            </a:r>
            <a:endParaRPr lang="zh-CN" altLang="en-US" sz="5400" dirty="0">
              <a:latin typeface="Cambria" panose="02040503050406030204" pitchFamily="18" charset="0"/>
            </a:endParaRPr>
          </a:p>
        </p:txBody>
      </p:sp>
      <p:sp>
        <p:nvSpPr>
          <p:cNvPr id="11" name="文本框 10">
            <a:extLst>
              <a:ext uri="{FF2B5EF4-FFF2-40B4-BE49-F238E27FC236}">
                <a16:creationId xmlns:a16="http://schemas.microsoft.com/office/drawing/2014/main" id="{4F38087E-B3B8-4EEC-A36B-329F8582B16F}"/>
              </a:ext>
            </a:extLst>
          </p:cNvPr>
          <p:cNvSpPr txBox="1"/>
          <p:nvPr/>
        </p:nvSpPr>
        <p:spPr>
          <a:xfrm>
            <a:off x="1031631" y="2238375"/>
            <a:ext cx="3159368" cy="1569660"/>
          </a:xfrm>
          <a:prstGeom prst="rect">
            <a:avLst/>
          </a:prstGeom>
          <a:noFill/>
        </p:spPr>
        <p:txBody>
          <a:bodyPr wrap="square" rtlCol="0">
            <a:spAutoFit/>
          </a:bodyPr>
          <a:lstStyle/>
          <a:p>
            <a:r>
              <a:rPr lang="en-US" altLang="zh-CN" sz="2400" dirty="0"/>
              <a:t>Thank you,</a:t>
            </a:r>
            <a:r>
              <a:rPr lang="zh-CN" altLang="en-US" sz="2400" dirty="0"/>
              <a:t> </a:t>
            </a:r>
            <a:r>
              <a:rPr lang="en-US" altLang="zh-CN" sz="2400" dirty="0"/>
              <a:t>have a nice day. You can use the eraser when necessary. </a:t>
            </a:r>
            <a:endParaRPr lang="zh-CN" altLang="en-US" sz="2400" dirty="0"/>
          </a:p>
        </p:txBody>
      </p:sp>
      <p:sp>
        <p:nvSpPr>
          <p:cNvPr id="12" name="文本框 11">
            <a:extLst>
              <a:ext uri="{FF2B5EF4-FFF2-40B4-BE49-F238E27FC236}">
                <a16:creationId xmlns:a16="http://schemas.microsoft.com/office/drawing/2014/main" id="{35EB965A-34A0-42C7-9199-901708A3B79F}"/>
              </a:ext>
            </a:extLst>
          </p:cNvPr>
          <p:cNvSpPr txBox="1"/>
          <p:nvPr/>
        </p:nvSpPr>
        <p:spPr>
          <a:xfrm>
            <a:off x="8549054" y="5067961"/>
            <a:ext cx="3159368" cy="830997"/>
          </a:xfrm>
          <a:prstGeom prst="rect">
            <a:avLst/>
          </a:prstGeom>
          <a:noFill/>
        </p:spPr>
        <p:txBody>
          <a:bodyPr wrap="square" rtlCol="0">
            <a:spAutoFit/>
          </a:bodyPr>
          <a:lstStyle/>
          <a:p>
            <a:r>
              <a:rPr lang="en-US" altLang="zh-CN" sz="2400" dirty="0"/>
              <a:t>Let’s turn to next page. Essiontser-3.</a:t>
            </a:r>
            <a:endParaRPr lang="zh-CN" altLang="en-US" sz="2400" dirty="0"/>
          </a:p>
        </p:txBody>
      </p:sp>
      <p:sp>
        <p:nvSpPr>
          <p:cNvPr id="13" name="矩形 12">
            <a:extLst>
              <a:ext uri="{FF2B5EF4-FFF2-40B4-BE49-F238E27FC236}">
                <a16:creationId xmlns:a16="http://schemas.microsoft.com/office/drawing/2014/main" id="{195E96EA-422D-4A2B-B34A-473BDD92CA29}"/>
              </a:ext>
            </a:extLst>
          </p:cNvPr>
          <p:cNvSpPr/>
          <p:nvPr/>
        </p:nvSpPr>
        <p:spPr>
          <a:xfrm>
            <a:off x="0" y="6248400"/>
            <a:ext cx="1085850" cy="609600"/>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6269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294FF32-73BB-43E5-96D2-7D1AB0282FE6}"/>
              </a:ext>
            </a:extLst>
          </p:cNvPr>
          <p:cNvSpPr txBox="1"/>
          <p:nvPr/>
        </p:nvSpPr>
        <p:spPr>
          <a:xfrm>
            <a:off x="652529" y="2767280"/>
            <a:ext cx="10664714" cy="1323439"/>
          </a:xfrm>
          <a:prstGeom prst="rect">
            <a:avLst/>
          </a:prstGeom>
          <a:solidFill>
            <a:schemeClr val="bg1">
              <a:lumMod val="85000"/>
            </a:schemeClr>
          </a:solidFill>
        </p:spPr>
        <p:txBody>
          <a:bodyPr wrap="square" rtlCol="0">
            <a:spAutoFit/>
          </a:bodyPr>
          <a:lstStyle/>
          <a:p>
            <a:r>
              <a:rPr lang="en-US" altLang="zh-CN" sz="2000" dirty="0">
                <a:solidFill>
                  <a:schemeClr val="bg1"/>
                </a:solidFill>
                <a:latin typeface="Cambria" panose="02040503050406030204" pitchFamily="18" charset="0"/>
                <a:ea typeface="Cambria" panose="02040503050406030204" pitchFamily="18" charset="0"/>
              </a:rPr>
              <a:t>When arriving at school, I felt more relaxed and comfortable. The only thing I wanted to do is to have a sleep in my soft bed. “Forget  it, “I thought, “Tomorrow will be better.”  People live on the earth, but they don’t know or admit they are under the control of the empire of heaven. No matter what will happen, I will be there to protect you. Good night.</a:t>
            </a:r>
            <a:endParaRPr lang="zh-CN" altLang="en-US" sz="2000" dirty="0">
              <a:solidFill>
                <a:schemeClr val="bg1"/>
              </a:solidFill>
              <a:latin typeface="Cambria" panose="02040503050406030204" pitchFamily="18" charset="0"/>
            </a:endParaRPr>
          </a:p>
        </p:txBody>
      </p:sp>
      <p:sp>
        <p:nvSpPr>
          <p:cNvPr id="4" name="矩形 3">
            <a:extLst>
              <a:ext uri="{FF2B5EF4-FFF2-40B4-BE49-F238E27FC236}">
                <a16:creationId xmlns:a16="http://schemas.microsoft.com/office/drawing/2014/main" id="{A0F69F71-BFAE-437D-833E-6E000C81E1CD}"/>
              </a:ext>
            </a:extLst>
          </p:cNvPr>
          <p:cNvSpPr/>
          <p:nvPr/>
        </p:nvSpPr>
        <p:spPr>
          <a:xfrm>
            <a:off x="6095999" y="0"/>
            <a:ext cx="1383323" cy="6858000"/>
          </a:xfrm>
          <a:prstGeom prst="rect">
            <a:avLst/>
          </a:prstGeom>
          <a:gradFill flip="none" rotWithShape="1">
            <a:gsLst>
              <a:gs pos="0">
                <a:schemeClr val="tx1">
                  <a:alpha val="22000"/>
                </a:scheme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E9FC251-2EAB-4458-A41F-07E3B07E8EF2}"/>
              </a:ext>
            </a:extLst>
          </p:cNvPr>
          <p:cNvPicPr>
            <a:picLocks noChangeAspect="1"/>
          </p:cNvPicPr>
          <p:nvPr/>
        </p:nvPicPr>
        <p:blipFill rotWithShape="1">
          <a:blip r:embed="rId3" cstate="email">
            <a:duotone>
              <a:prstClr val="black"/>
              <a:schemeClr val="accent6">
                <a:tint val="45000"/>
                <a:satMod val="400000"/>
              </a:schemeClr>
            </a:duotone>
            <a:extLst>
              <a:ext uri="{28A0092B-C50C-407E-A947-70E740481C1C}">
                <a14:useLocalDpi xmlns:a14="http://schemas.microsoft.com/office/drawing/2010/main"/>
              </a:ext>
            </a:extLst>
          </a:blip>
          <a:srcRect l="-592" r="592" b="23669"/>
          <a:stretch/>
        </p:blipFill>
        <p:spPr>
          <a:xfrm>
            <a:off x="638174" y="5156688"/>
            <a:ext cx="3962400" cy="1701312"/>
          </a:xfrm>
          <a:prstGeom prst="rect">
            <a:avLst/>
          </a:prstGeom>
        </p:spPr>
      </p:pic>
      <p:pic>
        <p:nvPicPr>
          <p:cNvPr id="5" name="图片 4">
            <a:extLst>
              <a:ext uri="{FF2B5EF4-FFF2-40B4-BE49-F238E27FC236}">
                <a16:creationId xmlns:a16="http://schemas.microsoft.com/office/drawing/2014/main" id="{240E8812-889F-4E31-8FE7-A7D96AB2DBF8}"/>
              </a:ext>
            </a:extLst>
          </p:cNvPr>
          <p:cNvPicPr>
            <a:picLocks noChangeAspect="1"/>
          </p:cNvPicPr>
          <p:nvPr/>
        </p:nvPicPr>
        <p:blipFill>
          <a:blip r:embed="rId4">
            <a:duotone>
              <a:prstClr val="black"/>
              <a:schemeClr val="accent6">
                <a:tint val="45000"/>
                <a:satMod val="400000"/>
              </a:schemeClr>
            </a:duotone>
          </a:blip>
          <a:stretch>
            <a:fillRect/>
          </a:stretch>
        </p:blipFill>
        <p:spPr>
          <a:xfrm>
            <a:off x="8387381" y="0"/>
            <a:ext cx="2915507" cy="1819276"/>
          </a:xfrm>
          <a:prstGeom prst="rect">
            <a:avLst/>
          </a:prstGeom>
        </p:spPr>
      </p:pic>
      <p:sp>
        <p:nvSpPr>
          <p:cNvPr id="2" name="文本框 1">
            <a:extLst>
              <a:ext uri="{FF2B5EF4-FFF2-40B4-BE49-F238E27FC236}">
                <a16:creationId xmlns:a16="http://schemas.microsoft.com/office/drawing/2014/main" id="{14A8523F-9476-4BDD-B6BB-BA01FF161653}"/>
              </a:ext>
            </a:extLst>
          </p:cNvPr>
          <p:cNvSpPr txBox="1"/>
          <p:nvPr/>
        </p:nvSpPr>
        <p:spPr>
          <a:xfrm>
            <a:off x="652529" y="987800"/>
            <a:ext cx="2903872" cy="830997"/>
          </a:xfrm>
          <a:prstGeom prst="rect">
            <a:avLst/>
          </a:prstGeom>
          <a:noFill/>
        </p:spPr>
        <p:txBody>
          <a:bodyPr wrap="none" rtlCol="0">
            <a:spAutoFit/>
          </a:bodyPr>
          <a:lstStyle/>
          <a:p>
            <a:r>
              <a:rPr lang="en-US" altLang="zh-CN" sz="4800" dirty="0">
                <a:latin typeface="Cambria" panose="02040503050406030204" pitchFamily="18" charset="0"/>
                <a:ea typeface="Cambria" panose="02040503050406030204" pitchFamily="18" charset="0"/>
              </a:rPr>
              <a:t>Transition</a:t>
            </a:r>
            <a:endParaRPr lang="zh-CN" altLang="en-US" sz="4800" dirty="0">
              <a:latin typeface="Cambria" panose="02040503050406030204" pitchFamily="18" charset="0"/>
            </a:endParaRPr>
          </a:p>
        </p:txBody>
      </p:sp>
      <p:sp>
        <p:nvSpPr>
          <p:cNvPr id="7" name="文本框 6">
            <a:extLst>
              <a:ext uri="{FF2B5EF4-FFF2-40B4-BE49-F238E27FC236}">
                <a16:creationId xmlns:a16="http://schemas.microsoft.com/office/drawing/2014/main" id="{FBCB6BE7-C8EF-4018-9A2C-DFFE44B2F870}"/>
              </a:ext>
            </a:extLst>
          </p:cNvPr>
          <p:cNvSpPr txBox="1"/>
          <p:nvPr/>
        </p:nvSpPr>
        <p:spPr>
          <a:xfrm>
            <a:off x="8134546" y="5151194"/>
            <a:ext cx="3168341" cy="923330"/>
          </a:xfrm>
          <a:prstGeom prst="rect">
            <a:avLst/>
          </a:prstGeom>
          <a:noFill/>
        </p:spPr>
        <p:txBody>
          <a:bodyPr wrap="square" rtlCol="0">
            <a:spAutoFit/>
          </a:bodyPr>
          <a:lstStyle/>
          <a:p>
            <a:pPr algn="r"/>
            <a:r>
              <a:rPr lang="en-US" altLang="zh-CN" dirty="0">
                <a:latin typeface="Century" panose="02040604050505020304" pitchFamily="18" charset="0"/>
                <a:cs typeface="Arial" panose="020B0604020202020204" pitchFamily="34" charset="0"/>
              </a:rPr>
              <a:t>Another war place, We still go ahead. Please turn to next page.</a:t>
            </a:r>
            <a:endParaRPr lang="zh-CN" altLang="en-US" dirty="0">
              <a:latin typeface="Century" panose="02040604050505020304" pitchFamily="18" charset="0"/>
              <a:cs typeface="Arial" panose="020B0604020202020204" pitchFamily="34" charset="0"/>
            </a:endParaRPr>
          </a:p>
        </p:txBody>
      </p:sp>
    </p:spTree>
    <p:extLst>
      <p:ext uri="{BB962C8B-B14F-4D97-AF65-F5344CB8AC3E}">
        <p14:creationId xmlns:p14="http://schemas.microsoft.com/office/powerpoint/2010/main" val="3443146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12">
                <a:extLst>
                  <a:ext uri="{FF2B5EF4-FFF2-40B4-BE49-F238E27FC236}">
                    <a16:creationId xmlns:a16="http://schemas.microsoft.com/office/drawing/2014/main" id="{29EC0194-CE83-46F7-A197-81A05B34EE16}"/>
                  </a:ext>
                </a:extLst>
              </p:cNvPr>
              <p:cNvGraphicFramePr>
                <a:graphicFrameLocks noChangeAspect="1"/>
              </p:cNvGraphicFramePr>
              <p:nvPr>
                <p:extLst>
                  <p:ext uri="{D42A27DB-BD31-4B8C-83A1-F6EECF244321}">
                    <p14:modId xmlns:p14="http://schemas.microsoft.com/office/powerpoint/2010/main" val="1621213794"/>
                  </p:ext>
                </p:extLst>
              </p:nvPr>
            </p:nvGraphicFramePr>
            <p:xfrm>
              <a:off x="3546304" y="-328881"/>
              <a:ext cx="8731388" cy="7588785"/>
            </p:xfrm>
            <a:graphic>
              <a:graphicData uri="http://schemas.microsoft.com/office/drawing/2017/model3d">
                <am3d:model3d r:embed="rId4">
                  <am3d:spPr>
                    <a:xfrm>
                      <a:off x="0" y="0"/>
                      <a:ext cx="8731388" cy="7588785"/>
                    </a:xfrm>
                    <a:prstGeom prst="rect">
                      <a:avLst/>
                    </a:prstGeom>
                  </am3d:spPr>
                  <am3d:camera>
                    <am3d:pos x="0" y="0" z="66922578"/>
                    <am3d:up dx="0" dy="36000000" dz="0"/>
                    <am3d:lookAt x="0" y="0" z="0"/>
                    <am3d:perspective fov="2700000"/>
                  </am3d:camera>
                  <am3d:trans>
                    <am3d:meterPerModelUnit n="63" d="1000000"/>
                    <am3d:preTrans dx="-206967" dy="-58187" dz="-12385"/>
                    <am3d:scale>
                      <am3d:sx n="1000000" d="1000000"/>
                      <am3d:sy n="1000000" d="1000000"/>
                      <am3d:sz n="1000000" d="1000000"/>
                    </am3d:scale>
                    <am3d:rot ax="4416741" ay="3764013" az="4301546"/>
                    <am3d:postTrans dx="0" dy="0" dz="0"/>
                  </am3d:trans>
                  <am3d:raster rName="Office3DRenderer" rVer="16.0.8326">
                    <am3d:blip r:embed="rId5"/>
                  </am3d:raster>
                  <am3d:objViewport viewportSz="131113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12">
                <a:extLst>
                  <a:ext uri="{FF2B5EF4-FFF2-40B4-BE49-F238E27FC236}">
                    <a16:creationId xmlns:a16="http://schemas.microsoft.com/office/drawing/2014/main" id="{29EC0194-CE83-46F7-A197-81A05B34EE16}"/>
                  </a:ext>
                </a:extLst>
              </p:cNvPr>
              <p:cNvPicPr>
                <a:picLocks noGrp="1" noRot="1" noChangeAspect="1" noMove="1" noResize="1" noEditPoints="1" noAdjustHandles="1" noChangeArrowheads="1" noChangeShapeType="1" noCrop="1"/>
              </p:cNvPicPr>
              <p:nvPr/>
            </p:nvPicPr>
            <p:blipFill>
              <a:blip r:embed="rId5"/>
              <a:stretch>
                <a:fillRect/>
              </a:stretch>
            </p:blipFill>
            <p:spPr>
              <a:xfrm>
                <a:off x="3546304" y="-328881"/>
                <a:ext cx="8731388" cy="7588785"/>
              </a:xfrm>
              <a:prstGeom prst="rect">
                <a:avLst/>
              </a:prstGeom>
            </p:spPr>
          </p:pic>
        </mc:Fallback>
      </mc:AlternateContent>
      <p:sp>
        <p:nvSpPr>
          <p:cNvPr id="6" name="文本框 5">
            <a:extLst>
              <a:ext uri="{FF2B5EF4-FFF2-40B4-BE49-F238E27FC236}">
                <a16:creationId xmlns:a16="http://schemas.microsoft.com/office/drawing/2014/main" id="{856CED0A-9147-40AF-B844-B60F46FE4854}"/>
              </a:ext>
            </a:extLst>
          </p:cNvPr>
          <p:cNvSpPr txBox="1"/>
          <p:nvPr/>
        </p:nvSpPr>
        <p:spPr>
          <a:xfrm>
            <a:off x="1488443" y="740228"/>
            <a:ext cx="1200329" cy="5170646"/>
          </a:xfrm>
          <a:prstGeom prst="rect">
            <a:avLst/>
          </a:prstGeom>
          <a:noFill/>
        </p:spPr>
        <p:txBody>
          <a:bodyPr vert="eaVert" wrap="none" rtlCol="0">
            <a:spAutoFit/>
          </a:bodyPr>
          <a:lstStyle/>
          <a:p>
            <a:r>
              <a:rPr lang="zh-CN" altLang="en-US" sz="6600" dirty="0">
                <a:solidFill>
                  <a:schemeClr val="bg1"/>
                </a:solidFill>
                <a:latin typeface="方正粗黑宋简体" panose="02000000000000000000" pitchFamily="2" charset="-122"/>
                <a:ea typeface="方正粗黑宋简体" panose="02000000000000000000" pitchFamily="2" charset="-122"/>
              </a:rPr>
              <a:t>我们的太阳系</a:t>
            </a:r>
          </a:p>
        </p:txBody>
      </p:sp>
    </p:spTree>
    <p:extLst>
      <p:ext uri="{BB962C8B-B14F-4D97-AF65-F5344CB8AC3E}">
        <p14:creationId xmlns:p14="http://schemas.microsoft.com/office/powerpoint/2010/main" val="3636162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000">
        <p159:morph option="byObject"/>
      </p:transition>
    </mc:Choice>
    <mc:Fallback xmlns="">
      <p:transition spd="slow"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10000" fill="hold"/>
                                        <p:tgtEl>
                                          <p:spTgt spid="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内容占位符 11">
            <a:extLst>
              <a:ext uri="{FF2B5EF4-FFF2-40B4-BE49-F238E27FC236}">
                <a16:creationId xmlns:a16="http://schemas.microsoft.com/office/drawing/2014/main" id="{F027CCB7-D96F-4E95-B107-73F8F0899F52}"/>
              </a:ext>
            </a:extLst>
          </p:cNvPr>
          <p:cNvGraphicFramePr>
            <a:graphicFrameLocks/>
          </p:cNvGraphicFramePr>
          <p:nvPr>
            <p:extLst>
              <p:ext uri="{D42A27DB-BD31-4B8C-83A1-F6EECF244321}">
                <p14:modId xmlns:p14="http://schemas.microsoft.com/office/powerpoint/2010/main" val="559313579"/>
              </p:ext>
            </p:extLst>
          </p:nvPr>
        </p:nvGraphicFramePr>
        <p:xfrm>
          <a:off x="5791200" y="3155838"/>
          <a:ext cx="6400800" cy="3202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内容占位符 3">
            <a:extLst>
              <a:ext uri="{FF2B5EF4-FFF2-40B4-BE49-F238E27FC236}">
                <a16:creationId xmlns:a16="http://schemas.microsoft.com/office/drawing/2014/main" id="{047CCC5D-9CB7-4787-9B86-16014F14E3F8}"/>
              </a:ext>
            </a:extLst>
          </p:cNvPr>
          <p:cNvGraphicFramePr>
            <a:graphicFrameLocks noGrp="1"/>
          </p:cNvGraphicFramePr>
          <p:nvPr>
            <p:ph idx="1"/>
            <p:extLst>
              <p:ext uri="{D42A27DB-BD31-4B8C-83A1-F6EECF244321}">
                <p14:modId xmlns:p14="http://schemas.microsoft.com/office/powerpoint/2010/main" val="2211389931"/>
              </p:ext>
            </p:extLst>
          </p:nvPr>
        </p:nvGraphicFramePr>
        <p:xfrm>
          <a:off x="1647176" y="-304012"/>
          <a:ext cx="4797440" cy="41179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图形 5" descr="路灯">
            <a:extLst>
              <a:ext uri="{FF2B5EF4-FFF2-40B4-BE49-F238E27FC236}">
                <a16:creationId xmlns:a16="http://schemas.microsoft.com/office/drawing/2014/main" id="{C175A257-471B-4A5D-86BF-CE3AA2C1D1A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90074" y="541819"/>
            <a:ext cx="552450" cy="552450"/>
          </a:xfrm>
          <a:prstGeom prst="rect">
            <a:avLst/>
          </a:prstGeom>
        </p:spPr>
      </p:pic>
      <p:sp>
        <p:nvSpPr>
          <p:cNvPr id="2" name="文本框 1">
            <a:extLst>
              <a:ext uri="{FF2B5EF4-FFF2-40B4-BE49-F238E27FC236}">
                <a16:creationId xmlns:a16="http://schemas.microsoft.com/office/drawing/2014/main" id="{618209C5-5492-4C02-91EE-DAE8EB2D9824}"/>
              </a:ext>
            </a:extLst>
          </p:cNvPr>
          <p:cNvSpPr txBox="1"/>
          <p:nvPr/>
        </p:nvSpPr>
        <p:spPr>
          <a:xfrm>
            <a:off x="6063923" y="217879"/>
            <a:ext cx="2203040" cy="1200329"/>
          </a:xfrm>
          <a:prstGeom prst="rect">
            <a:avLst/>
          </a:prstGeom>
          <a:noFill/>
        </p:spPr>
        <p:txBody>
          <a:bodyPr wrap="square" rtlCol="0">
            <a:spAutoFit/>
          </a:bodyPr>
          <a:lstStyle/>
          <a:p>
            <a:r>
              <a:rPr lang="en-US" altLang="zh-CN" b="1" dirty="0" err="1">
                <a:latin typeface="Berlin Sans FB Demi" panose="020E0802020502020306" pitchFamily="34" charset="0"/>
              </a:rPr>
              <a:t>Bbility</a:t>
            </a:r>
            <a:endParaRPr lang="en-US" altLang="zh-CN" b="1" dirty="0">
              <a:latin typeface="Berlin Sans FB Demi" panose="020E0802020502020306" pitchFamily="34" charset="0"/>
            </a:endParaRPr>
          </a:p>
          <a:p>
            <a:r>
              <a:rPr lang="en-US" altLang="zh-CN" dirty="0"/>
              <a:t>To identity the viruses and keep healthy</a:t>
            </a:r>
            <a:endParaRPr lang="zh-CN" altLang="en-US" dirty="0"/>
          </a:p>
        </p:txBody>
      </p:sp>
      <p:sp>
        <p:nvSpPr>
          <p:cNvPr id="8" name="文本框 7">
            <a:extLst>
              <a:ext uri="{FF2B5EF4-FFF2-40B4-BE49-F238E27FC236}">
                <a16:creationId xmlns:a16="http://schemas.microsoft.com/office/drawing/2014/main" id="{6A4EAB41-F3D8-4A27-B8D7-F6A8D74E68CF}"/>
              </a:ext>
            </a:extLst>
          </p:cNvPr>
          <p:cNvSpPr txBox="1"/>
          <p:nvPr/>
        </p:nvSpPr>
        <p:spPr>
          <a:xfrm>
            <a:off x="6063923" y="2361313"/>
            <a:ext cx="2203040" cy="1200329"/>
          </a:xfrm>
          <a:prstGeom prst="rect">
            <a:avLst/>
          </a:prstGeom>
          <a:noFill/>
        </p:spPr>
        <p:txBody>
          <a:bodyPr wrap="square" rtlCol="0">
            <a:spAutoFit/>
          </a:bodyPr>
          <a:lstStyle/>
          <a:p>
            <a:r>
              <a:rPr lang="en-US" altLang="zh-CN" b="1" dirty="0" err="1">
                <a:latin typeface="Berlin Sans FB Demi" panose="020E0802020502020306" pitchFamily="34" charset="0"/>
              </a:rPr>
              <a:t>Dbility</a:t>
            </a:r>
            <a:endParaRPr lang="en-US" altLang="zh-CN" b="1" dirty="0">
              <a:latin typeface="Berlin Sans FB Demi" panose="020E0802020502020306" pitchFamily="34" charset="0"/>
            </a:endParaRPr>
          </a:p>
          <a:p>
            <a:r>
              <a:rPr lang="en-US" altLang="zh-CN" dirty="0"/>
              <a:t>To identity the viruses and keep healthy</a:t>
            </a:r>
            <a:endParaRPr lang="zh-CN" altLang="en-US" dirty="0"/>
          </a:p>
        </p:txBody>
      </p:sp>
      <p:sp>
        <p:nvSpPr>
          <p:cNvPr id="9" name="文本框 8">
            <a:extLst>
              <a:ext uri="{FF2B5EF4-FFF2-40B4-BE49-F238E27FC236}">
                <a16:creationId xmlns:a16="http://schemas.microsoft.com/office/drawing/2014/main" id="{568496CB-39D2-43F9-95AE-F3C9A401D6A5}"/>
              </a:ext>
            </a:extLst>
          </p:cNvPr>
          <p:cNvSpPr txBox="1"/>
          <p:nvPr/>
        </p:nvSpPr>
        <p:spPr>
          <a:xfrm>
            <a:off x="-290392" y="2361313"/>
            <a:ext cx="2203040" cy="1200329"/>
          </a:xfrm>
          <a:prstGeom prst="rect">
            <a:avLst/>
          </a:prstGeom>
          <a:noFill/>
        </p:spPr>
        <p:txBody>
          <a:bodyPr wrap="square" rtlCol="0">
            <a:spAutoFit/>
          </a:bodyPr>
          <a:lstStyle/>
          <a:p>
            <a:pPr algn="r"/>
            <a:r>
              <a:rPr lang="en-US" altLang="zh-CN" b="1" dirty="0" err="1">
                <a:latin typeface="Berlin Sans FB Demi" panose="020E0802020502020306" pitchFamily="34" charset="0"/>
              </a:rPr>
              <a:t>Cbility</a:t>
            </a:r>
            <a:endParaRPr lang="en-US" altLang="zh-CN" b="1" dirty="0">
              <a:latin typeface="Berlin Sans FB Demi" panose="020E0802020502020306" pitchFamily="34" charset="0"/>
            </a:endParaRPr>
          </a:p>
          <a:p>
            <a:pPr algn="r"/>
            <a:r>
              <a:rPr lang="en-US" altLang="zh-CN" dirty="0"/>
              <a:t>To identity the viruses and keep healthy</a:t>
            </a:r>
            <a:endParaRPr lang="zh-CN" altLang="en-US" dirty="0"/>
          </a:p>
        </p:txBody>
      </p:sp>
      <p:sp>
        <p:nvSpPr>
          <p:cNvPr id="10" name="文本框 9">
            <a:extLst>
              <a:ext uri="{FF2B5EF4-FFF2-40B4-BE49-F238E27FC236}">
                <a16:creationId xmlns:a16="http://schemas.microsoft.com/office/drawing/2014/main" id="{04EA3C48-B75A-4DA0-87B7-B627F91F64A5}"/>
              </a:ext>
            </a:extLst>
          </p:cNvPr>
          <p:cNvSpPr txBox="1"/>
          <p:nvPr/>
        </p:nvSpPr>
        <p:spPr>
          <a:xfrm>
            <a:off x="-346709" y="217878"/>
            <a:ext cx="2203040" cy="1200329"/>
          </a:xfrm>
          <a:prstGeom prst="rect">
            <a:avLst/>
          </a:prstGeom>
          <a:noFill/>
        </p:spPr>
        <p:txBody>
          <a:bodyPr wrap="square" rtlCol="0">
            <a:spAutoFit/>
          </a:bodyPr>
          <a:lstStyle/>
          <a:p>
            <a:pPr algn="r"/>
            <a:r>
              <a:rPr lang="en-US" altLang="zh-CN" b="1" dirty="0">
                <a:latin typeface="Berlin Sans FB Demi" panose="020E0802020502020306" pitchFamily="34" charset="0"/>
              </a:rPr>
              <a:t>Ability</a:t>
            </a:r>
          </a:p>
          <a:p>
            <a:pPr algn="r"/>
            <a:r>
              <a:rPr lang="en-US" altLang="zh-CN" dirty="0"/>
              <a:t>To identity the viruses and keep healthy</a:t>
            </a:r>
            <a:endParaRPr lang="zh-CN" altLang="en-US" dirty="0"/>
          </a:p>
        </p:txBody>
      </p:sp>
    </p:spTree>
    <p:extLst>
      <p:ext uri="{BB962C8B-B14F-4D97-AF65-F5344CB8AC3E}">
        <p14:creationId xmlns:p14="http://schemas.microsoft.com/office/powerpoint/2010/main" val="33576037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12">
                <a:extLst>
                  <a:ext uri="{FF2B5EF4-FFF2-40B4-BE49-F238E27FC236}">
                    <a16:creationId xmlns:a16="http://schemas.microsoft.com/office/drawing/2014/main" id="{29EC0194-CE83-46F7-A197-81A05B34EE16}"/>
                  </a:ext>
                </a:extLst>
              </p:cNvPr>
              <p:cNvGraphicFramePr>
                <a:graphicFrameLocks noChangeAspect="1"/>
              </p:cNvGraphicFramePr>
              <p:nvPr>
                <p:extLst>
                  <p:ext uri="{D42A27DB-BD31-4B8C-83A1-F6EECF244321}">
                    <p14:modId xmlns:p14="http://schemas.microsoft.com/office/powerpoint/2010/main" val="3998437069"/>
                  </p:ext>
                </p:extLst>
              </p:nvPr>
            </p:nvGraphicFramePr>
            <p:xfrm>
              <a:off x="-2955892" y="-10787228"/>
              <a:ext cx="19368200" cy="18988016"/>
            </p:xfrm>
            <a:graphic>
              <a:graphicData uri="http://schemas.microsoft.com/office/drawing/2017/model3d">
                <am3d:model3d r:embed="rId4">
                  <am3d:spPr>
                    <a:xfrm>
                      <a:off x="0" y="0"/>
                      <a:ext cx="19368200" cy="18988016"/>
                    </a:xfrm>
                    <a:prstGeom prst="rect">
                      <a:avLst/>
                    </a:prstGeom>
                  </am3d:spPr>
                  <am3d:camera>
                    <am3d:pos x="0" y="0" z="66922578"/>
                    <am3d:up dx="0" dy="36000000" dz="0"/>
                    <am3d:lookAt x="0" y="0" z="0"/>
                    <am3d:perspective fov="2700000"/>
                  </am3d:camera>
                  <am3d:trans>
                    <am3d:meterPerModelUnit n="63" d="1000000"/>
                    <am3d:preTrans dx="-206967" dy="-58187" dz="-12385"/>
                    <am3d:scale>
                      <am3d:sx n="1000000" d="1000000"/>
                      <am3d:sy n="1000000" d="1000000"/>
                      <am3d:sz n="1000000" d="1000000"/>
                    </am3d:scale>
                    <am3d:rot ax="3402568" ay="2033518" az="2420220"/>
                    <am3d:postTrans dx="0" dy="0" dz="0"/>
                  </am3d:trans>
                  <am3d:raster rName="Office3DRenderer" rVer="16.0.8326">
                    <am3d:blip r:embed="rId5"/>
                  </am3d:raster>
                  <am3d:objViewport viewportSz="29083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12">
                <a:extLst>
                  <a:ext uri="{FF2B5EF4-FFF2-40B4-BE49-F238E27FC236}">
                    <a16:creationId xmlns:a16="http://schemas.microsoft.com/office/drawing/2014/main" id="{29EC0194-CE83-46F7-A197-81A05B34EE16}"/>
                  </a:ext>
                </a:extLst>
              </p:cNvPr>
              <p:cNvPicPr>
                <a:picLocks noGrp="1" noRot="1" noChangeAspect="1" noMove="1" noResize="1" noEditPoints="1" noAdjustHandles="1" noChangeArrowheads="1" noChangeShapeType="1" noCrop="1"/>
              </p:cNvPicPr>
              <p:nvPr/>
            </p:nvPicPr>
            <p:blipFill>
              <a:blip r:embed="rId5"/>
              <a:stretch>
                <a:fillRect/>
              </a:stretch>
            </p:blipFill>
            <p:spPr>
              <a:xfrm>
                <a:off x="-2955892" y="-10787228"/>
                <a:ext cx="19368200" cy="18988016"/>
              </a:xfrm>
              <a:prstGeom prst="rect">
                <a:avLst/>
              </a:prstGeom>
            </p:spPr>
          </p:pic>
        </mc:Fallback>
      </mc:AlternateContent>
      <p:sp>
        <p:nvSpPr>
          <p:cNvPr id="5" name="文本框 4">
            <a:extLst>
              <a:ext uri="{FF2B5EF4-FFF2-40B4-BE49-F238E27FC236}">
                <a16:creationId xmlns:a16="http://schemas.microsoft.com/office/drawing/2014/main" id="{66597DF6-1A84-428C-BA01-4E4F1F9A7AC4}"/>
              </a:ext>
            </a:extLst>
          </p:cNvPr>
          <p:cNvSpPr txBox="1"/>
          <p:nvPr/>
        </p:nvSpPr>
        <p:spPr>
          <a:xfrm>
            <a:off x="5157281" y="5054320"/>
            <a:ext cx="1877437" cy="1107996"/>
          </a:xfrm>
          <a:prstGeom prst="rect">
            <a:avLst/>
          </a:prstGeom>
          <a:noFill/>
        </p:spPr>
        <p:txBody>
          <a:bodyPr vert="horz" wrap="none" rtlCol="0">
            <a:spAutoFit/>
          </a:bodyPr>
          <a:lstStyle/>
          <a:p>
            <a:r>
              <a:rPr lang="zh-CN" altLang="en-US" sz="6600" dirty="0">
                <a:solidFill>
                  <a:schemeClr val="bg1"/>
                </a:solidFill>
                <a:latin typeface="方正粗黑宋简体" panose="02000000000000000000" pitchFamily="2" charset="-122"/>
                <a:ea typeface="方正粗黑宋简体" panose="02000000000000000000" pitchFamily="2" charset="-122"/>
              </a:rPr>
              <a:t>木星</a:t>
            </a:r>
          </a:p>
        </p:txBody>
      </p:sp>
    </p:spTree>
    <p:extLst>
      <p:ext uri="{BB962C8B-B14F-4D97-AF65-F5344CB8AC3E}">
        <p14:creationId xmlns:p14="http://schemas.microsoft.com/office/powerpoint/2010/main" val="2608020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86E418C-EA5C-463A-A914-E3E27E82CE91}"/>
              </a:ext>
            </a:extLst>
          </p:cNvPr>
          <p:cNvPicPr>
            <a:picLocks noChangeAspect="1"/>
          </p:cNvPicPr>
          <p:nvPr/>
        </p:nvPicPr>
        <p:blipFill>
          <a:blip r:embed="rId5"/>
          <a:stretch>
            <a:fillRect/>
          </a:stretch>
        </p:blipFill>
        <p:spPr>
          <a:xfrm>
            <a:off x="3783623" y="304800"/>
            <a:ext cx="4624754" cy="4624754"/>
          </a:xfrm>
          <a:prstGeom prst="rect">
            <a:avLst/>
          </a:prstGeom>
        </p:spPr>
      </p:pic>
      <p:pic>
        <p:nvPicPr>
          <p:cNvPr id="12" name="图片 11">
            <a:hlinkClick r:id="" action="ppaction://media"/>
            <a:extLst>
              <a:ext uri="{FF2B5EF4-FFF2-40B4-BE49-F238E27FC236}">
                <a16:creationId xmlns:a16="http://schemas.microsoft.com/office/drawing/2014/main" id="{2596D0FB-6CBE-4703-81CE-97000D096FA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32308" r="51923" b="71966"/>
          <a:stretch>
            <a:fillRect/>
          </a:stretch>
        </p:blipFill>
        <p:spPr>
          <a:xfrm>
            <a:off x="4290648" y="3317632"/>
            <a:ext cx="1922584" cy="1922584"/>
          </a:xfrm>
          <a:custGeom>
            <a:avLst/>
            <a:gdLst>
              <a:gd name="connsiteX0" fmla="*/ 961292 w 1922584"/>
              <a:gd name="connsiteY0" fmla="*/ 0 h 1922584"/>
              <a:gd name="connsiteX1" fmla="*/ 1922584 w 1922584"/>
              <a:gd name="connsiteY1" fmla="*/ 961292 h 1922584"/>
              <a:gd name="connsiteX2" fmla="*/ 961292 w 1922584"/>
              <a:gd name="connsiteY2" fmla="*/ 1922584 h 1922584"/>
              <a:gd name="connsiteX3" fmla="*/ 0 w 1922584"/>
              <a:gd name="connsiteY3" fmla="*/ 961292 h 1922584"/>
              <a:gd name="connsiteX4" fmla="*/ 961292 w 1922584"/>
              <a:gd name="connsiteY4" fmla="*/ 0 h 192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584" h="1922584">
                <a:moveTo>
                  <a:pt x="961292" y="0"/>
                </a:moveTo>
                <a:cubicBezTo>
                  <a:pt x="1492199" y="0"/>
                  <a:pt x="1922584" y="430385"/>
                  <a:pt x="1922584" y="961292"/>
                </a:cubicBezTo>
                <a:cubicBezTo>
                  <a:pt x="1922584" y="1492199"/>
                  <a:pt x="1492199" y="1922584"/>
                  <a:pt x="961292" y="1922584"/>
                </a:cubicBezTo>
                <a:cubicBezTo>
                  <a:pt x="430385" y="1922584"/>
                  <a:pt x="0" y="1492199"/>
                  <a:pt x="0" y="961292"/>
                </a:cubicBezTo>
                <a:cubicBezTo>
                  <a:pt x="0" y="430385"/>
                  <a:pt x="430385" y="0"/>
                  <a:pt x="961292" y="0"/>
                </a:cubicBezTo>
                <a:close/>
              </a:path>
            </a:pathLst>
          </a:custGeom>
        </p:spPr>
      </p:pic>
      <p:sp>
        <p:nvSpPr>
          <p:cNvPr id="13" name="文本框 12">
            <a:extLst>
              <a:ext uri="{FF2B5EF4-FFF2-40B4-BE49-F238E27FC236}">
                <a16:creationId xmlns:a16="http://schemas.microsoft.com/office/drawing/2014/main" id="{2141A163-8C27-4261-90CF-47DE5C6A7FB1}"/>
              </a:ext>
            </a:extLst>
          </p:cNvPr>
          <p:cNvSpPr txBox="1"/>
          <p:nvPr/>
        </p:nvSpPr>
        <p:spPr>
          <a:xfrm>
            <a:off x="3783623" y="5517125"/>
            <a:ext cx="4575291" cy="830997"/>
          </a:xfrm>
          <a:prstGeom prst="rect">
            <a:avLst/>
          </a:prstGeom>
          <a:noFill/>
        </p:spPr>
        <p:txBody>
          <a:bodyPr wrap="none" rtlCol="0">
            <a:spAutoFit/>
          </a:bodyPr>
          <a:lstStyle/>
          <a:p>
            <a:r>
              <a:rPr lang="zh-CN" altLang="en-US" sz="3200" dirty="0">
                <a:latin typeface="华文细黑" panose="02010600040101010101" pitchFamily="2" charset="-122"/>
                <a:ea typeface="华文细黑" panose="02010600040101010101" pitchFamily="2" charset="-122"/>
              </a:rPr>
              <a:t>华为新品 </a:t>
            </a:r>
            <a:r>
              <a:rPr lang="en-US" altLang="zh-CN" sz="3200" dirty="0">
                <a:latin typeface="华文细黑" panose="02010600040101010101" pitchFamily="2" charset="-122"/>
                <a:ea typeface="华文细黑" panose="02010600040101010101" pitchFamily="2" charset="-122"/>
              </a:rPr>
              <a:t>Mate 50 </a:t>
            </a:r>
            <a:r>
              <a:rPr lang="zh-CN" altLang="en-US" sz="3200" dirty="0">
                <a:latin typeface="华文细黑" panose="02010600040101010101" pitchFamily="2" charset="-122"/>
                <a:ea typeface="华文细黑" panose="02010600040101010101" pitchFamily="2" charset="-122"/>
              </a:rPr>
              <a:t>系列 </a:t>
            </a:r>
            <a:endParaRPr lang="en-US" altLang="zh-CN" sz="3200" dirty="0">
              <a:latin typeface="华文细黑" panose="02010600040101010101" pitchFamily="2" charset="-122"/>
              <a:ea typeface="华文细黑" panose="02010600040101010101" pitchFamily="2" charset="-122"/>
            </a:endParaRPr>
          </a:p>
          <a:p>
            <a:r>
              <a:rPr lang="zh-CN" altLang="en-US" sz="1600" dirty="0">
                <a:latin typeface="华文细黑" panose="02010600040101010101" pitchFamily="2" charset="-122"/>
                <a:ea typeface="华文细黑" panose="02010600040101010101" pitchFamily="2" charset="-122"/>
              </a:rPr>
              <a:t>激光钽合金摄像头 重构你的想象</a:t>
            </a:r>
          </a:p>
        </p:txBody>
      </p:sp>
    </p:spTree>
    <p:extLst>
      <p:ext uri="{BB962C8B-B14F-4D97-AF65-F5344CB8AC3E}">
        <p14:creationId xmlns:p14="http://schemas.microsoft.com/office/powerpoint/2010/main" val="73760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5016" fill="hold"/>
                                        <p:tgtEl>
                                          <p:spTgt spid="12"/>
                                        </p:tgtEl>
                                      </p:cBhvr>
                                    </p:cmd>
                                  </p:childTnLst>
                                </p:cTn>
                              </p:par>
                              <p:par>
                                <p:cTn id="11" presetID="42" presetClass="path" presetSubtype="0" accel="50000" decel="50000" fill="hold" nodeType="withEffect">
                                  <p:stCondLst>
                                    <p:cond delay="1700"/>
                                  </p:stCondLst>
                                  <p:childTnLst>
                                    <p:animMotion origin="layout" path="M 8.33333E-7 -2.59259E-6 L 8.33333E-7 -0.4699 " pathEditMode="relative" rAng="0" ptsTypes="AA">
                                      <p:cBhvr>
                                        <p:cTn id="12" dur="1800" fill="hold"/>
                                        <p:tgtEl>
                                          <p:spTgt spid="12"/>
                                        </p:tgtEl>
                                        <p:attrNameLst>
                                          <p:attrName>ppt_x</p:attrName>
                                          <p:attrName>ppt_y</p:attrName>
                                        </p:attrNameLst>
                                      </p:cBhvr>
                                      <p:rCtr x="0" y="-23495"/>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2"/>
                </p:tgtEl>
              </p:cMediaNode>
            </p:vide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A5A9CE-CDFE-48D7-A7A8-FAE7BE711461}"/>
              </a:ext>
            </a:extLst>
          </p:cNvPr>
          <p:cNvPicPr>
            <a:picLocks noChangeAspect="1"/>
          </p:cNvPicPr>
          <p:nvPr/>
        </p:nvPicPr>
        <p:blipFill>
          <a:blip r:embed="rId3"/>
          <a:stretch>
            <a:fillRect/>
          </a:stretch>
        </p:blipFill>
        <p:spPr>
          <a:xfrm>
            <a:off x="2619375" y="821531"/>
            <a:ext cx="6953249" cy="5214937"/>
          </a:xfrm>
          <a:prstGeom prst="rect">
            <a:avLst/>
          </a:prstGeom>
        </p:spPr>
      </p:pic>
      <p:pic>
        <p:nvPicPr>
          <p:cNvPr id="4" name="图片 3">
            <a:extLst>
              <a:ext uri="{FF2B5EF4-FFF2-40B4-BE49-F238E27FC236}">
                <a16:creationId xmlns:a16="http://schemas.microsoft.com/office/drawing/2014/main" id="{54A56A84-56BE-41A7-86E2-D394F2992E35}"/>
              </a:ext>
            </a:extLst>
          </p:cNvPr>
          <p:cNvPicPr>
            <a:picLocks noChangeAspect="1"/>
          </p:cNvPicPr>
          <p:nvPr/>
        </p:nvPicPr>
        <p:blipFill rotWithShape="1">
          <a:blip r:embed="rId3"/>
          <a:srcRect l="44301" t="1" r="25644" b="60812"/>
          <a:stretch/>
        </p:blipFill>
        <p:spPr>
          <a:xfrm>
            <a:off x="5471159" y="135730"/>
            <a:ext cx="2946933" cy="2881789"/>
          </a:xfrm>
          <a:prstGeom prst="ellipse">
            <a:avLst/>
          </a:prstGeom>
          <a:ln>
            <a:solidFill>
              <a:schemeClr val="bg2">
                <a:lumMod val="75000"/>
              </a:schemeClr>
            </a:solidFill>
          </a:ln>
        </p:spPr>
      </p:pic>
    </p:spTree>
    <p:extLst>
      <p:ext uri="{BB962C8B-B14F-4D97-AF65-F5344CB8AC3E}">
        <p14:creationId xmlns:p14="http://schemas.microsoft.com/office/powerpoint/2010/main" val="37433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A5A9CE-CDFE-48D7-A7A8-FAE7BE711461}"/>
              </a:ext>
            </a:extLst>
          </p:cNvPr>
          <p:cNvPicPr>
            <a:picLocks noChangeAspect="1"/>
          </p:cNvPicPr>
          <p:nvPr/>
        </p:nvPicPr>
        <p:blipFill>
          <a:blip r:embed="rId2"/>
          <a:stretch>
            <a:fillRect/>
          </a:stretch>
        </p:blipFill>
        <p:spPr>
          <a:xfrm>
            <a:off x="2619375" y="821531"/>
            <a:ext cx="6953249" cy="5214937"/>
          </a:xfrm>
          <a:prstGeom prst="rect">
            <a:avLst/>
          </a:prstGeom>
        </p:spPr>
      </p:pic>
      <p:pic>
        <p:nvPicPr>
          <p:cNvPr id="4" name="图片 3">
            <a:extLst>
              <a:ext uri="{FF2B5EF4-FFF2-40B4-BE49-F238E27FC236}">
                <a16:creationId xmlns:a16="http://schemas.microsoft.com/office/drawing/2014/main" id="{54A56A84-56BE-41A7-86E2-D394F2992E35}"/>
              </a:ext>
            </a:extLst>
          </p:cNvPr>
          <p:cNvPicPr>
            <a:picLocks noChangeAspect="1"/>
          </p:cNvPicPr>
          <p:nvPr/>
        </p:nvPicPr>
        <p:blipFill rotWithShape="1">
          <a:blip r:embed="rId2"/>
          <a:srcRect l="22075" t="35231" r="47870" b="25582"/>
          <a:stretch/>
        </p:blipFill>
        <p:spPr>
          <a:xfrm>
            <a:off x="3291839" y="2726530"/>
            <a:ext cx="2946933" cy="2881789"/>
          </a:xfrm>
          <a:prstGeom prst="ellipse">
            <a:avLst/>
          </a:prstGeom>
          <a:ln>
            <a:solidFill>
              <a:schemeClr val="bg2">
                <a:lumMod val="75000"/>
              </a:schemeClr>
            </a:solidFill>
          </a:ln>
        </p:spPr>
      </p:pic>
    </p:spTree>
    <p:extLst>
      <p:ext uri="{BB962C8B-B14F-4D97-AF65-F5344CB8AC3E}">
        <p14:creationId xmlns:p14="http://schemas.microsoft.com/office/powerpoint/2010/main" val="408971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46CFEED-2AD4-4D9C-A9A4-441ABD3E6EFE}"/>
              </a:ext>
            </a:extLst>
          </p:cNvPr>
          <p:cNvPicPr>
            <a:picLocks noChangeAspect="1"/>
          </p:cNvPicPr>
          <p:nvPr/>
        </p:nvPicPr>
        <p:blipFill rotWithShape="1">
          <a:blip r:embed="rId3"/>
          <a:srcRect l="-8135" t="-174628" r="74648" b="81783"/>
          <a:stretch/>
        </p:blipFill>
        <p:spPr>
          <a:xfrm>
            <a:off x="4401466" y="1736020"/>
            <a:ext cx="3389067" cy="3385960"/>
          </a:xfrm>
          <a:prstGeom prst="ellipse">
            <a:avLst/>
          </a:prstGeom>
          <a:ln>
            <a:solidFill>
              <a:schemeClr val="bg2">
                <a:lumMod val="50000"/>
              </a:schemeClr>
            </a:solidFill>
          </a:ln>
        </p:spPr>
      </p:pic>
    </p:spTree>
    <p:extLst>
      <p:ext uri="{BB962C8B-B14F-4D97-AF65-F5344CB8AC3E}">
        <p14:creationId xmlns:p14="http://schemas.microsoft.com/office/powerpoint/2010/main" val="454388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46CFEED-2AD4-4D9C-A9A4-441ABD3E6EFE}"/>
              </a:ext>
            </a:extLst>
          </p:cNvPr>
          <p:cNvPicPr>
            <a:picLocks noChangeAspect="1"/>
          </p:cNvPicPr>
          <p:nvPr/>
        </p:nvPicPr>
        <p:blipFill rotWithShape="1">
          <a:blip r:embed="rId2"/>
          <a:srcRect l="75781" t="-37992" r="13" b="818"/>
          <a:stretch/>
        </p:blipFill>
        <p:spPr>
          <a:xfrm rot="21480000">
            <a:off x="4401466" y="1736020"/>
            <a:ext cx="3389067" cy="3385960"/>
          </a:xfrm>
          <a:prstGeom prst="ellipse">
            <a:avLst/>
          </a:prstGeom>
          <a:ln>
            <a:solidFill>
              <a:schemeClr val="bg2">
                <a:lumMod val="50000"/>
              </a:schemeClr>
            </a:solidFill>
          </a:ln>
        </p:spPr>
      </p:pic>
    </p:spTree>
    <p:extLst>
      <p:ext uri="{BB962C8B-B14F-4D97-AF65-F5344CB8AC3E}">
        <p14:creationId xmlns:p14="http://schemas.microsoft.com/office/powerpoint/2010/main" val="384273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C2B22C-90B1-4573-899F-D4793D014FD5}"/>
              </a:ext>
            </a:extLst>
          </p:cNvPr>
          <p:cNvPicPr>
            <a:picLocks noChangeAspect="1"/>
          </p:cNvPicPr>
          <p:nvPr/>
        </p:nvPicPr>
        <p:blipFill rotWithShape="1">
          <a:blip r:embed="rId3"/>
          <a:srcRect t="1826" b="90206"/>
          <a:stretch/>
        </p:blipFill>
        <p:spPr>
          <a:xfrm>
            <a:off x="2702481" y="2621280"/>
            <a:ext cx="5584368" cy="1463040"/>
          </a:xfrm>
          <a:prstGeom prst="rect">
            <a:avLst/>
          </a:prstGeom>
        </p:spPr>
      </p:pic>
      <p:pic>
        <p:nvPicPr>
          <p:cNvPr id="17" name="图片 16">
            <a:extLst>
              <a:ext uri="{FF2B5EF4-FFF2-40B4-BE49-F238E27FC236}">
                <a16:creationId xmlns:a16="http://schemas.microsoft.com/office/drawing/2014/main" id="{162CFB05-BFAB-4C9A-BDF0-E01762678AAF}"/>
              </a:ext>
            </a:extLst>
          </p:cNvPr>
          <p:cNvPicPr>
            <a:picLocks noChangeAspect="1"/>
          </p:cNvPicPr>
          <p:nvPr/>
        </p:nvPicPr>
        <p:blipFill rotWithShape="1">
          <a:blip r:embed="rId4"/>
          <a:srcRect t="87013" b="5030"/>
          <a:stretch/>
        </p:blipFill>
        <p:spPr>
          <a:xfrm>
            <a:off x="4196241" y="2621280"/>
            <a:ext cx="5584369" cy="1463040"/>
          </a:xfrm>
          <a:prstGeom prst="rect">
            <a:avLst/>
          </a:prstGeom>
        </p:spPr>
      </p:pic>
    </p:spTree>
    <p:extLst>
      <p:ext uri="{BB962C8B-B14F-4D97-AF65-F5344CB8AC3E}">
        <p14:creationId xmlns:p14="http://schemas.microsoft.com/office/powerpoint/2010/main" val="41787122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C2B22C-90B1-4573-899F-D4793D014FD5}"/>
              </a:ext>
            </a:extLst>
          </p:cNvPr>
          <p:cNvPicPr>
            <a:picLocks noChangeAspect="1"/>
          </p:cNvPicPr>
          <p:nvPr/>
        </p:nvPicPr>
        <p:blipFill rotWithShape="1">
          <a:blip r:embed="rId3"/>
          <a:srcRect t="86840" b="4549"/>
          <a:stretch/>
        </p:blipFill>
        <p:spPr>
          <a:xfrm>
            <a:off x="2702481" y="2592728"/>
            <a:ext cx="5584368" cy="1581103"/>
          </a:xfrm>
          <a:prstGeom prst="rect">
            <a:avLst/>
          </a:prstGeom>
        </p:spPr>
      </p:pic>
      <p:pic>
        <p:nvPicPr>
          <p:cNvPr id="17" name="图片 16">
            <a:extLst>
              <a:ext uri="{FF2B5EF4-FFF2-40B4-BE49-F238E27FC236}">
                <a16:creationId xmlns:a16="http://schemas.microsoft.com/office/drawing/2014/main" id="{162CFB05-BFAB-4C9A-BDF0-E01762678AAF}"/>
              </a:ext>
            </a:extLst>
          </p:cNvPr>
          <p:cNvPicPr>
            <a:picLocks noChangeAspect="1"/>
          </p:cNvPicPr>
          <p:nvPr/>
        </p:nvPicPr>
        <p:blipFill rotWithShape="1">
          <a:blip r:embed="rId4"/>
          <a:srcRect t="1019" b="89543"/>
          <a:stretch/>
        </p:blipFill>
        <p:spPr>
          <a:xfrm>
            <a:off x="4196241" y="2438400"/>
            <a:ext cx="5584369" cy="1735431"/>
          </a:xfrm>
          <a:prstGeom prst="rect">
            <a:avLst/>
          </a:prstGeom>
        </p:spPr>
      </p:pic>
    </p:spTree>
    <p:extLst>
      <p:ext uri="{BB962C8B-B14F-4D97-AF65-F5344CB8AC3E}">
        <p14:creationId xmlns:p14="http://schemas.microsoft.com/office/powerpoint/2010/main" val="2974081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8F1D7"/>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C1CF9B-652B-417B-B156-6CBB247DD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304" y="0"/>
            <a:ext cx="8997376" cy="6858000"/>
          </a:xfrm>
          <a:prstGeom prst="rect">
            <a:avLst/>
          </a:prstGeom>
        </p:spPr>
      </p:pic>
    </p:spTree>
    <p:extLst>
      <p:ext uri="{BB962C8B-B14F-4D97-AF65-F5344CB8AC3E}">
        <p14:creationId xmlns:p14="http://schemas.microsoft.com/office/powerpoint/2010/main" val="1862751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8F1D7"/>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C1CF9B-652B-417B-B156-6CBB247DDE6D}"/>
              </a:ext>
            </a:extLst>
          </p:cNvPr>
          <p:cNvPicPr>
            <a:picLocks noChangeAspect="1"/>
          </p:cNvPicPr>
          <p:nvPr/>
        </p:nvPicPr>
        <p:blipFill rotWithShape="1">
          <a:blip r:embed="rId2">
            <a:extLst>
              <a:ext uri="{28A0092B-C50C-407E-A947-70E740481C1C}">
                <a14:useLocalDpi xmlns:a14="http://schemas.microsoft.com/office/drawing/2010/main" val="0"/>
              </a:ext>
            </a:extLst>
          </a:blip>
          <a:srcRect l="25980" t="2666" r="44717" b="70222"/>
          <a:stretch/>
        </p:blipFill>
        <p:spPr>
          <a:xfrm>
            <a:off x="3733800" y="182880"/>
            <a:ext cx="2636520" cy="1859280"/>
          </a:xfrm>
          <a:prstGeom prst="roundRect">
            <a:avLst/>
          </a:prstGeom>
        </p:spPr>
      </p:pic>
    </p:spTree>
    <p:extLst>
      <p:ext uri="{BB962C8B-B14F-4D97-AF65-F5344CB8AC3E}">
        <p14:creationId xmlns:p14="http://schemas.microsoft.com/office/powerpoint/2010/main" val="813071946"/>
      </p:ext>
    </p:extLst>
  </p:cSld>
  <p:clrMapOvr>
    <a:masterClrMapping/>
  </p:clrMapOvr>
  <mc:AlternateContent xmlns:mc="http://schemas.openxmlformats.org/markup-compatibility/2006" xmlns:p159="http://schemas.microsoft.com/office/powerpoint/2015/09/main">
    <mc:Choice Requires="p159">
      <p:transition spd="med" advTm="1000">
        <p159:morph option="byObject"/>
      </p:transition>
    </mc:Choice>
    <mc:Fallback xmlns="">
      <p:transition spd="med"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3555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8F1D7"/>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C1CF9B-652B-417B-B156-6CBB247DDE6D}"/>
              </a:ext>
            </a:extLst>
          </p:cNvPr>
          <p:cNvPicPr>
            <a:picLocks noChangeAspect="1"/>
          </p:cNvPicPr>
          <p:nvPr/>
        </p:nvPicPr>
        <p:blipFill rotWithShape="1">
          <a:blip r:embed="rId2">
            <a:extLst>
              <a:ext uri="{28A0092B-C50C-407E-A947-70E740481C1C}">
                <a14:useLocalDpi xmlns:a14="http://schemas.microsoft.com/office/drawing/2010/main" val="0"/>
              </a:ext>
            </a:extLst>
          </a:blip>
          <a:srcRect l="73745" t="2666" r="170" b="60444"/>
          <a:stretch/>
        </p:blipFill>
        <p:spPr>
          <a:xfrm>
            <a:off x="8031480" y="182880"/>
            <a:ext cx="2346960" cy="2529840"/>
          </a:xfrm>
          <a:prstGeom prst="roundRect">
            <a:avLst/>
          </a:prstGeom>
        </p:spPr>
      </p:pic>
    </p:spTree>
    <p:extLst>
      <p:ext uri="{BB962C8B-B14F-4D97-AF65-F5344CB8AC3E}">
        <p14:creationId xmlns:p14="http://schemas.microsoft.com/office/powerpoint/2010/main" val="3548918142"/>
      </p:ext>
    </p:extLst>
  </p:cSld>
  <p:clrMapOvr>
    <a:masterClrMapping/>
  </p:clrMapOvr>
  <mc:AlternateContent xmlns:mc="http://schemas.openxmlformats.org/markup-compatibility/2006" xmlns:p159="http://schemas.microsoft.com/office/powerpoint/2015/09/main">
    <mc:Choice Requires="p159">
      <p:transition spd="med" advTm="1000">
        <p159:morph option="byObject"/>
      </p:transition>
    </mc:Choice>
    <mc:Fallback xmlns="">
      <p:transition spd="med" advTm="100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8F1D7"/>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C1CF9B-652B-417B-B156-6CBB247DDE6D}"/>
              </a:ext>
            </a:extLst>
          </p:cNvPr>
          <p:cNvPicPr>
            <a:picLocks noChangeAspect="1"/>
          </p:cNvPicPr>
          <p:nvPr/>
        </p:nvPicPr>
        <p:blipFill rotWithShape="1">
          <a:blip r:embed="rId2">
            <a:extLst>
              <a:ext uri="{28A0092B-C50C-407E-A947-70E740481C1C}">
                <a14:useLocalDpi xmlns:a14="http://schemas.microsoft.com/office/drawing/2010/main" val="0"/>
              </a:ext>
            </a:extLst>
          </a:blip>
          <a:srcRect l="48338" t="14000" r="22359" b="58888"/>
          <a:stretch/>
        </p:blipFill>
        <p:spPr>
          <a:xfrm>
            <a:off x="5745480" y="960120"/>
            <a:ext cx="2636520" cy="1859280"/>
          </a:xfrm>
          <a:prstGeom prst="roundRect">
            <a:avLst/>
          </a:prstGeom>
        </p:spPr>
      </p:pic>
    </p:spTree>
    <p:extLst>
      <p:ext uri="{BB962C8B-B14F-4D97-AF65-F5344CB8AC3E}">
        <p14:creationId xmlns:p14="http://schemas.microsoft.com/office/powerpoint/2010/main" val="2480871244"/>
      </p:ext>
    </p:extLst>
  </p:cSld>
  <p:clrMapOvr>
    <a:masterClrMapping/>
  </p:clrMapOvr>
  <mc:AlternateContent xmlns:mc="http://schemas.openxmlformats.org/markup-compatibility/2006" xmlns:p159="http://schemas.microsoft.com/office/powerpoint/2015/09/main">
    <mc:Choice Requires="p159">
      <p:transition spd="med" advTm="1000">
        <p159:morph option="byObject"/>
      </p:transition>
    </mc:Choice>
    <mc:Fallback xmlns="">
      <p:transition spd="med" advTm="100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8F1D7"/>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C1CF9B-652B-417B-B156-6CBB247DDE6D}"/>
              </a:ext>
            </a:extLst>
          </p:cNvPr>
          <p:cNvPicPr>
            <a:picLocks noChangeAspect="1"/>
          </p:cNvPicPr>
          <p:nvPr/>
        </p:nvPicPr>
        <p:blipFill rotWithShape="1">
          <a:blip r:embed="rId2">
            <a:extLst>
              <a:ext uri="{28A0092B-C50C-407E-A947-70E740481C1C}">
                <a14:useLocalDpi xmlns:a14="http://schemas.microsoft.com/office/drawing/2010/main" val="0"/>
              </a:ext>
            </a:extLst>
          </a:blip>
          <a:srcRect l="22931" t="45334" r="58268" b="9998"/>
          <a:stretch/>
        </p:blipFill>
        <p:spPr>
          <a:xfrm>
            <a:off x="3459480" y="3108960"/>
            <a:ext cx="1691640" cy="3063240"/>
          </a:xfrm>
          <a:prstGeom prst="roundRect">
            <a:avLst/>
          </a:prstGeom>
        </p:spPr>
      </p:pic>
    </p:spTree>
    <p:extLst>
      <p:ext uri="{BB962C8B-B14F-4D97-AF65-F5344CB8AC3E}">
        <p14:creationId xmlns:p14="http://schemas.microsoft.com/office/powerpoint/2010/main" val="1252056514"/>
      </p:ext>
    </p:extLst>
  </p:cSld>
  <p:clrMapOvr>
    <a:masterClrMapping/>
  </p:clrMapOvr>
  <mc:AlternateContent xmlns:mc="http://schemas.openxmlformats.org/markup-compatibility/2006" xmlns:p159="http://schemas.microsoft.com/office/powerpoint/2015/09/main">
    <mc:Choice Requires="p159">
      <p:transition spd="med" advTm="1000">
        <p159:morph option="byObject"/>
      </p:transition>
    </mc:Choice>
    <mc:Fallback xmlns="">
      <p:transition spd="med" advTm="100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8F1D7"/>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C1CF9B-652B-417B-B156-6CBB247DDE6D}"/>
              </a:ext>
            </a:extLst>
          </p:cNvPr>
          <p:cNvPicPr>
            <a:picLocks noChangeAspect="1"/>
          </p:cNvPicPr>
          <p:nvPr/>
        </p:nvPicPr>
        <p:blipFill rotWithShape="1">
          <a:blip r:embed="rId2">
            <a:extLst>
              <a:ext uri="{28A0092B-C50C-407E-A947-70E740481C1C}">
                <a14:useLocalDpi xmlns:a14="http://schemas.microsoft.com/office/drawing/2010/main" val="0"/>
              </a:ext>
            </a:extLst>
          </a:blip>
          <a:srcRect l="42833" t="62446" r="29135" b="23998"/>
          <a:stretch/>
        </p:blipFill>
        <p:spPr>
          <a:xfrm>
            <a:off x="5250180" y="4282440"/>
            <a:ext cx="2522220" cy="929640"/>
          </a:xfrm>
          <a:prstGeom prst="roundRect">
            <a:avLst/>
          </a:prstGeom>
        </p:spPr>
      </p:pic>
    </p:spTree>
    <p:extLst>
      <p:ext uri="{BB962C8B-B14F-4D97-AF65-F5344CB8AC3E}">
        <p14:creationId xmlns:p14="http://schemas.microsoft.com/office/powerpoint/2010/main" val="2357667984"/>
      </p:ext>
    </p:extLst>
  </p:cSld>
  <p:clrMapOvr>
    <a:masterClrMapping/>
  </p:clrMapOvr>
  <mc:AlternateContent xmlns:mc="http://schemas.openxmlformats.org/markup-compatibility/2006" xmlns:p159="http://schemas.microsoft.com/office/powerpoint/2015/09/main">
    <mc:Choice Requires="p159">
      <p:transition spd="med" advTm="1000">
        <p159:morph option="byObject"/>
      </p:transition>
    </mc:Choice>
    <mc:Fallback xmlns="">
      <p:transition spd="med" advTm="100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8F1D7"/>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C1CF9B-652B-417B-B156-6CBB247DDE6D}"/>
              </a:ext>
            </a:extLst>
          </p:cNvPr>
          <p:cNvPicPr>
            <a:picLocks noChangeAspect="1"/>
          </p:cNvPicPr>
          <p:nvPr/>
        </p:nvPicPr>
        <p:blipFill rotWithShape="1">
          <a:blip r:embed="rId2">
            <a:extLst>
              <a:ext uri="{28A0092B-C50C-407E-A947-70E740481C1C}">
                <a14:useLocalDpi xmlns:a14="http://schemas.microsoft.com/office/drawing/2010/main" val="0"/>
              </a:ext>
            </a:extLst>
          </a:blip>
          <a:srcRect l="42833" t="62446" r="29135" b="23998"/>
          <a:stretch/>
        </p:blipFill>
        <p:spPr>
          <a:xfrm>
            <a:off x="3056931" y="703182"/>
            <a:ext cx="6078137" cy="2240280"/>
          </a:xfrm>
          <a:prstGeom prst="roundRect">
            <a:avLst/>
          </a:prstGeom>
        </p:spPr>
      </p:pic>
      <p:sp>
        <p:nvSpPr>
          <p:cNvPr id="2" name="文本框 1">
            <a:extLst>
              <a:ext uri="{FF2B5EF4-FFF2-40B4-BE49-F238E27FC236}">
                <a16:creationId xmlns:a16="http://schemas.microsoft.com/office/drawing/2014/main" id="{31CC716D-295F-4091-A2C0-D9E6CADE9DF4}"/>
              </a:ext>
            </a:extLst>
          </p:cNvPr>
          <p:cNvSpPr txBox="1"/>
          <p:nvPr/>
        </p:nvSpPr>
        <p:spPr>
          <a:xfrm>
            <a:off x="4310896" y="3497460"/>
            <a:ext cx="3570208" cy="1107996"/>
          </a:xfrm>
          <a:prstGeom prst="rect">
            <a:avLst/>
          </a:prstGeom>
          <a:noFill/>
        </p:spPr>
        <p:txBody>
          <a:bodyPr wrap="none" rtlCol="0">
            <a:spAutoFit/>
          </a:bodyPr>
          <a:lstStyle/>
          <a:p>
            <a:r>
              <a:rPr lang="zh-CN" altLang="en-US" sz="6600" dirty="0">
                <a:latin typeface="方正手迹-蓝阁寒心体 简" panose="02000500000000000000" pitchFamily="2" charset="-122"/>
                <a:ea typeface="方正手迹-蓝阁寒心体 简" panose="02000500000000000000" pitchFamily="2" charset="-122"/>
              </a:rPr>
              <a:t>天津大学</a:t>
            </a:r>
          </a:p>
        </p:txBody>
      </p:sp>
      <p:sp>
        <p:nvSpPr>
          <p:cNvPr id="4" name="文本框 3">
            <a:extLst>
              <a:ext uri="{FF2B5EF4-FFF2-40B4-BE49-F238E27FC236}">
                <a16:creationId xmlns:a16="http://schemas.microsoft.com/office/drawing/2014/main" id="{578792CF-F7BB-411C-98F3-B9DF6BC8EEBE}"/>
              </a:ext>
            </a:extLst>
          </p:cNvPr>
          <p:cNvSpPr txBox="1"/>
          <p:nvPr/>
        </p:nvSpPr>
        <p:spPr>
          <a:xfrm>
            <a:off x="5465058" y="4605456"/>
            <a:ext cx="1261884" cy="523220"/>
          </a:xfrm>
          <a:prstGeom prst="rect">
            <a:avLst/>
          </a:prstGeom>
          <a:noFill/>
        </p:spPr>
        <p:txBody>
          <a:bodyPr wrap="none" rtlCol="0">
            <a:spAutoFit/>
          </a:bodyPr>
          <a:lstStyle/>
          <a:p>
            <a:r>
              <a:rPr lang="zh-CN" altLang="en-US" sz="2800" dirty="0">
                <a:latin typeface="方正手迹-蓝阁寒心体 简" panose="02000500000000000000" pitchFamily="2" charset="-122"/>
                <a:ea typeface="方正手迹-蓝阁寒心体 简" panose="02000500000000000000" pitchFamily="2" charset="-122"/>
              </a:rPr>
              <a:t>敬业湖</a:t>
            </a:r>
          </a:p>
        </p:txBody>
      </p:sp>
    </p:spTree>
    <p:extLst>
      <p:ext uri="{BB962C8B-B14F-4D97-AF65-F5344CB8AC3E}">
        <p14:creationId xmlns:p14="http://schemas.microsoft.com/office/powerpoint/2010/main" val="9695597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1010D"/>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63FD3A-19CA-4B16-A13D-18FBADF62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82381">
            <a:off x="395005" y="-2780333"/>
            <a:ext cx="15242917" cy="9841301"/>
          </a:xfrm>
          <a:prstGeom prst="rect">
            <a:avLst/>
          </a:prstGeom>
        </p:spPr>
      </p:pic>
      <p:sp>
        <p:nvSpPr>
          <p:cNvPr id="4" name="AutoShape 2">
            <a:extLst>
              <a:ext uri="{FF2B5EF4-FFF2-40B4-BE49-F238E27FC236}">
                <a16:creationId xmlns:a16="http://schemas.microsoft.com/office/drawing/2014/main" id="{22E2FF90-C889-438C-B6EF-EF23381E20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D2AC8F8C-4C6D-421D-A6CE-D676B382CE9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733" b="89867" l="10000" r="90000">
                        <a14:foregroundMark x1="12800" y1="7733" x2="12800" y2="7733"/>
                      </a14:backgroundRemoval>
                    </a14:imgEffect>
                  </a14:imgLayer>
                </a14:imgProps>
              </a:ext>
            </a:extLst>
          </a:blip>
          <a:stretch>
            <a:fillRect/>
          </a:stretch>
        </p:blipFill>
        <p:spPr>
          <a:xfrm>
            <a:off x="322092" y="4936661"/>
            <a:ext cx="2561785" cy="1921339"/>
          </a:xfrm>
          <a:prstGeom prst="rect">
            <a:avLst/>
          </a:prstGeom>
        </p:spPr>
      </p:pic>
    </p:spTree>
    <p:extLst>
      <p:ext uri="{BB962C8B-B14F-4D97-AF65-F5344CB8AC3E}">
        <p14:creationId xmlns:p14="http://schemas.microsoft.com/office/powerpoint/2010/main" val="23141312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1010D"/>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63FD3A-19CA-4B16-A13D-18FBADF62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026027">
            <a:off x="5190699" y="-3978750"/>
            <a:ext cx="10899593" cy="7037116"/>
          </a:xfrm>
          <a:prstGeom prst="rect">
            <a:avLst/>
          </a:prstGeom>
        </p:spPr>
      </p:pic>
      <p:sp>
        <p:nvSpPr>
          <p:cNvPr id="4" name="AutoShape 2">
            <a:extLst>
              <a:ext uri="{FF2B5EF4-FFF2-40B4-BE49-F238E27FC236}">
                <a16:creationId xmlns:a16="http://schemas.microsoft.com/office/drawing/2014/main" id="{22E2FF90-C889-438C-B6EF-EF23381E20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D2AC8F8C-4C6D-421D-A6CE-D676B382CE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733" b="89867" l="10000" r="90000">
                        <a14:foregroundMark x1="12800" y1="7733" x2="12800" y2="7733"/>
                      </a14:backgroundRemoval>
                    </a14:imgEffect>
                  </a14:imgLayer>
                </a14:imgProps>
              </a:ext>
            </a:extLst>
          </a:blip>
          <a:stretch>
            <a:fillRect/>
          </a:stretch>
        </p:blipFill>
        <p:spPr>
          <a:xfrm rot="19138727">
            <a:off x="1338165" y="901348"/>
            <a:ext cx="8006146" cy="6004610"/>
          </a:xfrm>
          <a:prstGeom prst="rect">
            <a:avLst/>
          </a:prstGeom>
        </p:spPr>
      </p:pic>
    </p:spTree>
    <p:extLst>
      <p:ext uri="{BB962C8B-B14F-4D97-AF65-F5344CB8AC3E}">
        <p14:creationId xmlns:p14="http://schemas.microsoft.com/office/powerpoint/2010/main" val="1612838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4E0F6484-8E63-43B1-BF6E-029B9225D2E5}"/>
              </a:ext>
            </a:extLst>
          </p:cNvPr>
          <p:cNvSpPr/>
          <p:nvPr/>
        </p:nvSpPr>
        <p:spPr>
          <a:xfrm>
            <a:off x="-16342" y="1623403"/>
            <a:ext cx="960120" cy="788602"/>
          </a:xfrm>
          <a:prstGeom prst="triangle">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五边形 4">
            <a:extLst>
              <a:ext uri="{FF2B5EF4-FFF2-40B4-BE49-F238E27FC236}">
                <a16:creationId xmlns:a16="http://schemas.microsoft.com/office/drawing/2014/main" id="{23750382-35D2-4D59-BE36-E46B75B4C124}"/>
              </a:ext>
            </a:extLst>
          </p:cNvPr>
          <p:cNvSpPr/>
          <p:nvPr/>
        </p:nvSpPr>
        <p:spPr>
          <a:xfrm>
            <a:off x="-103691" y="3015367"/>
            <a:ext cx="567409" cy="519010"/>
          </a:xfrm>
          <a:prstGeom prst="homePlate">
            <a:avLst/>
          </a:prstGeom>
          <a:solidFill>
            <a:srgbClr val="00B0F0"/>
          </a:solidFill>
          <a:ln w="381000">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a:extLst>
              <a:ext uri="{FF2B5EF4-FFF2-40B4-BE49-F238E27FC236}">
                <a16:creationId xmlns:a16="http://schemas.microsoft.com/office/drawing/2014/main" id="{7F9F8D03-A1A2-42C2-AA6B-EB82757575F8}"/>
              </a:ext>
            </a:extLst>
          </p:cNvPr>
          <p:cNvSpPr/>
          <p:nvPr/>
        </p:nvSpPr>
        <p:spPr>
          <a:xfrm>
            <a:off x="11162060" y="3522300"/>
            <a:ext cx="784860" cy="765153"/>
          </a:xfrm>
          <a:prstGeom prst="parallelogram">
            <a:avLst/>
          </a:prstGeom>
          <a:solidFill>
            <a:srgbClr val="00B0F0"/>
          </a:solidFill>
          <a:ln w="381000">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 形 10">
            <a:extLst>
              <a:ext uri="{FF2B5EF4-FFF2-40B4-BE49-F238E27FC236}">
                <a16:creationId xmlns:a16="http://schemas.microsoft.com/office/drawing/2014/main" id="{0EA52279-40DC-4834-B115-17946207E413}"/>
              </a:ext>
            </a:extLst>
          </p:cNvPr>
          <p:cNvSpPr/>
          <p:nvPr/>
        </p:nvSpPr>
        <p:spPr>
          <a:xfrm rot="1703343">
            <a:off x="4059149" y="3859655"/>
            <a:ext cx="790872" cy="584711"/>
          </a:xfrm>
          <a:prstGeom prst="corner">
            <a:avLst>
              <a:gd name="adj1" fmla="val 10487"/>
              <a:gd name="adj2" fmla="val 25539"/>
            </a:avLst>
          </a:prstGeom>
          <a:solidFill>
            <a:srgbClr val="00B0F0"/>
          </a:solidFill>
          <a:ln w="381000">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a:extLst>
              <a:ext uri="{FF2B5EF4-FFF2-40B4-BE49-F238E27FC236}">
                <a16:creationId xmlns:a16="http://schemas.microsoft.com/office/drawing/2014/main" id="{840E6AA4-4EE6-4C19-A061-E6772947F173}"/>
              </a:ext>
            </a:extLst>
          </p:cNvPr>
          <p:cNvSpPr/>
          <p:nvPr/>
        </p:nvSpPr>
        <p:spPr>
          <a:xfrm>
            <a:off x="-368777" y="4473187"/>
            <a:ext cx="834391" cy="910829"/>
          </a:xfrm>
          <a:prstGeom prst="pentagon">
            <a:avLst/>
          </a:prstGeom>
          <a:solidFill>
            <a:srgbClr val="00B0F0"/>
          </a:solidFill>
          <a:ln w="381000">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a:extLst>
              <a:ext uri="{FF2B5EF4-FFF2-40B4-BE49-F238E27FC236}">
                <a16:creationId xmlns:a16="http://schemas.microsoft.com/office/drawing/2014/main" id="{454C67D4-4983-4CC9-8B4B-630C48705292}"/>
              </a:ext>
            </a:extLst>
          </p:cNvPr>
          <p:cNvSpPr/>
          <p:nvPr/>
        </p:nvSpPr>
        <p:spPr>
          <a:xfrm>
            <a:off x="-213676" y="6314184"/>
            <a:ext cx="914400" cy="765153"/>
          </a:xfrm>
          <a:prstGeom prst="hexagon">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八边形 14">
            <a:extLst>
              <a:ext uri="{FF2B5EF4-FFF2-40B4-BE49-F238E27FC236}">
                <a16:creationId xmlns:a16="http://schemas.microsoft.com/office/drawing/2014/main" id="{8C2E99E5-2873-46CA-9846-A510C74DB9B8}"/>
              </a:ext>
            </a:extLst>
          </p:cNvPr>
          <p:cNvSpPr/>
          <p:nvPr/>
        </p:nvSpPr>
        <p:spPr>
          <a:xfrm>
            <a:off x="7071971" y="4705114"/>
            <a:ext cx="790872" cy="809954"/>
          </a:xfrm>
          <a:prstGeom prst="octagon">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不完整圆 15">
            <a:extLst>
              <a:ext uri="{FF2B5EF4-FFF2-40B4-BE49-F238E27FC236}">
                <a16:creationId xmlns:a16="http://schemas.microsoft.com/office/drawing/2014/main" id="{D0C9CBDB-4686-49AD-B1B8-1A3D94EA591F}"/>
              </a:ext>
            </a:extLst>
          </p:cNvPr>
          <p:cNvSpPr/>
          <p:nvPr/>
        </p:nvSpPr>
        <p:spPr>
          <a:xfrm>
            <a:off x="991166" y="3787266"/>
            <a:ext cx="790871" cy="809953"/>
          </a:xfrm>
          <a:prstGeom prst="pie">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缺角矩形 16">
            <a:extLst>
              <a:ext uri="{FF2B5EF4-FFF2-40B4-BE49-F238E27FC236}">
                <a16:creationId xmlns:a16="http://schemas.microsoft.com/office/drawing/2014/main" id="{1589C0C1-4E50-4472-A019-FAA0BC5AC34E}"/>
              </a:ext>
            </a:extLst>
          </p:cNvPr>
          <p:cNvSpPr/>
          <p:nvPr/>
        </p:nvSpPr>
        <p:spPr>
          <a:xfrm>
            <a:off x="5395778" y="5252598"/>
            <a:ext cx="1076303" cy="968295"/>
          </a:xfrm>
          <a:prstGeom prst="plaque">
            <a:avLst>
              <a:gd name="adj" fmla="val 50000"/>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十字 17">
            <a:extLst>
              <a:ext uri="{FF2B5EF4-FFF2-40B4-BE49-F238E27FC236}">
                <a16:creationId xmlns:a16="http://schemas.microsoft.com/office/drawing/2014/main" id="{F56356CC-5713-4DAB-BD49-3D315AA9465B}"/>
              </a:ext>
            </a:extLst>
          </p:cNvPr>
          <p:cNvSpPr/>
          <p:nvPr/>
        </p:nvSpPr>
        <p:spPr>
          <a:xfrm>
            <a:off x="1968080" y="-1267866"/>
            <a:ext cx="2189448" cy="2363962"/>
          </a:xfrm>
          <a:prstGeom prst="quadArrow">
            <a:avLst>
              <a:gd name="adj1" fmla="val 6318"/>
              <a:gd name="adj2" fmla="val 16014"/>
              <a:gd name="adj3" fmla="val 22500"/>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闪电形 18">
            <a:extLst>
              <a:ext uri="{FF2B5EF4-FFF2-40B4-BE49-F238E27FC236}">
                <a16:creationId xmlns:a16="http://schemas.microsoft.com/office/drawing/2014/main" id="{62B1235A-6971-4CAB-BB08-DC31EAABE81C}"/>
              </a:ext>
            </a:extLst>
          </p:cNvPr>
          <p:cNvSpPr/>
          <p:nvPr/>
        </p:nvSpPr>
        <p:spPr>
          <a:xfrm rot="20136831">
            <a:off x="1726547" y="2423459"/>
            <a:ext cx="523198" cy="1437533"/>
          </a:xfrm>
          <a:prstGeom prst="lightningBolt">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心形 19">
            <a:extLst>
              <a:ext uri="{FF2B5EF4-FFF2-40B4-BE49-F238E27FC236}">
                <a16:creationId xmlns:a16="http://schemas.microsoft.com/office/drawing/2014/main" id="{08848BDF-F0DE-4728-8E14-4A05B6E9C33B}"/>
              </a:ext>
            </a:extLst>
          </p:cNvPr>
          <p:cNvSpPr/>
          <p:nvPr/>
        </p:nvSpPr>
        <p:spPr>
          <a:xfrm rot="7251974">
            <a:off x="9928103" y="791132"/>
            <a:ext cx="1007321" cy="658320"/>
          </a:xfrm>
          <a:prstGeom prst="heart">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乘号 20">
            <a:extLst>
              <a:ext uri="{FF2B5EF4-FFF2-40B4-BE49-F238E27FC236}">
                <a16:creationId xmlns:a16="http://schemas.microsoft.com/office/drawing/2014/main" id="{D02F632F-C53F-462F-968E-C8472AE1DAAF}"/>
              </a:ext>
            </a:extLst>
          </p:cNvPr>
          <p:cNvSpPr/>
          <p:nvPr/>
        </p:nvSpPr>
        <p:spPr>
          <a:xfrm>
            <a:off x="2508200" y="4327864"/>
            <a:ext cx="684348" cy="782227"/>
          </a:xfrm>
          <a:prstGeom prst="mathMultiply">
            <a:avLst/>
          </a:prstGeom>
          <a:solidFill>
            <a:srgbClr val="FF0000"/>
          </a:solidFill>
          <a:ln w="381000" cap="sq">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星形: 三十二角 21">
            <a:extLst>
              <a:ext uri="{FF2B5EF4-FFF2-40B4-BE49-F238E27FC236}">
                <a16:creationId xmlns:a16="http://schemas.microsoft.com/office/drawing/2014/main" id="{00C3EB0D-AA98-460D-BF97-01EA90ED7993}"/>
              </a:ext>
            </a:extLst>
          </p:cNvPr>
          <p:cNvSpPr/>
          <p:nvPr/>
        </p:nvSpPr>
        <p:spPr>
          <a:xfrm>
            <a:off x="11648810" y="146949"/>
            <a:ext cx="327350" cy="282840"/>
          </a:xfrm>
          <a:prstGeom prst="star32">
            <a:avLst/>
          </a:prstGeom>
          <a:solidFill>
            <a:srgbClr val="FF0000"/>
          </a:solidFill>
          <a:ln w="381000" cap="sq">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资料带 22">
            <a:extLst>
              <a:ext uri="{FF2B5EF4-FFF2-40B4-BE49-F238E27FC236}">
                <a16:creationId xmlns:a16="http://schemas.microsoft.com/office/drawing/2014/main" id="{71E8A549-EB10-40C2-AF9D-73CDDB9A367D}"/>
              </a:ext>
            </a:extLst>
          </p:cNvPr>
          <p:cNvSpPr/>
          <p:nvPr/>
        </p:nvSpPr>
        <p:spPr>
          <a:xfrm>
            <a:off x="11352062" y="1614118"/>
            <a:ext cx="624098" cy="569586"/>
          </a:xfrm>
          <a:prstGeom prst="flowChartPunchedTape">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新月形 23">
            <a:extLst>
              <a:ext uri="{FF2B5EF4-FFF2-40B4-BE49-F238E27FC236}">
                <a16:creationId xmlns:a16="http://schemas.microsoft.com/office/drawing/2014/main" id="{3EE8F1B8-6819-406A-B879-59CC66DE0C17}"/>
              </a:ext>
            </a:extLst>
          </p:cNvPr>
          <p:cNvSpPr/>
          <p:nvPr/>
        </p:nvSpPr>
        <p:spPr>
          <a:xfrm rot="6400646">
            <a:off x="4335833" y="731847"/>
            <a:ext cx="457898" cy="845942"/>
          </a:xfrm>
          <a:prstGeom prst="moon">
            <a:avLst>
              <a:gd name="adj" fmla="val 40015"/>
            </a:avLst>
          </a:prstGeom>
          <a:solidFill>
            <a:srgbClr val="FF0000"/>
          </a:solidFill>
          <a:ln w="381000" cap="sq">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4C6D549D-88B2-415D-BCE9-3DF8A846E840}"/>
              </a:ext>
            </a:extLst>
          </p:cNvPr>
          <p:cNvSpPr/>
          <p:nvPr/>
        </p:nvSpPr>
        <p:spPr>
          <a:xfrm>
            <a:off x="83174" y="-141920"/>
            <a:ext cx="1083305" cy="1204465"/>
          </a:xfrm>
          <a:custGeom>
            <a:avLst/>
            <a:gdLst>
              <a:gd name="connsiteX0" fmla="*/ 1447800 w 2788920"/>
              <a:gd name="connsiteY0" fmla="*/ 777240 h 3474720"/>
              <a:gd name="connsiteX1" fmla="*/ 1447800 w 2788920"/>
              <a:gd name="connsiteY1" fmla="*/ 777240 h 3474720"/>
              <a:gd name="connsiteX2" fmla="*/ 716280 w 2788920"/>
              <a:gd name="connsiteY2" fmla="*/ 1539240 h 3474720"/>
              <a:gd name="connsiteX3" fmla="*/ 167640 w 2788920"/>
              <a:gd name="connsiteY3" fmla="*/ 1554480 h 3474720"/>
              <a:gd name="connsiteX4" fmla="*/ 0 w 2788920"/>
              <a:gd name="connsiteY4" fmla="*/ 2423160 h 3474720"/>
              <a:gd name="connsiteX5" fmla="*/ 1219200 w 2788920"/>
              <a:gd name="connsiteY5" fmla="*/ 2301240 h 3474720"/>
              <a:gd name="connsiteX6" fmla="*/ 1600200 w 2788920"/>
              <a:gd name="connsiteY6" fmla="*/ 3474720 h 3474720"/>
              <a:gd name="connsiteX7" fmla="*/ 1828800 w 2788920"/>
              <a:gd name="connsiteY7" fmla="*/ 2743200 h 3474720"/>
              <a:gd name="connsiteX8" fmla="*/ 1417320 w 2788920"/>
              <a:gd name="connsiteY8" fmla="*/ 1874520 h 3474720"/>
              <a:gd name="connsiteX9" fmla="*/ 2331720 w 2788920"/>
              <a:gd name="connsiteY9" fmla="*/ 1539240 h 3474720"/>
              <a:gd name="connsiteX10" fmla="*/ 2788920 w 2788920"/>
              <a:gd name="connsiteY10" fmla="*/ 701040 h 3474720"/>
              <a:gd name="connsiteX11" fmla="*/ 2148840 w 2788920"/>
              <a:gd name="connsiteY11" fmla="*/ 0 h 3474720"/>
              <a:gd name="connsiteX12" fmla="*/ 1447800 w 2788920"/>
              <a:gd name="connsiteY12" fmla="*/ 77724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20" h="3474720">
                <a:moveTo>
                  <a:pt x="1447800" y="777240"/>
                </a:moveTo>
                <a:lnTo>
                  <a:pt x="1447800" y="777240"/>
                </a:lnTo>
                <a:lnTo>
                  <a:pt x="716280" y="1539240"/>
                </a:lnTo>
                <a:lnTo>
                  <a:pt x="167640" y="1554480"/>
                </a:lnTo>
                <a:lnTo>
                  <a:pt x="0" y="2423160"/>
                </a:lnTo>
                <a:lnTo>
                  <a:pt x="1219200" y="2301240"/>
                </a:lnTo>
                <a:lnTo>
                  <a:pt x="1600200" y="3474720"/>
                </a:lnTo>
                <a:lnTo>
                  <a:pt x="1828800" y="2743200"/>
                </a:lnTo>
                <a:lnTo>
                  <a:pt x="1417320" y="1874520"/>
                </a:lnTo>
                <a:lnTo>
                  <a:pt x="2331720" y="1539240"/>
                </a:lnTo>
                <a:lnTo>
                  <a:pt x="2788920" y="701040"/>
                </a:lnTo>
                <a:lnTo>
                  <a:pt x="2148840" y="0"/>
                </a:lnTo>
                <a:lnTo>
                  <a:pt x="1447800" y="777240"/>
                </a:lnTo>
                <a:close/>
              </a:path>
            </a:pathLst>
          </a:cu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禁止符 25">
            <a:extLst>
              <a:ext uri="{FF2B5EF4-FFF2-40B4-BE49-F238E27FC236}">
                <a16:creationId xmlns:a16="http://schemas.microsoft.com/office/drawing/2014/main" id="{4DC6F263-0169-48D3-B8A0-2C4C07801FDF}"/>
              </a:ext>
            </a:extLst>
          </p:cNvPr>
          <p:cNvSpPr/>
          <p:nvPr/>
        </p:nvSpPr>
        <p:spPr>
          <a:xfrm>
            <a:off x="4862493" y="2153167"/>
            <a:ext cx="2445716" cy="2581455"/>
          </a:xfrm>
          <a:prstGeom prst="noSmoking">
            <a:avLst>
              <a:gd name="adj" fmla="val 20575"/>
            </a:avLst>
          </a:prstGeom>
          <a:solidFill>
            <a:srgbClr val="FFC000"/>
          </a:solidFill>
          <a:ln w="381000" cap="sq">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sp>
        <p:nvSpPr>
          <p:cNvPr id="27" name="对话气泡: 矩形 26">
            <a:extLst>
              <a:ext uri="{FF2B5EF4-FFF2-40B4-BE49-F238E27FC236}">
                <a16:creationId xmlns:a16="http://schemas.microsoft.com/office/drawing/2014/main" id="{4EA1F625-CB41-4CEC-83C3-727F4EF770AE}"/>
              </a:ext>
            </a:extLst>
          </p:cNvPr>
          <p:cNvSpPr/>
          <p:nvPr/>
        </p:nvSpPr>
        <p:spPr>
          <a:xfrm>
            <a:off x="9185187" y="213918"/>
            <a:ext cx="411480" cy="610355"/>
          </a:xfrm>
          <a:prstGeom prst="wedgeRectCallout">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对照 27">
            <a:extLst>
              <a:ext uri="{FF2B5EF4-FFF2-40B4-BE49-F238E27FC236}">
                <a16:creationId xmlns:a16="http://schemas.microsoft.com/office/drawing/2014/main" id="{36FDEE9D-66A0-4865-920E-A246A23C9A7B}"/>
              </a:ext>
            </a:extLst>
          </p:cNvPr>
          <p:cNvSpPr/>
          <p:nvPr/>
        </p:nvSpPr>
        <p:spPr>
          <a:xfrm rot="6205540">
            <a:off x="3095287" y="2360499"/>
            <a:ext cx="542181" cy="750172"/>
          </a:xfrm>
          <a:prstGeom prst="flowChartCollate">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十字形 28">
            <a:extLst>
              <a:ext uri="{FF2B5EF4-FFF2-40B4-BE49-F238E27FC236}">
                <a16:creationId xmlns:a16="http://schemas.microsoft.com/office/drawing/2014/main" id="{0A79BD78-42D5-40BB-B82F-1746A14955CD}"/>
              </a:ext>
            </a:extLst>
          </p:cNvPr>
          <p:cNvSpPr/>
          <p:nvPr/>
        </p:nvSpPr>
        <p:spPr>
          <a:xfrm>
            <a:off x="989494" y="5263886"/>
            <a:ext cx="678328" cy="787397"/>
          </a:xfrm>
          <a:prstGeom prst="plus">
            <a:avLst>
              <a:gd name="adj" fmla="val 49698"/>
            </a:avLst>
          </a:prstGeom>
          <a:solidFill>
            <a:srgbClr val="FF0000"/>
          </a:solidFill>
          <a:ln w="381000" cap="sq">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空心弧 29">
            <a:extLst>
              <a:ext uri="{FF2B5EF4-FFF2-40B4-BE49-F238E27FC236}">
                <a16:creationId xmlns:a16="http://schemas.microsoft.com/office/drawing/2014/main" id="{C7AB39BD-DC38-467C-8F04-026FFD41A919}"/>
              </a:ext>
            </a:extLst>
          </p:cNvPr>
          <p:cNvSpPr/>
          <p:nvPr/>
        </p:nvSpPr>
        <p:spPr>
          <a:xfrm>
            <a:off x="8537522" y="6022806"/>
            <a:ext cx="1343393" cy="1385305"/>
          </a:xfrm>
          <a:prstGeom prst="blockArc">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环形 30">
            <a:extLst>
              <a:ext uri="{FF2B5EF4-FFF2-40B4-BE49-F238E27FC236}">
                <a16:creationId xmlns:a16="http://schemas.microsoft.com/office/drawing/2014/main" id="{7E7AC1D9-F6C7-4353-B694-4EE3CC722118}"/>
              </a:ext>
            </a:extLst>
          </p:cNvPr>
          <p:cNvSpPr/>
          <p:nvPr/>
        </p:nvSpPr>
        <p:spPr>
          <a:xfrm rot="17274095">
            <a:off x="9796667" y="2260995"/>
            <a:ext cx="1711038" cy="1885961"/>
          </a:xfrm>
          <a:prstGeom prst="circularArrow">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太阳形 31">
            <a:extLst>
              <a:ext uri="{FF2B5EF4-FFF2-40B4-BE49-F238E27FC236}">
                <a16:creationId xmlns:a16="http://schemas.microsoft.com/office/drawing/2014/main" id="{A451C0F1-809F-4BF3-ADC6-8606EDD165F5}"/>
              </a:ext>
            </a:extLst>
          </p:cNvPr>
          <p:cNvSpPr/>
          <p:nvPr/>
        </p:nvSpPr>
        <p:spPr>
          <a:xfrm>
            <a:off x="5793652" y="453203"/>
            <a:ext cx="1027265" cy="1062473"/>
          </a:xfrm>
          <a:prstGeom prst="sun">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燕尾形 32">
            <a:extLst>
              <a:ext uri="{FF2B5EF4-FFF2-40B4-BE49-F238E27FC236}">
                <a16:creationId xmlns:a16="http://schemas.microsoft.com/office/drawing/2014/main" id="{DA36DF54-71B5-41FB-9FB0-75A75F5E14B9}"/>
              </a:ext>
            </a:extLst>
          </p:cNvPr>
          <p:cNvSpPr/>
          <p:nvPr/>
        </p:nvSpPr>
        <p:spPr>
          <a:xfrm>
            <a:off x="1718254" y="1365170"/>
            <a:ext cx="594128" cy="320759"/>
          </a:xfrm>
          <a:prstGeom prst="notchedRightArrow">
            <a:avLst/>
          </a:prstGeom>
          <a:solidFill>
            <a:srgbClr val="FF0000"/>
          </a:solidFill>
          <a:ln w="381000" cap="sq">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注: 左右箭头 33">
            <a:extLst>
              <a:ext uri="{FF2B5EF4-FFF2-40B4-BE49-F238E27FC236}">
                <a16:creationId xmlns:a16="http://schemas.microsoft.com/office/drawing/2014/main" id="{2B5DFEA2-3D4F-41C9-AE7A-25B9DA366CF5}"/>
              </a:ext>
            </a:extLst>
          </p:cNvPr>
          <p:cNvSpPr/>
          <p:nvPr/>
        </p:nvSpPr>
        <p:spPr>
          <a:xfrm>
            <a:off x="11145149" y="5460613"/>
            <a:ext cx="1007321" cy="1561139"/>
          </a:xfrm>
          <a:prstGeom prst="leftRightArrowCallout">
            <a:avLst/>
          </a:prstGeom>
          <a:solidFill>
            <a:srgbClr val="FF0000"/>
          </a:solidFill>
          <a:ln w="381000" cap="sq">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十二边形 34">
            <a:extLst>
              <a:ext uri="{FF2B5EF4-FFF2-40B4-BE49-F238E27FC236}">
                <a16:creationId xmlns:a16="http://schemas.microsoft.com/office/drawing/2014/main" id="{CE2A97E1-73D1-444B-A612-DD332B1B7968}"/>
              </a:ext>
            </a:extLst>
          </p:cNvPr>
          <p:cNvSpPr/>
          <p:nvPr/>
        </p:nvSpPr>
        <p:spPr>
          <a:xfrm>
            <a:off x="2160820" y="5508332"/>
            <a:ext cx="2810703" cy="3144221"/>
          </a:xfrm>
          <a:prstGeom prst="dodecagon">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双括号 36">
            <a:extLst>
              <a:ext uri="{FF2B5EF4-FFF2-40B4-BE49-F238E27FC236}">
                <a16:creationId xmlns:a16="http://schemas.microsoft.com/office/drawing/2014/main" id="{F19BB718-D1C1-495D-BC5D-127990022B01}"/>
              </a:ext>
            </a:extLst>
          </p:cNvPr>
          <p:cNvSpPr/>
          <p:nvPr/>
        </p:nvSpPr>
        <p:spPr>
          <a:xfrm>
            <a:off x="6933435" y="6101133"/>
            <a:ext cx="941768" cy="426102"/>
          </a:xfrm>
          <a:prstGeom prst="bracketPair">
            <a:avLst/>
          </a:prstGeom>
          <a:solidFill>
            <a:srgbClr val="7030A0"/>
          </a:solidFill>
          <a:ln w="381000" cap="sq">
            <a:solidFill>
              <a:srgbClr val="7030A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39" name="连接符: 肘形 38">
            <a:extLst>
              <a:ext uri="{FF2B5EF4-FFF2-40B4-BE49-F238E27FC236}">
                <a16:creationId xmlns:a16="http://schemas.microsoft.com/office/drawing/2014/main" id="{320E0561-3550-4AF3-9320-5A1CF93484AA}"/>
              </a:ext>
            </a:extLst>
          </p:cNvPr>
          <p:cNvCxnSpPr/>
          <p:nvPr/>
        </p:nvCxnSpPr>
        <p:spPr>
          <a:xfrm>
            <a:off x="7323701" y="361909"/>
            <a:ext cx="1103005" cy="781567"/>
          </a:xfrm>
          <a:prstGeom prst="bentConnector3">
            <a:avLst/>
          </a:prstGeom>
          <a:solidFill>
            <a:srgbClr val="FFC000"/>
          </a:solidFill>
          <a:ln w="381000" cap="sq">
            <a:solidFill>
              <a:srgbClr val="7030A0"/>
            </a:solidFill>
            <a:round/>
          </a:ln>
        </p:spPr>
        <p:style>
          <a:lnRef idx="2">
            <a:schemeClr val="accent1">
              <a:shade val="50000"/>
            </a:schemeClr>
          </a:lnRef>
          <a:fillRef idx="1">
            <a:schemeClr val="accent1"/>
          </a:fillRef>
          <a:effectRef idx="0">
            <a:schemeClr val="accent1"/>
          </a:effectRef>
          <a:fontRef idx="minor">
            <a:schemeClr val="lt1"/>
          </a:fontRef>
        </p:style>
      </p:cxnSp>
      <p:sp>
        <p:nvSpPr>
          <p:cNvPr id="40" name="图文框 39">
            <a:extLst>
              <a:ext uri="{FF2B5EF4-FFF2-40B4-BE49-F238E27FC236}">
                <a16:creationId xmlns:a16="http://schemas.microsoft.com/office/drawing/2014/main" id="{CB84222B-6858-4C65-BD9C-DA571B351917}"/>
              </a:ext>
            </a:extLst>
          </p:cNvPr>
          <p:cNvSpPr/>
          <p:nvPr/>
        </p:nvSpPr>
        <p:spPr>
          <a:xfrm>
            <a:off x="7758950" y="1670465"/>
            <a:ext cx="1276232" cy="1062473"/>
          </a:xfrm>
          <a:prstGeom prst="frame">
            <a:avLst>
              <a:gd name="adj1" fmla="val 23975"/>
            </a:avLst>
          </a:prstGeom>
          <a:solidFill>
            <a:srgbClr val="FFC000"/>
          </a:solidFill>
          <a:ln w="381000" cap="sq">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sp>
        <p:nvSpPr>
          <p:cNvPr id="41" name="星形: 五角 40">
            <a:extLst>
              <a:ext uri="{FF2B5EF4-FFF2-40B4-BE49-F238E27FC236}">
                <a16:creationId xmlns:a16="http://schemas.microsoft.com/office/drawing/2014/main" id="{792598B1-8F50-4795-BFEA-B912354D43A0}"/>
              </a:ext>
            </a:extLst>
          </p:cNvPr>
          <p:cNvSpPr/>
          <p:nvPr/>
        </p:nvSpPr>
        <p:spPr>
          <a:xfrm>
            <a:off x="8575059" y="4125072"/>
            <a:ext cx="504282" cy="472147"/>
          </a:xfrm>
          <a:prstGeom prst="star5">
            <a:avLst>
              <a:gd name="adj" fmla="val 17579"/>
              <a:gd name="hf" fmla="val 105146"/>
              <a:gd name="vf" fmla="val 110557"/>
            </a:avLst>
          </a:prstGeom>
          <a:solidFill>
            <a:srgbClr val="FF0000"/>
          </a:solidFill>
          <a:ln w="381000" cap="sq">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对话气泡: 椭圆形 41">
            <a:extLst>
              <a:ext uri="{FF2B5EF4-FFF2-40B4-BE49-F238E27FC236}">
                <a16:creationId xmlns:a16="http://schemas.microsoft.com/office/drawing/2014/main" id="{A98086F2-13AB-4584-BA7E-A418ACB2B0A2}"/>
              </a:ext>
            </a:extLst>
          </p:cNvPr>
          <p:cNvSpPr/>
          <p:nvPr/>
        </p:nvSpPr>
        <p:spPr>
          <a:xfrm>
            <a:off x="9928405" y="4861587"/>
            <a:ext cx="846198" cy="775234"/>
          </a:xfrm>
          <a:prstGeom prst="wedgeEllipseCallout">
            <a:avLst/>
          </a:prstGeom>
          <a:solidFill>
            <a:srgbClr val="00B0F0"/>
          </a:solidFill>
          <a:ln w="381000" cap="sq">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3599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DB625F-3FB8-4FE3-B3AD-60EFC7771FEB}"/>
              </a:ext>
            </a:extLst>
          </p:cNvPr>
          <p:cNvSpPr txBox="1"/>
          <p:nvPr/>
        </p:nvSpPr>
        <p:spPr>
          <a:xfrm>
            <a:off x="740229" y="544284"/>
            <a:ext cx="1883228" cy="1882800"/>
          </a:xfrm>
          <a:prstGeom prst="rect">
            <a:avLst/>
          </a:prstGeom>
          <a:noFill/>
        </p:spPr>
        <p:txBody>
          <a:bodyPr wrap="none" rtlCol="0">
            <a:prstTxWarp prst="textCircle">
              <a:avLst/>
            </a:prstTxWarp>
            <a:spAutoFit/>
          </a:bodyPr>
          <a:lstStyle/>
          <a:p>
            <a:r>
              <a:rPr lang="en-US" altLang="zh-CN" b="1" dirty="0"/>
              <a:t>|||||||||||||||||||||||||||||||||||||||||||||||||||||||||||||||||||||||||||||||||||||||||||||||||||||||||||||||||</a:t>
            </a:r>
            <a:endParaRPr lang="zh-CN" altLang="en-US" b="1" dirty="0"/>
          </a:p>
        </p:txBody>
      </p:sp>
      <p:sp>
        <p:nvSpPr>
          <p:cNvPr id="3" name="文本框 2">
            <a:extLst>
              <a:ext uri="{FF2B5EF4-FFF2-40B4-BE49-F238E27FC236}">
                <a16:creationId xmlns:a16="http://schemas.microsoft.com/office/drawing/2014/main" id="{EA06A0C6-733A-4C14-8A77-BAB78B58438F}"/>
              </a:ext>
            </a:extLst>
          </p:cNvPr>
          <p:cNvSpPr txBox="1"/>
          <p:nvPr/>
        </p:nvSpPr>
        <p:spPr>
          <a:xfrm>
            <a:off x="3559629" y="598712"/>
            <a:ext cx="1883228" cy="1882800"/>
          </a:xfrm>
          <a:prstGeom prst="rect">
            <a:avLst/>
          </a:prstGeom>
          <a:noFill/>
        </p:spPr>
        <p:txBody>
          <a:bodyPr wrap="none" rtlCol="0">
            <a:prstTxWarp prst="textCircle">
              <a:avLst/>
            </a:prstTxWarp>
            <a:spAutoFit/>
          </a:bodyPr>
          <a:lstStyle/>
          <a:p>
            <a:r>
              <a:rPr lang="zh-CN" altLang="en-US" dirty="0">
                <a:solidFill>
                  <a:srgbClr val="FF0000"/>
                </a:solidFill>
              </a:rPr>
              <a:t>❤❤❤❤❤❤❤❤❤❤❤❤❤❤❤❤❤❤❤</a:t>
            </a:r>
          </a:p>
        </p:txBody>
      </p:sp>
      <p:sp>
        <p:nvSpPr>
          <p:cNvPr id="4" name="文本框 3">
            <a:extLst>
              <a:ext uri="{FF2B5EF4-FFF2-40B4-BE49-F238E27FC236}">
                <a16:creationId xmlns:a16="http://schemas.microsoft.com/office/drawing/2014/main" id="{94FBB5BD-59B1-48A0-8AC5-5FBA4D17A8A7}"/>
              </a:ext>
            </a:extLst>
          </p:cNvPr>
          <p:cNvSpPr txBox="1"/>
          <p:nvPr/>
        </p:nvSpPr>
        <p:spPr>
          <a:xfrm>
            <a:off x="2013858" y="2546825"/>
            <a:ext cx="1883228" cy="1882800"/>
          </a:xfrm>
          <a:prstGeom prst="rect">
            <a:avLst/>
          </a:prstGeom>
          <a:noFill/>
        </p:spPr>
        <p:txBody>
          <a:bodyPr wrap="none" rtlCol="0">
            <a:prstTxWarp prst="textCircle">
              <a:avLst/>
            </a:prstTxWarp>
            <a:spAutoFit/>
          </a:bodyPr>
          <a:lstStyle/>
          <a:p>
            <a:r>
              <a:rPr lang="zh-CN" altLang="en-US" dirty="0">
                <a:solidFill>
                  <a:srgbClr val="FF0066"/>
                </a:solidFill>
              </a:rPr>
              <a:t>💢💢💢💢💢💢💢💢💢💢💢💢💢💢💢💢💢💢💢</a:t>
            </a:r>
          </a:p>
        </p:txBody>
      </p:sp>
      <p:sp>
        <p:nvSpPr>
          <p:cNvPr id="5" name="文本框 4">
            <a:extLst>
              <a:ext uri="{FF2B5EF4-FFF2-40B4-BE49-F238E27FC236}">
                <a16:creationId xmlns:a16="http://schemas.microsoft.com/office/drawing/2014/main" id="{16F48A9C-A2A2-4A54-BA91-D5783F87892D}"/>
              </a:ext>
            </a:extLst>
          </p:cNvPr>
          <p:cNvSpPr txBox="1"/>
          <p:nvPr/>
        </p:nvSpPr>
        <p:spPr>
          <a:xfrm>
            <a:off x="4974774" y="2612138"/>
            <a:ext cx="1883228" cy="1882800"/>
          </a:xfrm>
          <a:prstGeom prst="rect">
            <a:avLst/>
          </a:prstGeom>
          <a:noFill/>
        </p:spPr>
        <p:txBody>
          <a:bodyPr wrap="none" rtlCol="0">
            <a:prstTxWarp prst="textCircle">
              <a:avLst/>
            </a:prstTxWarp>
            <a:spAutoFit/>
          </a:bodyPr>
          <a:lstStyle/>
          <a:p>
            <a:r>
              <a:rPr lang="zh-CN" altLang="en-US" dirty="0">
                <a:solidFill>
                  <a:srgbClr val="00FFFF"/>
                </a:solidFill>
              </a:rPr>
              <a:t>💨💨💨💨💨💨💨💨💨💨💨💨💨💨💨💨💨💨💨</a:t>
            </a:r>
          </a:p>
        </p:txBody>
      </p:sp>
      <p:sp>
        <p:nvSpPr>
          <p:cNvPr id="6" name="文本框 5">
            <a:extLst>
              <a:ext uri="{FF2B5EF4-FFF2-40B4-BE49-F238E27FC236}">
                <a16:creationId xmlns:a16="http://schemas.microsoft.com/office/drawing/2014/main" id="{4B297F05-1333-403C-8CD3-875B95C1F4C0}"/>
              </a:ext>
            </a:extLst>
          </p:cNvPr>
          <p:cNvSpPr txBox="1"/>
          <p:nvPr/>
        </p:nvSpPr>
        <p:spPr>
          <a:xfrm>
            <a:off x="6096000" y="544284"/>
            <a:ext cx="1883228" cy="1882800"/>
          </a:xfrm>
          <a:prstGeom prst="rect">
            <a:avLst/>
          </a:prstGeom>
          <a:noFill/>
        </p:spPr>
        <p:txBody>
          <a:bodyPr wrap="none" rtlCol="0">
            <a:prstTxWarp prst="textCircle">
              <a:avLst/>
            </a:prstTxWarp>
            <a:spAutoFit/>
          </a:bodyPr>
          <a:lstStyle/>
          <a:p>
            <a:r>
              <a:rPr lang="zh-CN" altLang="en-US" dirty="0">
                <a:solidFill>
                  <a:schemeClr val="accent6">
                    <a:lumMod val="50000"/>
                  </a:schemeClr>
                </a:solidFill>
              </a:rPr>
              <a:t>❌❌❌❌❌❌❌❌❌❌❌❌❌❌❌❌❌❌❌</a:t>
            </a:r>
          </a:p>
        </p:txBody>
      </p:sp>
      <p:sp>
        <p:nvSpPr>
          <p:cNvPr id="7" name="文本框 6">
            <a:extLst>
              <a:ext uri="{FF2B5EF4-FFF2-40B4-BE49-F238E27FC236}">
                <a16:creationId xmlns:a16="http://schemas.microsoft.com/office/drawing/2014/main" id="{266C3D3B-214F-4808-B3F1-61ABA4F9A99C}"/>
              </a:ext>
            </a:extLst>
          </p:cNvPr>
          <p:cNvSpPr txBox="1"/>
          <p:nvPr/>
        </p:nvSpPr>
        <p:spPr>
          <a:xfrm rot="1384293">
            <a:off x="1074966" y="5151492"/>
            <a:ext cx="4969327" cy="4968198"/>
          </a:xfrm>
          <a:prstGeom prst="rect">
            <a:avLst/>
          </a:prstGeom>
          <a:noFill/>
        </p:spPr>
        <p:txBody>
          <a:bodyPr wrap="none" rtlCol="0">
            <a:prstTxWarp prst="textCircle">
              <a:avLst/>
            </a:prstTxWarp>
            <a:spAutoFit/>
          </a:bodyPr>
          <a:lstStyle/>
          <a:p>
            <a:r>
              <a:rPr lang="zh-CN" altLang="en-US" dirty="0">
                <a:solidFill>
                  <a:schemeClr val="accent1">
                    <a:lumMod val="75000"/>
                  </a:schemeClr>
                </a:solidFill>
              </a:rPr>
              <a:t>🧡🧡🧡💛💛💛💚💚💚💙💙💙💜💜💜🤎🤎🤎🖤</a:t>
            </a:r>
          </a:p>
        </p:txBody>
      </p:sp>
      <p:sp>
        <p:nvSpPr>
          <p:cNvPr id="8" name="文本框 7">
            <a:extLst>
              <a:ext uri="{FF2B5EF4-FFF2-40B4-BE49-F238E27FC236}">
                <a16:creationId xmlns:a16="http://schemas.microsoft.com/office/drawing/2014/main" id="{2400C90F-4F81-4BEC-BD2C-AF7143E65267}"/>
              </a:ext>
            </a:extLst>
          </p:cNvPr>
          <p:cNvSpPr txBox="1"/>
          <p:nvPr/>
        </p:nvSpPr>
        <p:spPr>
          <a:xfrm>
            <a:off x="6569529" y="4624701"/>
            <a:ext cx="1883228" cy="1882800"/>
          </a:xfrm>
          <a:prstGeom prst="rect">
            <a:avLst/>
          </a:prstGeom>
          <a:noFill/>
        </p:spPr>
        <p:txBody>
          <a:bodyPr wrap="none" rtlCol="0">
            <a:prstTxWarp prst="textCircle">
              <a:avLst/>
            </a:prstTxWarp>
            <a:spAutoFit/>
          </a:bodyPr>
          <a:lstStyle/>
          <a:p>
            <a:r>
              <a:rPr lang="zh-CN" altLang="en-US" dirty="0"/>
              <a:t>⚫⚫⚫</a:t>
            </a:r>
            <a:r>
              <a:rPr lang="zh-CN" altLang="en-US" dirty="0">
                <a:solidFill>
                  <a:schemeClr val="tx1">
                    <a:lumMod val="95000"/>
                    <a:lumOff val="5000"/>
                  </a:schemeClr>
                </a:solidFill>
              </a:rPr>
              <a:t>⚫⚫⚫</a:t>
            </a:r>
            <a:r>
              <a:rPr lang="zh-CN" altLang="en-US" dirty="0">
                <a:solidFill>
                  <a:schemeClr val="tx1">
                    <a:lumMod val="85000"/>
                    <a:lumOff val="15000"/>
                  </a:schemeClr>
                </a:solidFill>
              </a:rPr>
              <a:t>⚫⚫⚫</a:t>
            </a:r>
            <a:r>
              <a:rPr lang="zh-CN" altLang="en-US" dirty="0">
                <a:solidFill>
                  <a:schemeClr val="tx1">
                    <a:lumMod val="65000"/>
                    <a:lumOff val="35000"/>
                  </a:schemeClr>
                </a:solidFill>
              </a:rPr>
              <a:t>⚫⚫⚫</a:t>
            </a:r>
            <a:r>
              <a:rPr lang="zh-CN" altLang="en-US" dirty="0">
                <a:solidFill>
                  <a:schemeClr val="tx1">
                    <a:lumMod val="50000"/>
                    <a:lumOff val="50000"/>
                  </a:schemeClr>
                </a:solidFill>
              </a:rPr>
              <a:t>⚫⚫⚫</a:t>
            </a:r>
            <a:r>
              <a:rPr lang="zh-CN" altLang="en-US" dirty="0">
                <a:solidFill>
                  <a:schemeClr val="bg1">
                    <a:lumMod val="50000"/>
                  </a:schemeClr>
                </a:solidFill>
              </a:rPr>
              <a:t>⚫⚫⚫</a:t>
            </a:r>
            <a:r>
              <a:rPr lang="zh-CN" altLang="en-US" dirty="0">
                <a:solidFill>
                  <a:schemeClr val="bg1">
                    <a:lumMod val="85000"/>
                  </a:schemeClr>
                </a:solidFill>
              </a:rPr>
              <a:t>⚫</a:t>
            </a:r>
            <a:r>
              <a:rPr lang="zh-CN" altLang="en-US" dirty="0"/>
              <a:t>⚫</a:t>
            </a:r>
          </a:p>
        </p:txBody>
      </p:sp>
      <p:sp>
        <p:nvSpPr>
          <p:cNvPr id="9" name="文本框 8">
            <a:extLst>
              <a:ext uri="{FF2B5EF4-FFF2-40B4-BE49-F238E27FC236}">
                <a16:creationId xmlns:a16="http://schemas.microsoft.com/office/drawing/2014/main" id="{1F76B892-7E07-468C-8A96-4BCAE4F1C709}"/>
              </a:ext>
            </a:extLst>
          </p:cNvPr>
          <p:cNvSpPr txBox="1"/>
          <p:nvPr/>
        </p:nvSpPr>
        <p:spPr>
          <a:xfrm>
            <a:off x="7690757" y="2276840"/>
            <a:ext cx="1883228" cy="1882800"/>
          </a:xfrm>
          <a:prstGeom prst="rect">
            <a:avLst/>
          </a:prstGeom>
          <a:noFill/>
        </p:spPr>
        <p:txBody>
          <a:bodyPr wrap="none" rtlCol="0">
            <a:prstTxWarp prst="textCircle">
              <a:avLst/>
            </a:prstTxWarp>
            <a:spAutoFit/>
          </a:bodyPr>
          <a:lstStyle/>
          <a:p>
            <a:r>
              <a:rPr lang="zh-CN" altLang="en-US" dirty="0"/>
              <a:t>▼</a:t>
            </a:r>
            <a:r>
              <a:rPr lang="en-US" altLang="zh-CN" dirty="0"/>
              <a:t>______________</a:t>
            </a:r>
            <a:r>
              <a:rPr lang="zh-CN" altLang="en-US" dirty="0"/>
              <a:t>▼</a:t>
            </a:r>
            <a:r>
              <a:rPr lang="en-US" altLang="zh-CN" dirty="0"/>
              <a:t>_____________</a:t>
            </a:r>
            <a:r>
              <a:rPr lang="zh-CN" altLang="en-US" dirty="0"/>
              <a:t>▼</a:t>
            </a:r>
            <a:r>
              <a:rPr lang="en-US" altLang="zh-CN" dirty="0"/>
              <a:t>_____________</a:t>
            </a:r>
            <a:r>
              <a:rPr lang="zh-CN" altLang="en-US" dirty="0"/>
              <a:t>▼</a:t>
            </a:r>
            <a:r>
              <a:rPr lang="en-US" altLang="zh-CN" dirty="0"/>
              <a:t>_____________</a:t>
            </a:r>
            <a:endParaRPr lang="zh-CN" altLang="en-US" dirty="0"/>
          </a:p>
        </p:txBody>
      </p:sp>
      <p:sp>
        <p:nvSpPr>
          <p:cNvPr id="10" name="文本框 9">
            <a:extLst>
              <a:ext uri="{FF2B5EF4-FFF2-40B4-BE49-F238E27FC236}">
                <a16:creationId xmlns:a16="http://schemas.microsoft.com/office/drawing/2014/main" id="{75CA5DCB-DD17-4F4E-AE2E-02CBBBDBBF34}"/>
              </a:ext>
            </a:extLst>
          </p:cNvPr>
          <p:cNvSpPr txBox="1"/>
          <p:nvPr/>
        </p:nvSpPr>
        <p:spPr>
          <a:xfrm>
            <a:off x="8452757" y="240562"/>
            <a:ext cx="1883228" cy="1882800"/>
          </a:xfrm>
          <a:prstGeom prst="rect">
            <a:avLst/>
          </a:prstGeom>
          <a:noFill/>
        </p:spPr>
        <p:txBody>
          <a:bodyPr wrap="none" rtlCol="0">
            <a:prstTxWarp prst="textCirclePour">
              <a:avLst>
                <a:gd name="adj1" fmla="val 121057"/>
                <a:gd name="adj2" fmla="val 65657"/>
              </a:avLst>
            </a:prstTxWarp>
            <a:spAutoFit/>
          </a:bodyPr>
          <a:lstStyle/>
          <a:p>
            <a:r>
              <a:rPr lang="en-US" altLang="zh-CN" dirty="0">
                <a:solidFill>
                  <a:schemeClr val="accent6">
                    <a:lumMod val="50000"/>
                  </a:schemeClr>
                </a:solidFill>
              </a:rPr>
              <a:t> _ _ _</a:t>
            </a:r>
            <a:endParaRPr lang="zh-CN" altLang="en-US" dirty="0">
              <a:solidFill>
                <a:schemeClr val="accent6">
                  <a:lumMod val="50000"/>
                </a:schemeClr>
              </a:solidFill>
            </a:endParaRPr>
          </a:p>
        </p:txBody>
      </p:sp>
    </p:spTree>
    <p:extLst>
      <p:ext uri="{BB962C8B-B14F-4D97-AF65-F5344CB8AC3E}">
        <p14:creationId xmlns:p14="http://schemas.microsoft.com/office/powerpoint/2010/main" val="278755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组合 208">
            <a:extLst>
              <a:ext uri="{FF2B5EF4-FFF2-40B4-BE49-F238E27FC236}">
                <a16:creationId xmlns:a16="http://schemas.microsoft.com/office/drawing/2014/main" id="{54FE97A9-9335-46D6-B765-9FAF3B38569E}"/>
              </a:ext>
            </a:extLst>
          </p:cNvPr>
          <p:cNvGrpSpPr/>
          <p:nvPr/>
        </p:nvGrpSpPr>
        <p:grpSpPr>
          <a:xfrm rot="11937712">
            <a:off x="5836864" y="540148"/>
            <a:ext cx="4229458" cy="4101672"/>
            <a:chOff x="6785324" y="100110"/>
            <a:chExt cx="4229458" cy="4101672"/>
          </a:xfrm>
        </p:grpSpPr>
        <p:grpSp>
          <p:nvGrpSpPr>
            <p:cNvPr id="210" name="组合 209">
              <a:extLst>
                <a:ext uri="{FF2B5EF4-FFF2-40B4-BE49-F238E27FC236}">
                  <a16:creationId xmlns:a16="http://schemas.microsoft.com/office/drawing/2014/main" id="{F647C26C-3F0C-4A63-ADA1-254C0D4F760F}"/>
                </a:ext>
              </a:extLst>
            </p:cNvPr>
            <p:cNvGrpSpPr/>
            <p:nvPr/>
          </p:nvGrpSpPr>
          <p:grpSpPr>
            <a:xfrm>
              <a:off x="6823479" y="100110"/>
              <a:ext cx="1374466" cy="1374466"/>
              <a:chOff x="8026363" y="1703376"/>
              <a:chExt cx="1374466" cy="1374466"/>
            </a:xfrm>
          </p:grpSpPr>
          <p:sp>
            <p:nvSpPr>
              <p:cNvPr id="306" name="椭圆 305">
                <a:extLst>
                  <a:ext uri="{FF2B5EF4-FFF2-40B4-BE49-F238E27FC236}">
                    <a16:creationId xmlns:a16="http://schemas.microsoft.com/office/drawing/2014/main" id="{2BF7CA67-7143-4087-A043-0BAD6D5B2C2C}"/>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7" name="椭圆 306">
                <a:extLst>
                  <a:ext uri="{FF2B5EF4-FFF2-40B4-BE49-F238E27FC236}">
                    <a16:creationId xmlns:a16="http://schemas.microsoft.com/office/drawing/2014/main" id="{F9A710C1-0EFC-4C73-95B3-7E254E605101}"/>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8" name="椭圆 307">
                <a:extLst>
                  <a:ext uri="{FF2B5EF4-FFF2-40B4-BE49-F238E27FC236}">
                    <a16:creationId xmlns:a16="http://schemas.microsoft.com/office/drawing/2014/main" id="{7A7A8272-A1D4-4572-9A81-D68B73336CB7}"/>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9" name="椭圆 308">
                <a:extLst>
                  <a:ext uri="{FF2B5EF4-FFF2-40B4-BE49-F238E27FC236}">
                    <a16:creationId xmlns:a16="http://schemas.microsoft.com/office/drawing/2014/main" id="{C92F7789-BB9B-40D5-9E0F-30822898D78B}"/>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11" name="组合 210">
              <a:extLst>
                <a:ext uri="{FF2B5EF4-FFF2-40B4-BE49-F238E27FC236}">
                  <a16:creationId xmlns:a16="http://schemas.microsoft.com/office/drawing/2014/main" id="{0DC8F92A-2A16-49D0-8D66-32E8CB7A425B}"/>
                </a:ext>
              </a:extLst>
            </p:cNvPr>
            <p:cNvGrpSpPr/>
            <p:nvPr/>
          </p:nvGrpSpPr>
          <p:grpSpPr>
            <a:xfrm>
              <a:off x="7615959" y="147145"/>
              <a:ext cx="1374466" cy="1374466"/>
              <a:chOff x="8026363" y="1703376"/>
              <a:chExt cx="1374466" cy="1374466"/>
            </a:xfrm>
          </p:grpSpPr>
          <p:sp>
            <p:nvSpPr>
              <p:cNvPr id="302" name="椭圆 301">
                <a:extLst>
                  <a:ext uri="{FF2B5EF4-FFF2-40B4-BE49-F238E27FC236}">
                    <a16:creationId xmlns:a16="http://schemas.microsoft.com/office/drawing/2014/main" id="{538B87A4-07A1-453C-B3CC-71C5C858441B}"/>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4069C1D3-FF06-426A-B0DF-5846DAA174C8}"/>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4" name="椭圆 303">
                <a:extLst>
                  <a:ext uri="{FF2B5EF4-FFF2-40B4-BE49-F238E27FC236}">
                    <a16:creationId xmlns:a16="http://schemas.microsoft.com/office/drawing/2014/main" id="{F35D3936-2E78-4A7D-8822-209435E46244}"/>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5" name="椭圆 304">
                <a:extLst>
                  <a:ext uri="{FF2B5EF4-FFF2-40B4-BE49-F238E27FC236}">
                    <a16:creationId xmlns:a16="http://schemas.microsoft.com/office/drawing/2014/main" id="{40AC2D1A-86DE-4C23-BC72-39285537258C}"/>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12" name="组合 211">
              <a:extLst>
                <a:ext uri="{FF2B5EF4-FFF2-40B4-BE49-F238E27FC236}">
                  <a16:creationId xmlns:a16="http://schemas.microsoft.com/office/drawing/2014/main" id="{05D52044-C930-4E68-A15C-FF2B9B878066}"/>
                </a:ext>
              </a:extLst>
            </p:cNvPr>
            <p:cNvGrpSpPr/>
            <p:nvPr/>
          </p:nvGrpSpPr>
          <p:grpSpPr>
            <a:xfrm>
              <a:off x="8396182" y="150380"/>
              <a:ext cx="1374466" cy="1374466"/>
              <a:chOff x="8026363" y="1703376"/>
              <a:chExt cx="1374466" cy="1374466"/>
            </a:xfrm>
          </p:grpSpPr>
          <p:sp>
            <p:nvSpPr>
              <p:cNvPr id="298" name="椭圆 297">
                <a:extLst>
                  <a:ext uri="{FF2B5EF4-FFF2-40B4-BE49-F238E27FC236}">
                    <a16:creationId xmlns:a16="http://schemas.microsoft.com/office/drawing/2014/main" id="{8A101279-E38F-4803-A438-68B4ABD6EA65}"/>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38D06106-854A-43C5-BEBC-043F2E4B3E25}"/>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54D78E3C-0469-4508-98A2-1CC7738F59F5}"/>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BCF3D5C9-2D32-48CF-98D3-41CB815241D4}"/>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13" name="组合 212">
              <a:extLst>
                <a:ext uri="{FF2B5EF4-FFF2-40B4-BE49-F238E27FC236}">
                  <a16:creationId xmlns:a16="http://schemas.microsoft.com/office/drawing/2014/main" id="{067A017E-87F5-4070-B573-7BE2F6194982}"/>
                </a:ext>
              </a:extLst>
            </p:cNvPr>
            <p:cNvGrpSpPr/>
            <p:nvPr/>
          </p:nvGrpSpPr>
          <p:grpSpPr>
            <a:xfrm>
              <a:off x="9045692" y="147144"/>
              <a:ext cx="1374466" cy="1374466"/>
              <a:chOff x="8026363" y="1703376"/>
              <a:chExt cx="1374466" cy="1374466"/>
            </a:xfrm>
          </p:grpSpPr>
          <p:sp>
            <p:nvSpPr>
              <p:cNvPr id="294" name="椭圆 293">
                <a:extLst>
                  <a:ext uri="{FF2B5EF4-FFF2-40B4-BE49-F238E27FC236}">
                    <a16:creationId xmlns:a16="http://schemas.microsoft.com/office/drawing/2014/main" id="{101D11EF-6F9C-492E-B34A-9E8B7842CC13}"/>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AC845F8D-A8D7-42C9-A706-D990D8ED7F6B}"/>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C00B49A5-7479-482B-A570-121247E347B3}"/>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B407649B-B963-4E1C-B8A9-89E42E8886EB}"/>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14" name="组合 213">
              <a:extLst>
                <a:ext uri="{FF2B5EF4-FFF2-40B4-BE49-F238E27FC236}">
                  <a16:creationId xmlns:a16="http://schemas.microsoft.com/office/drawing/2014/main" id="{21D38631-C30B-4AEC-B82C-EB2B72A950E9}"/>
                </a:ext>
              </a:extLst>
            </p:cNvPr>
            <p:cNvGrpSpPr/>
            <p:nvPr/>
          </p:nvGrpSpPr>
          <p:grpSpPr>
            <a:xfrm>
              <a:off x="7644071" y="2283731"/>
              <a:ext cx="1374466" cy="1374466"/>
              <a:chOff x="8026363" y="1703376"/>
              <a:chExt cx="1374466" cy="1374466"/>
            </a:xfrm>
          </p:grpSpPr>
          <p:sp>
            <p:nvSpPr>
              <p:cNvPr id="290" name="椭圆 289">
                <a:extLst>
                  <a:ext uri="{FF2B5EF4-FFF2-40B4-BE49-F238E27FC236}">
                    <a16:creationId xmlns:a16="http://schemas.microsoft.com/office/drawing/2014/main" id="{70CF0D90-1BBC-4A07-8A2B-7A6C3A9B0793}"/>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BB480B47-79B8-4559-9DB2-40FA27C272A2}"/>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4BDEC024-A892-4EDB-93A3-D29C6378330B}"/>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C82030C7-20AB-47A3-88E7-37624FA49141}"/>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15" name="组合 214">
              <a:extLst>
                <a:ext uri="{FF2B5EF4-FFF2-40B4-BE49-F238E27FC236}">
                  <a16:creationId xmlns:a16="http://schemas.microsoft.com/office/drawing/2014/main" id="{A0C9DB41-512C-4547-A85F-469AE4E664CA}"/>
                </a:ext>
              </a:extLst>
            </p:cNvPr>
            <p:cNvGrpSpPr/>
            <p:nvPr/>
          </p:nvGrpSpPr>
          <p:grpSpPr>
            <a:xfrm>
              <a:off x="7233667" y="727500"/>
              <a:ext cx="1374466" cy="1374466"/>
              <a:chOff x="8026363" y="1703376"/>
              <a:chExt cx="1374466" cy="1374466"/>
            </a:xfrm>
          </p:grpSpPr>
          <p:sp>
            <p:nvSpPr>
              <p:cNvPr id="286" name="椭圆 285">
                <a:extLst>
                  <a:ext uri="{FF2B5EF4-FFF2-40B4-BE49-F238E27FC236}">
                    <a16:creationId xmlns:a16="http://schemas.microsoft.com/office/drawing/2014/main" id="{9B393595-0145-497B-94AA-EDC3886FC9FD}"/>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7" name="椭圆 286">
                <a:extLst>
                  <a:ext uri="{FF2B5EF4-FFF2-40B4-BE49-F238E27FC236}">
                    <a16:creationId xmlns:a16="http://schemas.microsoft.com/office/drawing/2014/main" id="{14F9DE92-2534-4CD2-922A-976BFAED4682}"/>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8" name="椭圆 287">
                <a:extLst>
                  <a:ext uri="{FF2B5EF4-FFF2-40B4-BE49-F238E27FC236}">
                    <a16:creationId xmlns:a16="http://schemas.microsoft.com/office/drawing/2014/main" id="{9E16ADF6-18CA-438D-83C3-A69DACBE24E1}"/>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9" name="椭圆 288">
                <a:extLst>
                  <a:ext uri="{FF2B5EF4-FFF2-40B4-BE49-F238E27FC236}">
                    <a16:creationId xmlns:a16="http://schemas.microsoft.com/office/drawing/2014/main" id="{6D972118-54CE-40BA-878D-DD4105F92FFF}"/>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16" name="组合 215">
              <a:extLst>
                <a:ext uri="{FF2B5EF4-FFF2-40B4-BE49-F238E27FC236}">
                  <a16:creationId xmlns:a16="http://schemas.microsoft.com/office/drawing/2014/main" id="{51540F22-0AD1-409C-89B8-9DA297F384E4}"/>
                </a:ext>
              </a:extLst>
            </p:cNvPr>
            <p:cNvGrpSpPr/>
            <p:nvPr/>
          </p:nvGrpSpPr>
          <p:grpSpPr>
            <a:xfrm>
              <a:off x="8013890" y="730735"/>
              <a:ext cx="1374466" cy="1374466"/>
              <a:chOff x="8026363" y="1703376"/>
              <a:chExt cx="1374466" cy="1374466"/>
            </a:xfrm>
          </p:grpSpPr>
          <p:sp>
            <p:nvSpPr>
              <p:cNvPr id="282" name="椭圆 281">
                <a:extLst>
                  <a:ext uri="{FF2B5EF4-FFF2-40B4-BE49-F238E27FC236}">
                    <a16:creationId xmlns:a16="http://schemas.microsoft.com/office/drawing/2014/main" id="{3C56E33C-85AE-47B9-845B-44A912B8D0CE}"/>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53FA9F2B-93FB-429F-B455-5BE256256174}"/>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17F7DACA-603E-4C0F-8A48-C26415AC8651}"/>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5" name="椭圆 284">
                <a:extLst>
                  <a:ext uri="{FF2B5EF4-FFF2-40B4-BE49-F238E27FC236}">
                    <a16:creationId xmlns:a16="http://schemas.microsoft.com/office/drawing/2014/main" id="{50E6B178-1C42-4DA2-B1E6-A4618B01295B}"/>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17" name="组合 216">
              <a:extLst>
                <a:ext uri="{FF2B5EF4-FFF2-40B4-BE49-F238E27FC236}">
                  <a16:creationId xmlns:a16="http://schemas.microsoft.com/office/drawing/2014/main" id="{DA4934F6-E095-4375-9F8D-D3F4C0080D17}"/>
                </a:ext>
              </a:extLst>
            </p:cNvPr>
            <p:cNvGrpSpPr/>
            <p:nvPr/>
          </p:nvGrpSpPr>
          <p:grpSpPr>
            <a:xfrm>
              <a:off x="8624701" y="787343"/>
              <a:ext cx="1374466" cy="1374466"/>
              <a:chOff x="8026363" y="1703376"/>
              <a:chExt cx="1374466" cy="1374466"/>
            </a:xfrm>
          </p:grpSpPr>
          <p:sp>
            <p:nvSpPr>
              <p:cNvPr id="278" name="椭圆 277">
                <a:extLst>
                  <a:ext uri="{FF2B5EF4-FFF2-40B4-BE49-F238E27FC236}">
                    <a16:creationId xmlns:a16="http://schemas.microsoft.com/office/drawing/2014/main" id="{7FEC6011-5911-4238-AC90-237181110002}"/>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9" name="椭圆 278">
                <a:extLst>
                  <a:ext uri="{FF2B5EF4-FFF2-40B4-BE49-F238E27FC236}">
                    <a16:creationId xmlns:a16="http://schemas.microsoft.com/office/drawing/2014/main" id="{49B5D613-D214-4D79-A55C-20F1E63A3CBE}"/>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0" name="椭圆 279">
                <a:extLst>
                  <a:ext uri="{FF2B5EF4-FFF2-40B4-BE49-F238E27FC236}">
                    <a16:creationId xmlns:a16="http://schemas.microsoft.com/office/drawing/2014/main" id="{D05A65F1-FDA1-4C60-BFED-1ADBE471FDA8}"/>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1" name="椭圆 280">
                <a:extLst>
                  <a:ext uri="{FF2B5EF4-FFF2-40B4-BE49-F238E27FC236}">
                    <a16:creationId xmlns:a16="http://schemas.microsoft.com/office/drawing/2014/main" id="{88B2D4AC-2A93-451E-864B-B376DC69C692}"/>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18" name="组合 217">
              <a:extLst>
                <a:ext uri="{FF2B5EF4-FFF2-40B4-BE49-F238E27FC236}">
                  <a16:creationId xmlns:a16="http://schemas.microsoft.com/office/drawing/2014/main" id="{016DBF39-12FA-4D3C-B461-9B91E75095CB}"/>
                </a:ext>
              </a:extLst>
            </p:cNvPr>
            <p:cNvGrpSpPr/>
            <p:nvPr/>
          </p:nvGrpSpPr>
          <p:grpSpPr>
            <a:xfrm>
              <a:off x="9417181" y="834378"/>
              <a:ext cx="1374466" cy="1374466"/>
              <a:chOff x="8026363" y="1703376"/>
              <a:chExt cx="1374466" cy="1374466"/>
            </a:xfrm>
          </p:grpSpPr>
          <p:sp>
            <p:nvSpPr>
              <p:cNvPr id="274" name="椭圆 273">
                <a:extLst>
                  <a:ext uri="{FF2B5EF4-FFF2-40B4-BE49-F238E27FC236}">
                    <a16:creationId xmlns:a16="http://schemas.microsoft.com/office/drawing/2014/main" id="{751AC0A4-8A92-4337-8275-3F224E3B0359}"/>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5" name="椭圆 274">
                <a:extLst>
                  <a:ext uri="{FF2B5EF4-FFF2-40B4-BE49-F238E27FC236}">
                    <a16:creationId xmlns:a16="http://schemas.microsoft.com/office/drawing/2014/main" id="{CE131AF0-CCF4-444A-BF2E-2E88981EA477}"/>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6" name="椭圆 275">
                <a:extLst>
                  <a:ext uri="{FF2B5EF4-FFF2-40B4-BE49-F238E27FC236}">
                    <a16:creationId xmlns:a16="http://schemas.microsoft.com/office/drawing/2014/main" id="{4FC23788-18F4-4200-9E26-1DABDC10D88A}"/>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7" name="椭圆 276">
                <a:extLst>
                  <a:ext uri="{FF2B5EF4-FFF2-40B4-BE49-F238E27FC236}">
                    <a16:creationId xmlns:a16="http://schemas.microsoft.com/office/drawing/2014/main" id="{10CFD849-C892-4682-B7C3-AEB652E58794}"/>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19" name="组合 218">
              <a:extLst>
                <a:ext uri="{FF2B5EF4-FFF2-40B4-BE49-F238E27FC236}">
                  <a16:creationId xmlns:a16="http://schemas.microsoft.com/office/drawing/2014/main" id="{5012CA42-BD44-4F19-8DF2-E9A7AFDA7D3B}"/>
                </a:ext>
              </a:extLst>
            </p:cNvPr>
            <p:cNvGrpSpPr/>
            <p:nvPr/>
          </p:nvGrpSpPr>
          <p:grpSpPr>
            <a:xfrm>
              <a:off x="8564001" y="2756237"/>
              <a:ext cx="1374466" cy="1374466"/>
              <a:chOff x="8026363" y="1703376"/>
              <a:chExt cx="1374466" cy="1374466"/>
            </a:xfrm>
          </p:grpSpPr>
          <p:sp>
            <p:nvSpPr>
              <p:cNvPr id="270" name="椭圆 269">
                <a:extLst>
                  <a:ext uri="{FF2B5EF4-FFF2-40B4-BE49-F238E27FC236}">
                    <a16:creationId xmlns:a16="http://schemas.microsoft.com/office/drawing/2014/main" id="{C98D9069-3940-4E3C-9995-B6BED41879DE}"/>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1" name="椭圆 270">
                <a:extLst>
                  <a:ext uri="{FF2B5EF4-FFF2-40B4-BE49-F238E27FC236}">
                    <a16:creationId xmlns:a16="http://schemas.microsoft.com/office/drawing/2014/main" id="{25580287-CCE9-4255-B5EB-2125D75A3A9D}"/>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2" name="椭圆 271">
                <a:extLst>
                  <a:ext uri="{FF2B5EF4-FFF2-40B4-BE49-F238E27FC236}">
                    <a16:creationId xmlns:a16="http://schemas.microsoft.com/office/drawing/2014/main" id="{CCEDF7C0-EA63-4FA5-93B4-C7C049187A78}"/>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3" name="椭圆 272">
                <a:extLst>
                  <a:ext uri="{FF2B5EF4-FFF2-40B4-BE49-F238E27FC236}">
                    <a16:creationId xmlns:a16="http://schemas.microsoft.com/office/drawing/2014/main" id="{BE445E4A-2A33-4E54-AB76-A89775280AC0}"/>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20" name="组合 219">
              <a:extLst>
                <a:ext uri="{FF2B5EF4-FFF2-40B4-BE49-F238E27FC236}">
                  <a16:creationId xmlns:a16="http://schemas.microsoft.com/office/drawing/2014/main" id="{0E9BFE89-DE1A-4A9A-8B6E-DB2E17DE959B}"/>
                </a:ext>
              </a:extLst>
            </p:cNvPr>
            <p:cNvGrpSpPr/>
            <p:nvPr/>
          </p:nvGrpSpPr>
          <p:grpSpPr>
            <a:xfrm>
              <a:off x="7167616" y="1273491"/>
              <a:ext cx="1374466" cy="1374466"/>
              <a:chOff x="8026363" y="1703376"/>
              <a:chExt cx="1374466" cy="1374466"/>
            </a:xfrm>
          </p:grpSpPr>
          <p:sp>
            <p:nvSpPr>
              <p:cNvPr id="266" name="椭圆 265">
                <a:extLst>
                  <a:ext uri="{FF2B5EF4-FFF2-40B4-BE49-F238E27FC236}">
                    <a16:creationId xmlns:a16="http://schemas.microsoft.com/office/drawing/2014/main" id="{D00971A8-50D9-48FA-BF22-4CB368CE1117}"/>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7" name="椭圆 266">
                <a:extLst>
                  <a:ext uri="{FF2B5EF4-FFF2-40B4-BE49-F238E27FC236}">
                    <a16:creationId xmlns:a16="http://schemas.microsoft.com/office/drawing/2014/main" id="{275B89CE-954D-40CC-997A-99BE585351C4}"/>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8" name="椭圆 267">
                <a:extLst>
                  <a:ext uri="{FF2B5EF4-FFF2-40B4-BE49-F238E27FC236}">
                    <a16:creationId xmlns:a16="http://schemas.microsoft.com/office/drawing/2014/main" id="{EC7860D5-B6F9-4E29-B144-EF0F75C287BD}"/>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9" name="椭圆 268">
                <a:extLst>
                  <a:ext uri="{FF2B5EF4-FFF2-40B4-BE49-F238E27FC236}">
                    <a16:creationId xmlns:a16="http://schemas.microsoft.com/office/drawing/2014/main" id="{12561E59-CEEE-415C-9398-619FADC896B1}"/>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21" name="组合 220">
              <a:extLst>
                <a:ext uri="{FF2B5EF4-FFF2-40B4-BE49-F238E27FC236}">
                  <a16:creationId xmlns:a16="http://schemas.microsoft.com/office/drawing/2014/main" id="{C7549AFA-F4AC-4EA9-ACCE-40FE1B19629E}"/>
                </a:ext>
              </a:extLst>
            </p:cNvPr>
            <p:cNvGrpSpPr/>
            <p:nvPr/>
          </p:nvGrpSpPr>
          <p:grpSpPr>
            <a:xfrm>
              <a:off x="7947839" y="1276726"/>
              <a:ext cx="1374466" cy="1374466"/>
              <a:chOff x="8026363" y="1703376"/>
              <a:chExt cx="1374466" cy="1374466"/>
            </a:xfrm>
          </p:grpSpPr>
          <p:sp>
            <p:nvSpPr>
              <p:cNvPr id="262" name="椭圆 261">
                <a:extLst>
                  <a:ext uri="{FF2B5EF4-FFF2-40B4-BE49-F238E27FC236}">
                    <a16:creationId xmlns:a16="http://schemas.microsoft.com/office/drawing/2014/main" id="{A2C85D15-F7F6-48F0-ADE3-B83E659BBAC3}"/>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3" name="椭圆 262">
                <a:extLst>
                  <a:ext uri="{FF2B5EF4-FFF2-40B4-BE49-F238E27FC236}">
                    <a16:creationId xmlns:a16="http://schemas.microsoft.com/office/drawing/2014/main" id="{FEB02CA7-0F84-40A4-8904-06126B78CD07}"/>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4" name="椭圆 263">
                <a:extLst>
                  <a:ext uri="{FF2B5EF4-FFF2-40B4-BE49-F238E27FC236}">
                    <a16:creationId xmlns:a16="http://schemas.microsoft.com/office/drawing/2014/main" id="{38C0B913-3615-4BC1-B6E2-27737B85F4C6}"/>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5" name="椭圆 264">
                <a:extLst>
                  <a:ext uri="{FF2B5EF4-FFF2-40B4-BE49-F238E27FC236}">
                    <a16:creationId xmlns:a16="http://schemas.microsoft.com/office/drawing/2014/main" id="{131276DA-81DA-48AD-864B-E5E010D93CDC}"/>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22" name="组合 221">
              <a:extLst>
                <a:ext uri="{FF2B5EF4-FFF2-40B4-BE49-F238E27FC236}">
                  <a16:creationId xmlns:a16="http://schemas.microsoft.com/office/drawing/2014/main" id="{55AC967A-4E03-40F3-986D-D57418B990F6}"/>
                </a:ext>
              </a:extLst>
            </p:cNvPr>
            <p:cNvGrpSpPr/>
            <p:nvPr/>
          </p:nvGrpSpPr>
          <p:grpSpPr>
            <a:xfrm>
              <a:off x="8597349" y="1273490"/>
              <a:ext cx="1374466" cy="1374466"/>
              <a:chOff x="8026363" y="1703376"/>
              <a:chExt cx="1374466" cy="1374466"/>
            </a:xfrm>
          </p:grpSpPr>
          <p:sp>
            <p:nvSpPr>
              <p:cNvPr id="258" name="椭圆 257">
                <a:extLst>
                  <a:ext uri="{FF2B5EF4-FFF2-40B4-BE49-F238E27FC236}">
                    <a16:creationId xmlns:a16="http://schemas.microsoft.com/office/drawing/2014/main" id="{6D45E655-51E1-45B0-B62A-B8DB2E5A4883}"/>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9" name="椭圆 258">
                <a:extLst>
                  <a:ext uri="{FF2B5EF4-FFF2-40B4-BE49-F238E27FC236}">
                    <a16:creationId xmlns:a16="http://schemas.microsoft.com/office/drawing/2014/main" id="{BDE9781A-478B-4759-A327-E20110DD5424}"/>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0" name="椭圆 259">
                <a:extLst>
                  <a:ext uri="{FF2B5EF4-FFF2-40B4-BE49-F238E27FC236}">
                    <a16:creationId xmlns:a16="http://schemas.microsoft.com/office/drawing/2014/main" id="{6E422455-14B5-4F8D-BB06-D1F777CAC943}"/>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1" name="椭圆 260">
                <a:extLst>
                  <a:ext uri="{FF2B5EF4-FFF2-40B4-BE49-F238E27FC236}">
                    <a16:creationId xmlns:a16="http://schemas.microsoft.com/office/drawing/2014/main" id="{C4563B29-10DD-4D9A-974E-27F0E6A5DE21}"/>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23" name="组合 222">
              <a:extLst>
                <a:ext uri="{FF2B5EF4-FFF2-40B4-BE49-F238E27FC236}">
                  <a16:creationId xmlns:a16="http://schemas.microsoft.com/office/drawing/2014/main" id="{75EAC869-E8A6-4A89-A561-C661656CBEFC}"/>
                </a:ext>
              </a:extLst>
            </p:cNvPr>
            <p:cNvGrpSpPr/>
            <p:nvPr/>
          </p:nvGrpSpPr>
          <p:grpSpPr>
            <a:xfrm>
              <a:off x="6785324" y="1853846"/>
              <a:ext cx="1374466" cy="1374466"/>
              <a:chOff x="8026363" y="1703376"/>
              <a:chExt cx="1374466" cy="1374466"/>
            </a:xfrm>
          </p:grpSpPr>
          <p:sp>
            <p:nvSpPr>
              <p:cNvPr id="254" name="椭圆 253">
                <a:extLst>
                  <a:ext uri="{FF2B5EF4-FFF2-40B4-BE49-F238E27FC236}">
                    <a16:creationId xmlns:a16="http://schemas.microsoft.com/office/drawing/2014/main" id="{8DBB1BAA-5614-4731-B14B-85AB58255EE2}"/>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5" name="椭圆 254">
                <a:extLst>
                  <a:ext uri="{FF2B5EF4-FFF2-40B4-BE49-F238E27FC236}">
                    <a16:creationId xmlns:a16="http://schemas.microsoft.com/office/drawing/2014/main" id="{0495539B-8A50-4AB2-B452-D45EDCBC3AE0}"/>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6" name="椭圆 255">
                <a:extLst>
                  <a:ext uri="{FF2B5EF4-FFF2-40B4-BE49-F238E27FC236}">
                    <a16:creationId xmlns:a16="http://schemas.microsoft.com/office/drawing/2014/main" id="{0DBA04D4-4C1F-4A53-AF58-288705C9D053}"/>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7" name="椭圆 256">
                <a:extLst>
                  <a:ext uri="{FF2B5EF4-FFF2-40B4-BE49-F238E27FC236}">
                    <a16:creationId xmlns:a16="http://schemas.microsoft.com/office/drawing/2014/main" id="{B3AB0AF3-F944-403A-B17B-A44CF309D852}"/>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24" name="组合 223">
              <a:extLst>
                <a:ext uri="{FF2B5EF4-FFF2-40B4-BE49-F238E27FC236}">
                  <a16:creationId xmlns:a16="http://schemas.microsoft.com/office/drawing/2014/main" id="{4EB5F035-44D3-4907-9004-872D5A304E89}"/>
                </a:ext>
              </a:extLst>
            </p:cNvPr>
            <p:cNvGrpSpPr/>
            <p:nvPr/>
          </p:nvGrpSpPr>
          <p:grpSpPr>
            <a:xfrm>
              <a:off x="7565547" y="1857081"/>
              <a:ext cx="1374466" cy="1374466"/>
              <a:chOff x="8026363" y="1703376"/>
              <a:chExt cx="1374466" cy="1374466"/>
            </a:xfrm>
          </p:grpSpPr>
          <p:sp>
            <p:nvSpPr>
              <p:cNvPr id="250" name="椭圆 249">
                <a:extLst>
                  <a:ext uri="{FF2B5EF4-FFF2-40B4-BE49-F238E27FC236}">
                    <a16:creationId xmlns:a16="http://schemas.microsoft.com/office/drawing/2014/main" id="{1D93ECE6-E5E6-459F-980F-23FC37C3176F}"/>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DFBA9F50-5D42-4317-92AB-CB4B0EA4BF36}"/>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04B6E5E0-AA75-4190-B93C-153AB8352860}"/>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9A9F9C6F-E84E-43C3-BECB-0AC9E4DE76E4}"/>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25" name="组合 224">
              <a:extLst>
                <a:ext uri="{FF2B5EF4-FFF2-40B4-BE49-F238E27FC236}">
                  <a16:creationId xmlns:a16="http://schemas.microsoft.com/office/drawing/2014/main" id="{54C209D7-5A96-41A2-8F6B-635D28A760BD}"/>
                </a:ext>
              </a:extLst>
            </p:cNvPr>
            <p:cNvGrpSpPr/>
            <p:nvPr/>
          </p:nvGrpSpPr>
          <p:grpSpPr>
            <a:xfrm>
              <a:off x="8176358" y="1913689"/>
              <a:ext cx="1374466" cy="1374466"/>
              <a:chOff x="8026363" y="1703376"/>
              <a:chExt cx="1374466" cy="1374466"/>
            </a:xfrm>
          </p:grpSpPr>
          <p:sp>
            <p:nvSpPr>
              <p:cNvPr id="246" name="椭圆 245">
                <a:extLst>
                  <a:ext uri="{FF2B5EF4-FFF2-40B4-BE49-F238E27FC236}">
                    <a16:creationId xmlns:a16="http://schemas.microsoft.com/office/drawing/2014/main" id="{EB1D8B99-D166-4BAC-9D76-DD2610C75871}"/>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9159B924-A948-48BB-A98D-85061AC0DFCA}"/>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A711A420-FD29-4B49-A736-8FF705884D34}"/>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E21D9975-AE6B-4F04-B35F-4904BE93D895}"/>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26" name="组合 225">
              <a:extLst>
                <a:ext uri="{FF2B5EF4-FFF2-40B4-BE49-F238E27FC236}">
                  <a16:creationId xmlns:a16="http://schemas.microsoft.com/office/drawing/2014/main" id="{A39B46F4-7676-4A4E-8CEC-F0B86BC18C3D}"/>
                </a:ext>
              </a:extLst>
            </p:cNvPr>
            <p:cNvGrpSpPr/>
            <p:nvPr/>
          </p:nvGrpSpPr>
          <p:grpSpPr>
            <a:xfrm>
              <a:off x="8968838" y="1960724"/>
              <a:ext cx="1374466" cy="1374466"/>
              <a:chOff x="8026363" y="1703376"/>
              <a:chExt cx="1374466" cy="1374466"/>
            </a:xfrm>
          </p:grpSpPr>
          <p:sp>
            <p:nvSpPr>
              <p:cNvPr id="242" name="椭圆 241">
                <a:extLst>
                  <a:ext uri="{FF2B5EF4-FFF2-40B4-BE49-F238E27FC236}">
                    <a16:creationId xmlns:a16="http://schemas.microsoft.com/office/drawing/2014/main" id="{97FA5082-1280-4FA3-AE4E-58DDACD4876F}"/>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EB3B2E80-53D1-4F7E-96CF-D4C401A337E5}"/>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FB022E64-0542-4D0C-A3C3-DC333548F7DF}"/>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2EB17920-1610-46BE-A7A3-F9BC536E8F0C}"/>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27" name="组合 226">
              <a:extLst>
                <a:ext uri="{FF2B5EF4-FFF2-40B4-BE49-F238E27FC236}">
                  <a16:creationId xmlns:a16="http://schemas.microsoft.com/office/drawing/2014/main" id="{2568DEF5-3959-4C66-B52F-AD35BFA2E070}"/>
                </a:ext>
              </a:extLst>
            </p:cNvPr>
            <p:cNvGrpSpPr/>
            <p:nvPr/>
          </p:nvGrpSpPr>
          <p:grpSpPr>
            <a:xfrm>
              <a:off x="9640316" y="1667796"/>
              <a:ext cx="1374466" cy="1374466"/>
              <a:chOff x="8026363" y="1703376"/>
              <a:chExt cx="1374466" cy="1374466"/>
            </a:xfrm>
          </p:grpSpPr>
          <p:sp>
            <p:nvSpPr>
              <p:cNvPr id="238" name="椭圆 237">
                <a:extLst>
                  <a:ext uri="{FF2B5EF4-FFF2-40B4-BE49-F238E27FC236}">
                    <a16:creationId xmlns:a16="http://schemas.microsoft.com/office/drawing/2014/main" id="{6CA1F7F6-9775-47A1-97F7-A711DD5EFC0B}"/>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C23FAE35-4E3A-4EE0-9AEF-EE31312FBC2F}"/>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EE93C6B6-9BCE-4709-BE8E-6962BCFC8CC2}"/>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1B32493E-F514-4BD5-B3F0-73544BD9058D}"/>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28" name="组合 227">
              <a:extLst>
                <a:ext uri="{FF2B5EF4-FFF2-40B4-BE49-F238E27FC236}">
                  <a16:creationId xmlns:a16="http://schemas.microsoft.com/office/drawing/2014/main" id="{4A769666-3773-4920-B21F-C9F73E0B75ED}"/>
                </a:ext>
              </a:extLst>
            </p:cNvPr>
            <p:cNvGrpSpPr/>
            <p:nvPr/>
          </p:nvGrpSpPr>
          <p:grpSpPr>
            <a:xfrm>
              <a:off x="9496353" y="2827316"/>
              <a:ext cx="1374466" cy="1374466"/>
              <a:chOff x="8026363" y="1703376"/>
              <a:chExt cx="1374466" cy="1374466"/>
            </a:xfrm>
          </p:grpSpPr>
          <p:sp>
            <p:nvSpPr>
              <p:cNvPr id="234" name="椭圆 233">
                <a:extLst>
                  <a:ext uri="{FF2B5EF4-FFF2-40B4-BE49-F238E27FC236}">
                    <a16:creationId xmlns:a16="http://schemas.microsoft.com/office/drawing/2014/main" id="{FB61DC87-26A4-4840-9E09-ED9935A69139}"/>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5" name="椭圆 234">
                <a:extLst>
                  <a:ext uri="{FF2B5EF4-FFF2-40B4-BE49-F238E27FC236}">
                    <a16:creationId xmlns:a16="http://schemas.microsoft.com/office/drawing/2014/main" id="{A80AE07B-4A0B-4215-BCFB-3FE0E4D9CF34}"/>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6" name="椭圆 235">
                <a:extLst>
                  <a:ext uri="{FF2B5EF4-FFF2-40B4-BE49-F238E27FC236}">
                    <a16:creationId xmlns:a16="http://schemas.microsoft.com/office/drawing/2014/main" id="{2AE72D00-73A6-4893-86EC-DA180BA40739}"/>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E3D81586-C0B8-4B0D-B3BD-B1B1DD40BFA2}"/>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29" name="组合 228">
              <a:extLst>
                <a:ext uri="{FF2B5EF4-FFF2-40B4-BE49-F238E27FC236}">
                  <a16:creationId xmlns:a16="http://schemas.microsoft.com/office/drawing/2014/main" id="{65902790-1FD6-4707-BB52-A878F5ED7360}"/>
                </a:ext>
              </a:extLst>
            </p:cNvPr>
            <p:cNvGrpSpPr/>
            <p:nvPr/>
          </p:nvGrpSpPr>
          <p:grpSpPr>
            <a:xfrm>
              <a:off x="7709978" y="2775170"/>
              <a:ext cx="1374466" cy="1374466"/>
              <a:chOff x="8026363" y="1703376"/>
              <a:chExt cx="1374466" cy="1374466"/>
            </a:xfrm>
          </p:grpSpPr>
          <p:sp>
            <p:nvSpPr>
              <p:cNvPr id="230" name="椭圆 229">
                <a:extLst>
                  <a:ext uri="{FF2B5EF4-FFF2-40B4-BE49-F238E27FC236}">
                    <a16:creationId xmlns:a16="http://schemas.microsoft.com/office/drawing/2014/main" id="{817360B5-0FE4-423B-9258-21BFF7F5ED73}"/>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39DEFAFE-8B6F-4877-ADB1-22CEC6BAE37F}"/>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5802B959-9222-46BB-9458-EF7AD32188A5}"/>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D640AFF0-B350-47F8-A5AB-9430CD022C96}"/>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8" name="椭圆 6">
            <a:extLst>
              <a:ext uri="{FF2B5EF4-FFF2-40B4-BE49-F238E27FC236}">
                <a16:creationId xmlns:a16="http://schemas.microsoft.com/office/drawing/2014/main" id="{EA24C751-4819-444C-B731-1B10F5B7CC8E}"/>
              </a:ext>
            </a:extLst>
          </p:cNvPr>
          <p:cNvSpPr/>
          <p:nvPr/>
        </p:nvSpPr>
        <p:spPr>
          <a:xfrm>
            <a:off x="225615" y="1195212"/>
            <a:ext cx="4404616" cy="4471311"/>
          </a:xfrm>
          <a:custGeom>
            <a:avLst/>
            <a:gdLst>
              <a:gd name="connsiteX0" fmla="*/ 0 w 5393805"/>
              <a:gd name="connsiteY0" fmla="*/ 2038591 h 4077181"/>
              <a:gd name="connsiteX1" fmla="*/ 2696903 w 5393805"/>
              <a:gd name="connsiteY1" fmla="*/ 0 h 4077181"/>
              <a:gd name="connsiteX2" fmla="*/ 5393806 w 5393805"/>
              <a:gd name="connsiteY2" fmla="*/ 2038591 h 4077181"/>
              <a:gd name="connsiteX3" fmla="*/ 2696903 w 5393805"/>
              <a:gd name="connsiteY3" fmla="*/ 4077182 h 4077181"/>
              <a:gd name="connsiteX4" fmla="*/ 0 w 5393805"/>
              <a:gd name="connsiteY4" fmla="*/ 2038591 h 4077181"/>
              <a:gd name="connsiteX0" fmla="*/ 710 w 5394516"/>
              <a:gd name="connsiteY0" fmla="*/ 2038591 h 3891987"/>
              <a:gd name="connsiteX1" fmla="*/ 2697613 w 5394516"/>
              <a:gd name="connsiteY1" fmla="*/ 0 h 3891987"/>
              <a:gd name="connsiteX2" fmla="*/ 5394516 w 5394516"/>
              <a:gd name="connsiteY2" fmla="*/ 2038591 h 3891987"/>
              <a:gd name="connsiteX3" fmla="*/ 2905958 w 5394516"/>
              <a:gd name="connsiteY3" fmla="*/ 3891987 h 3891987"/>
              <a:gd name="connsiteX4" fmla="*/ 710 w 5394516"/>
              <a:gd name="connsiteY4" fmla="*/ 2038591 h 3891987"/>
              <a:gd name="connsiteX0" fmla="*/ 111841 w 5505647"/>
              <a:gd name="connsiteY0" fmla="*/ 2038591 h 4009236"/>
              <a:gd name="connsiteX1" fmla="*/ 2808744 w 5505647"/>
              <a:gd name="connsiteY1" fmla="*/ 0 h 4009236"/>
              <a:gd name="connsiteX2" fmla="*/ 5505647 w 5505647"/>
              <a:gd name="connsiteY2" fmla="*/ 2038591 h 4009236"/>
              <a:gd name="connsiteX3" fmla="*/ 3017089 w 5505647"/>
              <a:gd name="connsiteY3" fmla="*/ 3891987 h 4009236"/>
              <a:gd name="connsiteX4" fmla="*/ 759669 w 5505647"/>
              <a:gd name="connsiteY4" fmla="*/ 3624323 h 4009236"/>
              <a:gd name="connsiteX5" fmla="*/ 111841 w 5505647"/>
              <a:gd name="connsiteY5" fmla="*/ 2038591 h 4009236"/>
              <a:gd name="connsiteX0" fmla="*/ 111841 w 5505647"/>
              <a:gd name="connsiteY0" fmla="*/ 2038591 h 3994344"/>
              <a:gd name="connsiteX1" fmla="*/ 2808744 w 5505647"/>
              <a:gd name="connsiteY1" fmla="*/ 0 h 3994344"/>
              <a:gd name="connsiteX2" fmla="*/ 5505647 w 5505647"/>
              <a:gd name="connsiteY2" fmla="*/ 2038591 h 3994344"/>
              <a:gd name="connsiteX3" fmla="*/ 3017089 w 5505647"/>
              <a:gd name="connsiteY3" fmla="*/ 3891987 h 3994344"/>
              <a:gd name="connsiteX4" fmla="*/ 1963437 w 5505647"/>
              <a:gd name="connsiteY4" fmla="*/ 3740069 h 3994344"/>
              <a:gd name="connsiteX5" fmla="*/ 759669 w 5505647"/>
              <a:gd name="connsiteY5" fmla="*/ 3624323 h 3994344"/>
              <a:gd name="connsiteX6" fmla="*/ 111841 w 5505647"/>
              <a:gd name="connsiteY6" fmla="*/ 2038591 h 3994344"/>
              <a:gd name="connsiteX0" fmla="*/ 109543 w 5503349"/>
              <a:gd name="connsiteY0" fmla="*/ 2038591 h 3994344"/>
              <a:gd name="connsiteX1" fmla="*/ 2806446 w 5503349"/>
              <a:gd name="connsiteY1" fmla="*/ 0 h 3994344"/>
              <a:gd name="connsiteX2" fmla="*/ 5503349 w 5503349"/>
              <a:gd name="connsiteY2" fmla="*/ 2038591 h 3994344"/>
              <a:gd name="connsiteX3" fmla="*/ 3014791 w 5503349"/>
              <a:gd name="connsiteY3" fmla="*/ 3891987 h 3994344"/>
              <a:gd name="connsiteX4" fmla="*/ 1961139 w 5503349"/>
              <a:gd name="connsiteY4" fmla="*/ 3740069 h 3994344"/>
              <a:gd name="connsiteX5" fmla="*/ 768946 w 5503349"/>
              <a:gd name="connsiteY5" fmla="*/ 3207634 h 3994344"/>
              <a:gd name="connsiteX6" fmla="*/ 109543 w 5503349"/>
              <a:gd name="connsiteY6" fmla="*/ 2038591 h 3994344"/>
              <a:gd name="connsiteX0" fmla="*/ 109543 w 5503349"/>
              <a:gd name="connsiteY0" fmla="*/ 2038591 h 3931647"/>
              <a:gd name="connsiteX1" fmla="*/ 2806446 w 5503349"/>
              <a:gd name="connsiteY1" fmla="*/ 0 h 3931647"/>
              <a:gd name="connsiteX2" fmla="*/ 5503349 w 5503349"/>
              <a:gd name="connsiteY2" fmla="*/ 2038591 h 3931647"/>
              <a:gd name="connsiteX3" fmla="*/ 3014791 w 5503349"/>
              <a:gd name="connsiteY3" fmla="*/ 3891987 h 3931647"/>
              <a:gd name="connsiteX4" fmla="*/ 768946 w 5503349"/>
              <a:gd name="connsiteY4" fmla="*/ 3207634 h 3931647"/>
              <a:gd name="connsiteX5" fmla="*/ 109543 w 5503349"/>
              <a:gd name="connsiteY5" fmla="*/ 2038591 h 3931647"/>
              <a:gd name="connsiteX0" fmla="*/ 85327 w 5479133"/>
              <a:gd name="connsiteY0" fmla="*/ 2038591 h 3927017"/>
              <a:gd name="connsiteX1" fmla="*/ 2782230 w 5479133"/>
              <a:gd name="connsiteY1" fmla="*/ 0 h 3927017"/>
              <a:gd name="connsiteX2" fmla="*/ 5479133 w 5479133"/>
              <a:gd name="connsiteY2" fmla="*/ 2038591 h 3927017"/>
              <a:gd name="connsiteX3" fmla="*/ 2990575 w 5479133"/>
              <a:gd name="connsiteY3" fmla="*/ 3891987 h 3927017"/>
              <a:gd name="connsiteX4" fmla="*/ 883626 w 5479133"/>
              <a:gd name="connsiteY4" fmla="*/ 3161335 h 3927017"/>
              <a:gd name="connsiteX5" fmla="*/ 85327 w 5479133"/>
              <a:gd name="connsiteY5" fmla="*/ 2038591 h 3927017"/>
              <a:gd name="connsiteX0" fmla="*/ 62963 w 5780860"/>
              <a:gd name="connsiteY0" fmla="*/ 2353122 h 3929032"/>
              <a:gd name="connsiteX1" fmla="*/ 3083957 w 5780860"/>
              <a:gd name="connsiteY1" fmla="*/ 2015 h 3929032"/>
              <a:gd name="connsiteX2" fmla="*/ 5780860 w 5780860"/>
              <a:gd name="connsiteY2" fmla="*/ 2040606 h 3929032"/>
              <a:gd name="connsiteX3" fmla="*/ 3292302 w 5780860"/>
              <a:gd name="connsiteY3" fmla="*/ 3894002 h 3929032"/>
              <a:gd name="connsiteX4" fmla="*/ 1185353 w 5780860"/>
              <a:gd name="connsiteY4" fmla="*/ 3163350 h 3929032"/>
              <a:gd name="connsiteX5" fmla="*/ 62963 w 5780860"/>
              <a:gd name="connsiteY5" fmla="*/ 2353122 h 3929032"/>
              <a:gd name="connsiteX0" fmla="*/ 62963 w 5780860"/>
              <a:gd name="connsiteY0" fmla="*/ 2353122 h 4469819"/>
              <a:gd name="connsiteX1" fmla="*/ 3083957 w 5780860"/>
              <a:gd name="connsiteY1" fmla="*/ 2015 h 4469819"/>
              <a:gd name="connsiteX2" fmla="*/ 5780860 w 5780860"/>
              <a:gd name="connsiteY2" fmla="*/ 2040606 h 4469819"/>
              <a:gd name="connsiteX3" fmla="*/ 3546945 w 5780860"/>
              <a:gd name="connsiteY3" fmla="*/ 4449587 h 4469819"/>
              <a:gd name="connsiteX4" fmla="*/ 1185353 w 5780860"/>
              <a:gd name="connsiteY4" fmla="*/ 3163350 h 4469819"/>
              <a:gd name="connsiteX5" fmla="*/ 62963 w 5780860"/>
              <a:gd name="connsiteY5" fmla="*/ 2353122 h 4469819"/>
              <a:gd name="connsiteX0" fmla="*/ 62963 w 4750713"/>
              <a:gd name="connsiteY0" fmla="*/ 2354960 h 4475046"/>
              <a:gd name="connsiteX1" fmla="*/ 3083957 w 4750713"/>
              <a:gd name="connsiteY1" fmla="*/ 3853 h 4475046"/>
              <a:gd name="connsiteX2" fmla="*/ 4750713 w 4750713"/>
              <a:gd name="connsiteY2" fmla="*/ 1938272 h 4475046"/>
              <a:gd name="connsiteX3" fmla="*/ 3546945 w 4750713"/>
              <a:gd name="connsiteY3" fmla="*/ 4451425 h 4475046"/>
              <a:gd name="connsiteX4" fmla="*/ 1185353 w 4750713"/>
              <a:gd name="connsiteY4" fmla="*/ 3165188 h 4475046"/>
              <a:gd name="connsiteX5" fmla="*/ 62963 w 4750713"/>
              <a:gd name="connsiteY5" fmla="*/ 2354960 h 4475046"/>
              <a:gd name="connsiteX0" fmla="*/ 90091 w 4404616"/>
              <a:gd name="connsiteY0" fmla="*/ 1847372 h 4471311"/>
              <a:gd name="connsiteX1" fmla="*/ 2737860 w 4404616"/>
              <a:gd name="connsiteY1" fmla="*/ 118 h 4471311"/>
              <a:gd name="connsiteX2" fmla="*/ 4404616 w 4404616"/>
              <a:gd name="connsiteY2" fmla="*/ 1934537 h 4471311"/>
              <a:gd name="connsiteX3" fmla="*/ 3200848 w 4404616"/>
              <a:gd name="connsiteY3" fmla="*/ 4447690 h 4471311"/>
              <a:gd name="connsiteX4" fmla="*/ 839256 w 4404616"/>
              <a:gd name="connsiteY4" fmla="*/ 3161453 h 4471311"/>
              <a:gd name="connsiteX5" fmla="*/ 90091 w 4404616"/>
              <a:gd name="connsiteY5" fmla="*/ 1847372 h 447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4616" h="4471311">
                <a:moveTo>
                  <a:pt x="90091" y="1847372"/>
                </a:moveTo>
                <a:cubicBezTo>
                  <a:pt x="406525" y="1320483"/>
                  <a:pt x="2018773" y="-14409"/>
                  <a:pt x="2737860" y="118"/>
                </a:cubicBezTo>
                <a:cubicBezTo>
                  <a:pt x="3456947" y="14645"/>
                  <a:pt x="4404616" y="808654"/>
                  <a:pt x="4404616" y="1934537"/>
                </a:cubicBezTo>
                <a:cubicBezTo>
                  <a:pt x="4404616" y="3060420"/>
                  <a:pt x="3795075" y="4243204"/>
                  <a:pt x="3200848" y="4447690"/>
                </a:cubicBezTo>
                <a:cubicBezTo>
                  <a:pt x="2606621" y="4652176"/>
                  <a:pt x="1323464" y="3470352"/>
                  <a:pt x="839256" y="3161453"/>
                </a:cubicBezTo>
                <a:cubicBezTo>
                  <a:pt x="355048" y="2852554"/>
                  <a:pt x="-226343" y="2374261"/>
                  <a:pt x="90091" y="1847372"/>
                </a:cubicBezTo>
                <a:close/>
              </a:path>
            </a:pathLst>
          </a:custGeom>
          <a:solidFill>
            <a:srgbClr val="FF6699"/>
          </a:solidFill>
          <a:ln>
            <a:noFill/>
          </a:ln>
          <a:effectLst>
            <a:outerShdw blurRad="431800" dist="25400" dir="8280000" sx="92000" sy="92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48C1914-8347-4D33-AA4A-A521A8C90547}"/>
              </a:ext>
            </a:extLst>
          </p:cNvPr>
          <p:cNvSpPr/>
          <p:nvPr/>
        </p:nvSpPr>
        <p:spPr>
          <a:xfrm>
            <a:off x="1040575" y="316778"/>
            <a:ext cx="4689249" cy="3585809"/>
          </a:xfrm>
          <a:custGeom>
            <a:avLst/>
            <a:gdLst>
              <a:gd name="connsiteX0" fmla="*/ 0 w 5393805"/>
              <a:gd name="connsiteY0" fmla="*/ 2038591 h 4077181"/>
              <a:gd name="connsiteX1" fmla="*/ 2696903 w 5393805"/>
              <a:gd name="connsiteY1" fmla="*/ 0 h 4077181"/>
              <a:gd name="connsiteX2" fmla="*/ 5393806 w 5393805"/>
              <a:gd name="connsiteY2" fmla="*/ 2038591 h 4077181"/>
              <a:gd name="connsiteX3" fmla="*/ 2696903 w 5393805"/>
              <a:gd name="connsiteY3" fmla="*/ 4077182 h 4077181"/>
              <a:gd name="connsiteX4" fmla="*/ 0 w 5393805"/>
              <a:gd name="connsiteY4" fmla="*/ 2038591 h 4077181"/>
              <a:gd name="connsiteX0" fmla="*/ 710 w 5394516"/>
              <a:gd name="connsiteY0" fmla="*/ 2038591 h 3891987"/>
              <a:gd name="connsiteX1" fmla="*/ 2697613 w 5394516"/>
              <a:gd name="connsiteY1" fmla="*/ 0 h 3891987"/>
              <a:gd name="connsiteX2" fmla="*/ 5394516 w 5394516"/>
              <a:gd name="connsiteY2" fmla="*/ 2038591 h 3891987"/>
              <a:gd name="connsiteX3" fmla="*/ 2905958 w 5394516"/>
              <a:gd name="connsiteY3" fmla="*/ 3891987 h 3891987"/>
              <a:gd name="connsiteX4" fmla="*/ 710 w 5394516"/>
              <a:gd name="connsiteY4" fmla="*/ 2038591 h 3891987"/>
              <a:gd name="connsiteX0" fmla="*/ 111841 w 5505647"/>
              <a:gd name="connsiteY0" fmla="*/ 2038591 h 4009236"/>
              <a:gd name="connsiteX1" fmla="*/ 2808744 w 5505647"/>
              <a:gd name="connsiteY1" fmla="*/ 0 h 4009236"/>
              <a:gd name="connsiteX2" fmla="*/ 5505647 w 5505647"/>
              <a:gd name="connsiteY2" fmla="*/ 2038591 h 4009236"/>
              <a:gd name="connsiteX3" fmla="*/ 3017089 w 5505647"/>
              <a:gd name="connsiteY3" fmla="*/ 3891987 h 4009236"/>
              <a:gd name="connsiteX4" fmla="*/ 759669 w 5505647"/>
              <a:gd name="connsiteY4" fmla="*/ 3624323 h 4009236"/>
              <a:gd name="connsiteX5" fmla="*/ 111841 w 5505647"/>
              <a:gd name="connsiteY5" fmla="*/ 2038591 h 4009236"/>
              <a:gd name="connsiteX0" fmla="*/ 111841 w 5505647"/>
              <a:gd name="connsiteY0" fmla="*/ 2038591 h 3994344"/>
              <a:gd name="connsiteX1" fmla="*/ 2808744 w 5505647"/>
              <a:gd name="connsiteY1" fmla="*/ 0 h 3994344"/>
              <a:gd name="connsiteX2" fmla="*/ 5505647 w 5505647"/>
              <a:gd name="connsiteY2" fmla="*/ 2038591 h 3994344"/>
              <a:gd name="connsiteX3" fmla="*/ 3017089 w 5505647"/>
              <a:gd name="connsiteY3" fmla="*/ 3891987 h 3994344"/>
              <a:gd name="connsiteX4" fmla="*/ 1963437 w 5505647"/>
              <a:gd name="connsiteY4" fmla="*/ 3740069 h 3994344"/>
              <a:gd name="connsiteX5" fmla="*/ 759669 w 5505647"/>
              <a:gd name="connsiteY5" fmla="*/ 3624323 h 3994344"/>
              <a:gd name="connsiteX6" fmla="*/ 111841 w 5505647"/>
              <a:gd name="connsiteY6" fmla="*/ 2038591 h 3994344"/>
              <a:gd name="connsiteX0" fmla="*/ 109543 w 5503349"/>
              <a:gd name="connsiteY0" fmla="*/ 2038591 h 3994344"/>
              <a:gd name="connsiteX1" fmla="*/ 2806446 w 5503349"/>
              <a:gd name="connsiteY1" fmla="*/ 0 h 3994344"/>
              <a:gd name="connsiteX2" fmla="*/ 5503349 w 5503349"/>
              <a:gd name="connsiteY2" fmla="*/ 2038591 h 3994344"/>
              <a:gd name="connsiteX3" fmla="*/ 3014791 w 5503349"/>
              <a:gd name="connsiteY3" fmla="*/ 3891987 h 3994344"/>
              <a:gd name="connsiteX4" fmla="*/ 1961139 w 5503349"/>
              <a:gd name="connsiteY4" fmla="*/ 3740069 h 3994344"/>
              <a:gd name="connsiteX5" fmla="*/ 768946 w 5503349"/>
              <a:gd name="connsiteY5" fmla="*/ 3207634 h 3994344"/>
              <a:gd name="connsiteX6" fmla="*/ 109543 w 5503349"/>
              <a:gd name="connsiteY6" fmla="*/ 2038591 h 3994344"/>
              <a:gd name="connsiteX0" fmla="*/ 109543 w 5503349"/>
              <a:gd name="connsiteY0" fmla="*/ 2038591 h 3931647"/>
              <a:gd name="connsiteX1" fmla="*/ 2806446 w 5503349"/>
              <a:gd name="connsiteY1" fmla="*/ 0 h 3931647"/>
              <a:gd name="connsiteX2" fmla="*/ 5503349 w 5503349"/>
              <a:gd name="connsiteY2" fmla="*/ 2038591 h 3931647"/>
              <a:gd name="connsiteX3" fmla="*/ 3014791 w 5503349"/>
              <a:gd name="connsiteY3" fmla="*/ 3891987 h 3931647"/>
              <a:gd name="connsiteX4" fmla="*/ 768946 w 5503349"/>
              <a:gd name="connsiteY4" fmla="*/ 3207634 h 3931647"/>
              <a:gd name="connsiteX5" fmla="*/ 109543 w 5503349"/>
              <a:gd name="connsiteY5" fmla="*/ 2038591 h 3931647"/>
              <a:gd name="connsiteX0" fmla="*/ 85327 w 5479133"/>
              <a:gd name="connsiteY0" fmla="*/ 2038591 h 3927017"/>
              <a:gd name="connsiteX1" fmla="*/ 2782230 w 5479133"/>
              <a:gd name="connsiteY1" fmla="*/ 0 h 3927017"/>
              <a:gd name="connsiteX2" fmla="*/ 5479133 w 5479133"/>
              <a:gd name="connsiteY2" fmla="*/ 2038591 h 3927017"/>
              <a:gd name="connsiteX3" fmla="*/ 2990575 w 5479133"/>
              <a:gd name="connsiteY3" fmla="*/ 3891987 h 3927017"/>
              <a:gd name="connsiteX4" fmla="*/ 883626 w 5479133"/>
              <a:gd name="connsiteY4" fmla="*/ 3161335 h 3927017"/>
              <a:gd name="connsiteX5" fmla="*/ 85327 w 5479133"/>
              <a:gd name="connsiteY5" fmla="*/ 2038591 h 3927017"/>
              <a:gd name="connsiteX0" fmla="*/ 62963 w 5780860"/>
              <a:gd name="connsiteY0" fmla="*/ 2353122 h 3929032"/>
              <a:gd name="connsiteX1" fmla="*/ 3083957 w 5780860"/>
              <a:gd name="connsiteY1" fmla="*/ 2015 h 3929032"/>
              <a:gd name="connsiteX2" fmla="*/ 5780860 w 5780860"/>
              <a:gd name="connsiteY2" fmla="*/ 2040606 h 3929032"/>
              <a:gd name="connsiteX3" fmla="*/ 3292302 w 5780860"/>
              <a:gd name="connsiteY3" fmla="*/ 3894002 h 3929032"/>
              <a:gd name="connsiteX4" fmla="*/ 1185353 w 5780860"/>
              <a:gd name="connsiteY4" fmla="*/ 3163350 h 3929032"/>
              <a:gd name="connsiteX5" fmla="*/ 62963 w 5780860"/>
              <a:gd name="connsiteY5" fmla="*/ 2353122 h 3929032"/>
              <a:gd name="connsiteX0" fmla="*/ 62963 w 5780860"/>
              <a:gd name="connsiteY0" fmla="*/ 2353122 h 4469819"/>
              <a:gd name="connsiteX1" fmla="*/ 3083957 w 5780860"/>
              <a:gd name="connsiteY1" fmla="*/ 2015 h 4469819"/>
              <a:gd name="connsiteX2" fmla="*/ 5780860 w 5780860"/>
              <a:gd name="connsiteY2" fmla="*/ 2040606 h 4469819"/>
              <a:gd name="connsiteX3" fmla="*/ 3546945 w 5780860"/>
              <a:gd name="connsiteY3" fmla="*/ 4449587 h 4469819"/>
              <a:gd name="connsiteX4" fmla="*/ 1185353 w 5780860"/>
              <a:gd name="connsiteY4" fmla="*/ 3163350 h 4469819"/>
              <a:gd name="connsiteX5" fmla="*/ 62963 w 5780860"/>
              <a:gd name="connsiteY5" fmla="*/ 2353122 h 4469819"/>
              <a:gd name="connsiteX0" fmla="*/ 62963 w 4750713"/>
              <a:gd name="connsiteY0" fmla="*/ 2354960 h 4475046"/>
              <a:gd name="connsiteX1" fmla="*/ 3083957 w 4750713"/>
              <a:gd name="connsiteY1" fmla="*/ 3853 h 4475046"/>
              <a:gd name="connsiteX2" fmla="*/ 4750713 w 4750713"/>
              <a:gd name="connsiteY2" fmla="*/ 1938272 h 4475046"/>
              <a:gd name="connsiteX3" fmla="*/ 3546945 w 4750713"/>
              <a:gd name="connsiteY3" fmla="*/ 4451425 h 4475046"/>
              <a:gd name="connsiteX4" fmla="*/ 1185353 w 4750713"/>
              <a:gd name="connsiteY4" fmla="*/ 3165188 h 4475046"/>
              <a:gd name="connsiteX5" fmla="*/ 62963 w 4750713"/>
              <a:gd name="connsiteY5" fmla="*/ 2354960 h 4475046"/>
              <a:gd name="connsiteX0" fmla="*/ 1499 w 4689249"/>
              <a:gd name="connsiteY0" fmla="*/ 1465723 h 3585809"/>
              <a:gd name="connsiteX1" fmla="*/ 988420 w 4689249"/>
              <a:gd name="connsiteY1" fmla="*/ 29016 h 3585809"/>
              <a:gd name="connsiteX2" fmla="*/ 4689249 w 4689249"/>
              <a:gd name="connsiteY2" fmla="*/ 1049035 h 3585809"/>
              <a:gd name="connsiteX3" fmla="*/ 3485481 w 4689249"/>
              <a:gd name="connsiteY3" fmla="*/ 3562188 h 3585809"/>
              <a:gd name="connsiteX4" fmla="*/ 1123889 w 4689249"/>
              <a:gd name="connsiteY4" fmla="*/ 2275951 h 3585809"/>
              <a:gd name="connsiteX5" fmla="*/ 1499 w 4689249"/>
              <a:gd name="connsiteY5" fmla="*/ 1465723 h 358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9249" h="3585809">
                <a:moveTo>
                  <a:pt x="1499" y="1465723"/>
                </a:moveTo>
                <a:cubicBezTo>
                  <a:pt x="-21079" y="1091234"/>
                  <a:pt x="207128" y="98464"/>
                  <a:pt x="988420" y="29016"/>
                </a:cubicBezTo>
                <a:cubicBezTo>
                  <a:pt x="1769712" y="-40432"/>
                  <a:pt x="4689249" y="-76848"/>
                  <a:pt x="4689249" y="1049035"/>
                </a:cubicBezTo>
                <a:cubicBezTo>
                  <a:pt x="4689249" y="2174918"/>
                  <a:pt x="4079708" y="3357702"/>
                  <a:pt x="3485481" y="3562188"/>
                </a:cubicBezTo>
                <a:cubicBezTo>
                  <a:pt x="2891254" y="3766674"/>
                  <a:pt x="1608097" y="2584850"/>
                  <a:pt x="1123889" y="2275951"/>
                </a:cubicBezTo>
                <a:cubicBezTo>
                  <a:pt x="639681" y="1967052"/>
                  <a:pt x="24077" y="1840212"/>
                  <a:pt x="1499" y="1465723"/>
                </a:cubicBezTo>
                <a:close/>
              </a:path>
            </a:pathLst>
          </a:custGeom>
          <a:solidFill>
            <a:srgbClr val="FF0050"/>
          </a:solidFill>
          <a:ln>
            <a:noFill/>
          </a:ln>
          <a:effectLst>
            <a:outerShdw blurRad="431800" dist="25400" dir="8280000" sx="92000" sy="92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7ED2FAF0-94A5-4D5A-BDA1-A4E970790591}"/>
              </a:ext>
            </a:extLst>
          </p:cNvPr>
          <p:cNvSpPr/>
          <p:nvPr/>
        </p:nvSpPr>
        <p:spPr>
          <a:xfrm>
            <a:off x="2101811" y="152678"/>
            <a:ext cx="3748496" cy="3087918"/>
          </a:xfrm>
          <a:custGeom>
            <a:avLst/>
            <a:gdLst>
              <a:gd name="connsiteX0" fmla="*/ 0 w 3472406"/>
              <a:gd name="connsiteY0" fmla="*/ 1329642 h 2659284"/>
              <a:gd name="connsiteX1" fmla="*/ 1736203 w 3472406"/>
              <a:gd name="connsiteY1" fmla="*/ 0 h 2659284"/>
              <a:gd name="connsiteX2" fmla="*/ 3472406 w 3472406"/>
              <a:gd name="connsiteY2" fmla="*/ 1329642 h 2659284"/>
              <a:gd name="connsiteX3" fmla="*/ 1736203 w 3472406"/>
              <a:gd name="connsiteY3" fmla="*/ 2659284 h 2659284"/>
              <a:gd name="connsiteX4" fmla="*/ 0 w 3472406"/>
              <a:gd name="connsiteY4" fmla="*/ 1329642 h 2659284"/>
              <a:gd name="connsiteX0" fmla="*/ 26834 w 3599079"/>
              <a:gd name="connsiteY0" fmla="*/ 1329642 h 3018100"/>
              <a:gd name="connsiteX1" fmla="*/ 1763037 w 3599079"/>
              <a:gd name="connsiteY1" fmla="*/ 0 h 3018100"/>
              <a:gd name="connsiteX2" fmla="*/ 3499240 w 3599079"/>
              <a:gd name="connsiteY2" fmla="*/ 1329642 h 3018100"/>
              <a:gd name="connsiteX3" fmla="*/ 2978379 w 3599079"/>
              <a:gd name="connsiteY3" fmla="*/ 3018100 h 3018100"/>
              <a:gd name="connsiteX4" fmla="*/ 26834 w 3599079"/>
              <a:gd name="connsiteY4" fmla="*/ 1329642 h 3018100"/>
              <a:gd name="connsiteX0" fmla="*/ 17395 w 3809665"/>
              <a:gd name="connsiteY0" fmla="*/ 1857987 h 3032486"/>
              <a:gd name="connsiteX1" fmla="*/ 2066115 w 3809665"/>
              <a:gd name="connsiteY1" fmla="*/ 7484 h 3032486"/>
              <a:gd name="connsiteX2" fmla="*/ 3802318 w 3809665"/>
              <a:gd name="connsiteY2" fmla="*/ 1337126 h 3032486"/>
              <a:gd name="connsiteX3" fmla="*/ 3281457 w 3809665"/>
              <a:gd name="connsiteY3" fmla="*/ 3025584 h 3032486"/>
              <a:gd name="connsiteX4" fmla="*/ 17395 w 3809665"/>
              <a:gd name="connsiteY4" fmla="*/ 1857987 h 3032486"/>
              <a:gd name="connsiteX0" fmla="*/ 17783 w 3762649"/>
              <a:gd name="connsiteY0" fmla="*/ 1329643 h 3018100"/>
              <a:gd name="connsiteX1" fmla="*/ 2020204 w 3762649"/>
              <a:gd name="connsiteY1" fmla="*/ 0 h 3018100"/>
              <a:gd name="connsiteX2" fmla="*/ 3756407 w 3762649"/>
              <a:gd name="connsiteY2" fmla="*/ 1329642 h 3018100"/>
              <a:gd name="connsiteX3" fmla="*/ 3235546 w 3762649"/>
              <a:gd name="connsiteY3" fmla="*/ 3018100 h 3018100"/>
              <a:gd name="connsiteX4" fmla="*/ 17783 w 3762649"/>
              <a:gd name="connsiteY4" fmla="*/ 1329643 h 3018100"/>
              <a:gd name="connsiteX0" fmla="*/ 9872 w 3748496"/>
              <a:gd name="connsiteY0" fmla="*/ 1329643 h 3087918"/>
              <a:gd name="connsiteX1" fmla="*/ 2012293 w 3748496"/>
              <a:gd name="connsiteY1" fmla="*/ 0 h 3087918"/>
              <a:gd name="connsiteX2" fmla="*/ 3748496 w 3748496"/>
              <a:gd name="connsiteY2" fmla="*/ 1329642 h 3087918"/>
              <a:gd name="connsiteX3" fmla="*/ 3227635 w 3748496"/>
              <a:gd name="connsiteY3" fmla="*/ 3018100 h 3087918"/>
              <a:gd name="connsiteX4" fmla="*/ 1329386 w 3748496"/>
              <a:gd name="connsiteY4" fmla="*/ 2624559 h 3087918"/>
              <a:gd name="connsiteX5" fmla="*/ 9872 w 3748496"/>
              <a:gd name="connsiteY5" fmla="*/ 1329643 h 308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496" h="3087918">
                <a:moveTo>
                  <a:pt x="9872" y="1329643"/>
                </a:moveTo>
                <a:cubicBezTo>
                  <a:pt x="123690" y="892217"/>
                  <a:pt x="1389189" y="0"/>
                  <a:pt x="2012293" y="0"/>
                </a:cubicBezTo>
                <a:cubicBezTo>
                  <a:pt x="2635397" y="0"/>
                  <a:pt x="3748496" y="595301"/>
                  <a:pt x="3748496" y="1329642"/>
                </a:cubicBezTo>
                <a:cubicBezTo>
                  <a:pt x="3748496" y="2063983"/>
                  <a:pt x="3630820" y="2802281"/>
                  <a:pt x="3227635" y="3018100"/>
                </a:cubicBezTo>
                <a:cubicBezTo>
                  <a:pt x="2824450" y="3233919"/>
                  <a:pt x="1865680" y="2905968"/>
                  <a:pt x="1329386" y="2624559"/>
                </a:cubicBezTo>
                <a:cubicBezTo>
                  <a:pt x="793092" y="2343150"/>
                  <a:pt x="-103946" y="1767069"/>
                  <a:pt x="9872" y="1329643"/>
                </a:cubicBezTo>
                <a:close/>
              </a:path>
            </a:pathLst>
          </a:custGeom>
          <a:solidFill>
            <a:srgbClr val="FF0066"/>
          </a:solidFill>
          <a:ln>
            <a:noFill/>
          </a:ln>
          <a:effectLst>
            <a:outerShdw blurRad="431800" dist="25400" dir="8280000" sx="92000" sy="92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299353BE-E538-40F8-B8A8-08940638F0CF}"/>
              </a:ext>
            </a:extLst>
          </p:cNvPr>
          <p:cNvSpPr/>
          <p:nvPr/>
        </p:nvSpPr>
        <p:spPr>
          <a:xfrm>
            <a:off x="3530278" y="439838"/>
            <a:ext cx="1979271" cy="1875099"/>
          </a:xfrm>
          <a:prstGeom prst="ellipse">
            <a:avLst/>
          </a:prstGeom>
          <a:solidFill>
            <a:srgbClr val="FF0050"/>
          </a:solidFill>
          <a:ln>
            <a:noFill/>
          </a:ln>
          <a:effectLst>
            <a:outerShdw blurRad="431800" dist="25400" dir="8280000" sx="92000" sy="92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a:extLst>
              <a:ext uri="{FF2B5EF4-FFF2-40B4-BE49-F238E27FC236}">
                <a16:creationId xmlns:a16="http://schemas.microsoft.com/office/drawing/2014/main" id="{BA71CCAC-225C-4B39-BD43-8465734FCED0}"/>
              </a:ext>
            </a:extLst>
          </p:cNvPr>
          <p:cNvSpPr/>
          <p:nvPr/>
        </p:nvSpPr>
        <p:spPr>
          <a:xfrm>
            <a:off x="0" y="0"/>
            <a:ext cx="6096000" cy="6858000"/>
          </a:xfrm>
          <a:custGeom>
            <a:avLst/>
            <a:gdLst>
              <a:gd name="connsiteX0" fmla="*/ 2156909 w 6096000"/>
              <a:gd name="connsiteY0" fmla="*/ 1003110 h 6858000"/>
              <a:gd name="connsiteX1" fmla="*/ 3061504 w 6096000"/>
              <a:gd name="connsiteY1" fmla="*/ 4375231 h 6858000"/>
              <a:gd name="connsiteX2" fmla="*/ 3061504 w 6096000"/>
              <a:gd name="connsiteY2" fmla="*/ 1814332 h 6858000"/>
              <a:gd name="connsiteX3" fmla="*/ 2156909 w 6096000"/>
              <a:gd name="connsiteY3" fmla="*/ 1003110 h 6858000"/>
              <a:gd name="connsiteX4" fmla="*/ 0 w 6096000"/>
              <a:gd name="connsiteY4" fmla="*/ 0 h 6858000"/>
              <a:gd name="connsiteX5" fmla="*/ 6096000 w 6096000"/>
              <a:gd name="connsiteY5" fmla="*/ 0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2156909" y="1003110"/>
                </a:moveTo>
                <a:cubicBezTo>
                  <a:pt x="1284769" y="987931"/>
                  <a:pt x="556180" y="2534585"/>
                  <a:pt x="3061504" y="4375231"/>
                </a:cubicBezTo>
                <a:cubicBezTo>
                  <a:pt x="6547172" y="1814332"/>
                  <a:pt x="3772865" y="-177478"/>
                  <a:pt x="3061504" y="1814332"/>
                </a:cubicBezTo>
                <a:cubicBezTo>
                  <a:pt x="2861434" y="1254136"/>
                  <a:pt x="2498181" y="1009050"/>
                  <a:pt x="2156909" y="1003110"/>
                </a:cubicBezTo>
                <a:close/>
                <a:moveTo>
                  <a:pt x="0" y="0"/>
                </a:moveTo>
                <a:lnTo>
                  <a:pt x="6096000" y="0"/>
                </a:lnTo>
                <a:lnTo>
                  <a:pt x="6096000" y="6858000"/>
                </a:lnTo>
                <a:lnTo>
                  <a:pt x="0" y="6858000"/>
                </a:lnTo>
                <a:close/>
              </a:path>
            </a:pathLst>
          </a:custGeom>
          <a:solidFill>
            <a:srgbClr val="FF9999"/>
          </a:solidFill>
          <a:ln>
            <a:noFill/>
          </a:ln>
          <a:effectLst>
            <a:outerShdw blurRad="127000" dist="241300" dir="2640000" sx="102000" sy="102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椭圆 8">
            <a:extLst>
              <a:ext uri="{FF2B5EF4-FFF2-40B4-BE49-F238E27FC236}">
                <a16:creationId xmlns:a16="http://schemas.microsoft.com/office/drawing/2014/main" id="{B3224143-64F0-450D-8EEF-326FC49481AD}"/>
              </a:ext>
            </a:extLst>
          </p:cNvPr>
          <p:cNvSpPr/>
          <p:nvPr/>
        </p:nvSpPr>
        <p:spPr>
          <a:xfrm>
            <a:off x="1437272" y="4363086"/>
            <a:ext cx="842942" cy="842938"/>
          </a:xfrm>
          <a:prstGeom prst="ellipse">
            <a:avLst/>
          </a:prstGeom>
          <a:solidFill>
            <a:schemeClr val="bg1"/>
          </a:solidFill>
          <a:ln>
            <a:noFill/>
          </a:ln>
          <a:effectLst>
            <a:outerShdw blurRad="254000" dist="139700" dir="3360000" sx="80000" sy="8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8CFE32D-6DF0-41FB-A5CC-D62EEC33C0DB}"/>
              </a:ext>
            </a:extLst>
          </p:cNvPr>
          <p:cNvSpPr/>
          <p:nvPr/>
        </p:nvSpPr>
        <p:spPr>
          <a:xfrm>
            <a:off x="759148" y="1134318"/>
            <a:ext cx="486137" cy="486137"/>
          </a:xfrm>
          <a:prstGeom prst="ellipse">
            <a:avLst/>
          </a:prstGeom>
          <a:solidFill>
            <a:schemeClr val="bg1"/>
          </a:solidFill>
          <a:ln>
            <a:noFill/>
          </a:ln>
          <a:effectLst>
            <a:outerShdw blurRad="254000" dist="139700" dir="3360000" sx="80000" sy="8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5B58E5A-7B3F-4C19-845F-22F290287AF2}"/>
              </a:ext>
            </a:extLst>
          </p:cNvPr>
          <p:cNvSpPr/>
          <p:nvPr/>
        </p:nvSpPr>
        <p:spPr>
          <a:xfrm>
            <a:off x="3530278" y="4046468"/>
            <a:ext cx="385605" cy="385605"/>
          </a:xfrm>
          <a:prstGeom prst="ellipse">
            <a:avLst/>
          </a:prstGeom>
          <a:solidFill>
            <a:srgbClr val="FF0050"/>
          </a:solidFill>
          <a:ln>
            <a:noFill/>
          </a:ln>
          <a:effectLst>
            <a:outerShdw blurRad="254000" dist="139700" dir="3360000" sx="80000" sy="8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47FE0AB-7CE0-4A31-8CAB-51A39B9EAFCD}"/>
              </a:ext>
            </a:extLst>
          </p:cNvPr>
          <p:cNvSpPr/>
          <p:nvPr/>
        </p:nvSpPr>
        <p:spPr>
          <a:xfrm>
            <a:off x="2836123" y="-57128"/>
            <a:ext cx="486137" cy="486137"/>
          </a:xfrm>
          <a:prstGeom prst="ellipse">
            <a:avLst/>
          </a:prstGeom>
          <a:solidFill>
            <a:srgbClr val="FF6699"/>
          </a:solidFill>
          <a:ln>
            <a:noFill/>
          </a:ln>
          <a:effectLst>
            <a:outerShdw blurRad="254000" dist="139700" dir="3360000" sx="80000" sy="8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42452DD-7D1B-42EB-BC24-D3FF7719EAE8}"/>
              </a:ext>
            </a:extLst>
          </p:cNvPr>
          <p:cNvSpPr/>
          <p:nvPr/>
        </p:nvSpPr>
        <p:spPr>
          <a:xfrm>
            <a:off x="4484537" y="1536041"/>
            <a:ext cx="904842" cy="904838"/>
          </a:xfrm>
          <a:prstGeom prst="ellipse">
            <a:avLst/>
          </a:prstGeom>
          <a:solidFill>
            <a:srgbClr val="FF7C80"/>
          </a:solidFill>
          <a:ln>
            <a:noFill/>
          </a:ln>
          <a:effectLst>
            <a:outerShdw blurRad="254000" dist="139700" dir="3360000" sx="80000" sy="8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E595CA1-892A-46D3-A3E1-269EE0207610}"/>
              </a:ext>
            </a:extLst>
          </p:cNvPr>
          <p:cNvSpPr/>
          <p:nvPr/>
        </p:nvSpPr>
        <p:spPr>
          <a:xfrm>
            <a:off x="3933617" y="466754"/>
            <a:ext cx="464764" cy="464762"/>
          </a:xfrm>
          <a:prstGeom prst="ellipse">
            <a:avLst/>
          </a:prstGeom>
          <a:solidFill>
            <a:srgbClr val="CC3300"/>
          </a:solidFill>
          <a:ln>
            <a:noFill/>
          </a:ln>
          <a:effectLst>
            <a:outerShdw blurRad="254000" dist="139700" dir="3360000" sx="80000" sy="8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0F43CDC9-E5A9-4626-B929-D7C751EB2B5A}"/>
              </a:ext>
            </a:extLst>
          </p:cNvPr>
          <p:cNvSpPr/>
          <p:nvPr/>
        </p:nvSpPr>
        <p:spPr>
          <a:xfrm>
            <a:off x="2411716" y="2704628"/>
            <a:ext cx="486137" cy="486137"/>
          </a:xfrm>
          <a:prstGeom prst="ellipse">
            <a:avLst/>
          </a:prstGeom>
          <a:solidFill>
            <a:srgbClr val="FF0066"/>
          </a:solidFill>
          <a:ln>
            <a:noFill/>
          </a:ln>
          <a:effectLst>
            <a:outerShdw blurRad="254000" dist="139700" dir="3360000" sx="80000" sy="8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98EBF4A-6441-4C83-A576-81242DCDDC12}"/>
              </a:ext>
            </a:extLst>
          </p:cNvPr>
          <p:cNvSpPr txBox="1"/>
          <p:nvPr/>
        </p:nvSpPr>
        <p:spPr>
          <a:xfrm>
            <a:off x="1547796" y="6046971"/>
            <a:ext cx="3262175"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Love me, love study</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310" name="组合 309">
            <a:extLst>
              <a:ext uri="{FF2B5EF4-FFF2-40B4-BE49-F238E27FC236}">
                <a16:creationId xmlns:a16="http://schemas.microsoft.com/office/drawing/2014/main" id="{8E5CF96B-17B9-4BBB-853C-D31DD45D933F}"/>
              </a:ext>
            </a:extLst>
          </p:cNvPr>
          <p:cNvGrpSpPr/>
          <p:nvPr/>
        </p:nvGrpSpPr>
        <p:grpSpPr>
          <a:xfrm rot="2066896">
            <a:off x="7440845" y="571211"/>
            <a:ext cx="4229458" cy="4101672"/>
            <a:chOff x="8181722" y="279246"/>
            <a:chExt cx="4229458" cy="4101672"/>
          </a:xfrm>
        </p:grpSpPr>
        <p:grpSp>
          <p:nvGrpSpPr>
            <p:cNvPr id="140" name="组合 139">
              <a:extLst>
                <a:ext uri="{FF2B5EF4-FFF2-40B4-BE49-F238E27FC236}">
                  <a16:creationId xmlns:a16="http://schemas.microsoft.com/office/drawing/2014/main" id="{7F1AD59D-60DD-46CE-AA33-7E3588E0E3CD}"/>
                </a:ext>
              </a:extLst>
            </p:cNvPr>
            <p:cNvGrpSpPr/>
            <p:nvPr/>
          </p:nvGrpSpPr>
          <p:grpSpPr>
            <a:xfrm>
              <a:off x="10202091" y="1028617"/>
              <a:ext cx="1374466" cy="1374466"/>
              <a:chOff x="8026363" y="1703376"/>
              <a:chExt cx="1374466" cy="1374466"/>
            </a:xfrm>
          </p:grpSpPr>
          <p:sp>
            <p:nvSpPr>
              <p:cNvPr id="141" name="椭圆 140">
                <a:extLst>
                  <a:ext uri="{FF2B5EF4-FFF2-40B4-BE49-F238E27FC236}">
                    <a16:creationId xmlns:a16="http://schemas.microsoft.com/office/drawing/2014/main" id="{2006909F-F59C-4829-B102-11FB0470E0E4}"/>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16BB5A74-4A63-44DB-92C1-1D7C865D3A76}"/>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2AB055E1-F2F9-4174-BA53-CA9C7104685B}"/>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8426AC8F-75DF-4FA3-A9F5-3E7D6F31E095}"/>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65" name="组合 164">
              <a:extLst>
                <a:ext uri="{FF2B5EF4-FFF2-40B4-BE49-F238E27FC236}">
                  <a16:creationId xmlns:a16="http://schemas.microsoft.com/office/drawing/2014/main" id="{15AFD306-29C1-4F88-9E6B-61513D72EF0A}"/>
                </a:ext>
              </a:extLst>
            </p:cNvPr>
            <p:cNvGrpSpPr/>
            <p:nvPr/>
          </p:nvGrpSpPr>
          <p:grpSpPr>
            <a:xfrm>
              <a:off x="10193906" y="2129673"/>
              <a:ext cx="1374466" cy="1374466"/>
              <a:chOff x="8026363" y="1703376"/>
              <a:chExt cx="1374466" cy="1374466"/>
            </a:xfrm>
          </p:grpSpPr>
          <p:sp>
            <p:nvSpPr>
              <p:cNvPr id="166" name="椭圆 165">
                <a:extLst>
                  <a:ext uri="{FF2B5EF4-FFF2-40B4-BE49-F238E27FC236}">
                    <a16:creationId xmlns:a16="http://schemas.microsoft.com/office/drawing/2014/main" id="{93F5C1A7-C84E-4429-9103-E1440B6431A7}"/>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92D18484-9C37-45DB-9EE0-2F855FF278CB}"/>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AC10C2BB-F5D5-45F7-8466-2189D8CC84CB}"/>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99F83409-0F1D-483F-A050-DA4261544BF6}"/>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0F7ADAA7-6765-4391-961C-4E99BC66E809}"/>
                </a:ext>
              </a:extLst>
            </p:cNvPr>
            <p:cNvGrpSpPr/>
            <p:nvPr/>
          </p:nvGrpSpPr>
          <p:grpSpPr>
            <a:xfrm>
              <a:off x="8181722" y="279246"/>
              <a:ext cx="4229458" cy="4101672"/>
              <a:chOff x="6785324" y="100110"/>
              <a:chExt cx="4229458" cy="4101672"/>
            </a:xfrm>
          </p:grpSpPr>
          <p:grpSp>
            <p:nvGrpSpPr>
              <p:cNvPr id="99" name="组合 98">
                <a:extLst>
                  <a:ext uri="{FF2B5EF4-FFF2-40B4-BE49-F238E27FC236}">
                    <a16:creationId xmlns:a16="http://schemas.microsoft.com/office/drawing/2014/main" id="{9F0108A6-2D41-4346-9B23-D509D0AD0BFF}"/>
                  </a:ext>
                </a:extLst>
              </p:cNvPr>
              <p:cNvGrpSpPr/>
              <p:nvPr/>
            </p:nvGrpSpPr>
            <p:grpSpPr>
              <a:xfrm>
                <a:off x="6823479" y="100110"/>
                <a:ext cx="1374466" cy="1374466"/>
                <a:chOff x="8026363" y="1703376"/>
                <a:chExt cx="1374466" cy="1374466"/>
              </a:xfrm>
            </p:grpSpPr>
            <p:sp>
              <p:nvSpPr>
                <p:cNvPr id="94" name="椭圆 93">
                  <a:extLst>
                    <a:ext uri="{FF2B5EF4-FFF2-40B4-BE49-F238E27FC236}">
                      <a16:creationId xmlns:a16="http://schemas.microsoft.com/office/drawing/2014/main" id="{B7E22EE0-2792-4C41-A704-7414E0D7FF74}"/>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DB3F34EC-2A28-4956-829D-6F0FB82940B8}"/>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AC6DFEDA-6A16-42A8-ACDC-281D0FE43EB2}"/>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2FB1A238-80ED-461D-95E5-3AF08AFB5105}"/>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00" name="组合 99">
                <a:extLst>
                  <a:ext uri="{FF2B5EF4-FFF2-40B4-BE49-F238E27FC236}">
                    <a16:creationId xmlns:a16="http://schemas.microsoft.com/office/drawing/2014/main" id="{02A8BD96-FDBA-4E46-B338-5DC14E3304CE}"/>
                  </a:ext>
                </a:extLst>
              </p:cNvPr>
              <p:cNvGrpSpPr/>
              <p:nvPr/>
            </p:nvGrpSpPr>
            <p:grpSpPr>
              <a:xfrm>
                <a:off x="7615959" y="147145"/>
                <a:ext cx="1374466" cy="1374466"/>
                <a:chOff x="8026363" y="1703376"/>
                <a:chExt cx="1374466" cy="1374466"/>
              </a:xfrm>
            </p:grpSpPr>
            <p:sp>
              <p:nvSpPr>
                <p:cNvPr id="101" name="椭圆 100">
                  <a:extLst>
                    <a:ext uri="{FF2B5EF4-FFF2-40B4-BE49-F238E27FC236}">
                      <a16:creationId xmlns:a16="http://schemas.microsoft.com/office/drawing/2014/main" id="{8F9B7334-7F36-4491-AC2C-A25F78CEA310}"/>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AA06592-42F2-4D9F-ACC0-D02A65516429}"/>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0A1EBF7D-5095-4527-8673-B80818D368AE}"/>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72879F66-310A-49BB-B2EA-DAB15D0A989C}"/>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05" name="组合 104">
                <a:extLst>
                  <a:ext uri="{FF2B5EF4-FFF2-40B4-BE49-F238E27FC236}">
                    <a16:creationId xmlns:a16="http://schemas.microsoft.com/office/drawing/2014/main" id="{17073E78-78D9-428D-889E-BF098CA8C029}"/>
                  </a:ext>
                </a:extLst>
              </p:cNvPr>
              <p:cNvGrpSpPr/>
              <p:nvPr/>
            </p:nvGrpSpPr>
            <p:grpSpPr>
              <a:xfrm>
                <a:off x="8396182" y="150380"/>
                <a:ext cx="1374466" cy="1374466"/>
                <a:chOff x="8026363" y="1703376"/>
                <a:chExt cx="1374466" cy="1374466"/>
              </a:xfrm>
            </p:grpSpPr>
            <p:sp>
              <p:nvSpPr>
                <p:cNvPr id="106" name="椭圆 105">
                  <a:extLst>
                    <a:ext uri="{FF2B5EF4-FFF2-40B4-BE49-F238E27FC236}">
                      <a16:creationId xmlns:a16="http://schemas.microsoft.com/office/drawing/2014/main" id="{F1AB59BB-5033-42AB-8C03-12D4A34F3DCB}"/>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9CFC938D-C8D6-417C-86AD-4DE5203E6EEB}"/>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14845513-7926-40F8-A673-27F520786C04}"/>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BB0DB90A-1565-48C0-8B64-B5ACD687AB71}"/>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8468480D-0F1C-4736-B060-352CAD4C0CB1}"/>
                  </a:ext>
                </a:extLst>
              </p:cNvPr>
              <p:cNvGrpSpPr/>
              <p:nvPr/>
            </p:nvGrpSpPr>
            <p:grpSpPr>
              <a:xfrm>
                <a:off x="9045692" y="147144"/>
                <a:ext cx="1374466" cy="1374466"/>
                <a:chOff x="8026363" y="1703376"/>
                <a:chExt cx="1374466" cy="1374466"/>
              </a:xfrm>
            </p:grpSpPr>
            <p:sp>
              <p:nvSpPr>
                <p:cNvPr id="111" name="椭圆 110">
                  <a:extLst>
                    <a:ext uri="{FF2B5EF4-FFF2-40B4-BE49-F238E27FC236}">
                      <a16:creationId xmlns:a16="http://schemas.microsoft.com/office/drawing/2014/main" id="{81CCA8A3-16A9-4530-85BB-67A49637CC0B}"/>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EE900BEB-75AB-456A-9ADC-BA81BCC1EBD5}"/>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7B2E99D-BBED-47EE-8C9A-FA4734B4F983}"/>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CF767FD6-259E-4140-A764-91D4935CBD67}"/>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15" name="组合 114">
                <a:extLst>
                  <a:ext uri="{FF2B5EF4-FFF2-40B4-BE49-F238E27FC236}">
                    <a16:creationId xmlns:a16="http://schemas.microsoft.com/office/drawing/2014/main" id="{32094807-2E74-4746-AB2B-660A50A27194}"/>
                  </a:ext>
                </a:extLst>
              </p:cNvPr>
              <p:cNvGrpSpPr/>
              <p:nvPr/>
            </p:nvGrpSpPr>
            <p:grpSpPr>
              <a:xfrm>
                <a:off x="7644071" y="2283731"/>
                <a:ext cx="1374466" cy="1374466"/>
                <a:chOff x="8026363" y="1703376"/>
                <a:chExt cx="1374466" cy="1374466"/>
              </a:xfrm>
            </p:grpSpPr>
            <p:sp>
              <p:nvSpPr>
                <p:cNvPr id="116" name="椭圆 115">
                  <a:extLst>
                    <a:ext uri="{FF2B5EF4-FFF2-40B4-BE49-F238E27FC236}">
                      <a16:creationId xmlns:a16="http://schemas.microsoft.com/office/drawing/2014/main" id="{8E50BBE4-6C36-48D9-B37E-B167F7611BD2}"/>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0FFF9DCA-9C56-455C-94A9-1CBD11F0B109}"/>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87F9B3C4-4929-4506-9FAE-F5C46686F8ED}"/>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A156CE4B-B5F5-413B-9AD4-8D91013849AE}"/>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20" name="组合 119">
                <a:extLst>
                  <a:ext uri="{FF2B5EF4-FFF2-40B4-BE49-F238E27FC236}">
                    <a16:creationId xmlns:a16="http://schemas.microsoft.com/office/drawing/2014/main" id="{8A90B729-C5E7-4576-A70E-BF14C4C782FB}"/>
                  </a:ext>
                </a:extLst>
              </p:cNvPr>
              <p:cNvGrpSpPr/>
              <p:nvPr/>
            </p:nvGrpSpPr>
            <p:grpSpPr>
              <a:xfrm>
                <a:off x="7233667" y="727500"/>
                <a:ext cx="1374466" cy="1374466"/>
                <a:chOff x="8026363" y="1703376"/>
                <a:chExt cx="1374466" cy="1374466"/>
              </a:xfrm>
            </p:grpSpPr>
            <p:sp>
              <p:nvSpPr>
                <p:cNvPr id="121" name="椭圆 120">
                  <a:extLst>
                    <a:ext uri="{FF2B5EF4-FFF2-40B4-BE49-F238E27FC236}">
                      <a16:creationId xmlns:a16="http://schemas.microsoft.com/office/drawing/2014/main" id="{CDE7CE4B-C928-47FD-A146-D05C189A35A6}"/>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500FFB65-BB3B-4EC1-8120-12426507BDDF}"/>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D6C6D18-4D22-4A34-9DDC-21A8D1E3AB8E}"/>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E350C749-7F6A-40D7-BD85-46DE5B44ED2E}"/>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25" name="组合 124">
                <a:extLst>
                  <a:ext uri="{FF2B5EF4-FFF2-40B4-BE49-F238E27FC236}">
                    <a16:creationId xmlns:a16="http://schemas.microsoft.com/office/drawing/2014/main" id="{AEABBF5D-FB65-46B6-9C28-1D48E3485862}"/>
                  </a:ext>
                </a:extLst>
              </p:cNvPr>
              <p:cNvGrpSpPr/>
              <p:nvPr/>
            </p:nvGrpSpPr>
            <p:grpSpPr>
              <a:xfrm>
                <a:off x="8013890" y="730735"/>
                <a:ext cx="1374466" cy="1374466"/>
                <a:chOff x="8026363" y="1703376"/>
                <a:chExt cx="1374466" cy="1374466"/>
              </a:xfrm>
            </p:grpSpPr>
            <p:sp>
              <p:nvSpPr>
                <p:cNvPr id="126" name="椭圆 125">
                  <a:extLst>
                    <a:ext uri="{FF2B5EF4-FFF2-40B4-BE49-F238E27FC236}">
                      <a16:creationId xmlns:a16="http://schemas.microsoft.com/office/drawing/2014/main" id="{61945E84-18DD-4890-8209-0A1994DF7164}"/>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869B3795-4755-43DA-B14B-8536B474CE65}"/>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0315F13D-D2B1-475C-8504-23F93DB2DABF}"/>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E3F7741-5B1C-4FBE-A084-904D51A6E413}"/>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30" name="组合 129">
                <a:extLst>
                  <a:ext uri="{FF2B5EF4-FFF2-40B4-BE49-F238E27FC236}">
                    <a16:creationId xmlns:a16="http://schemas.microsoft.com/office/drawing/2014/main" id="{A31EE8FE-4B7A-4955-B637-12FE217AEA64}"/>
                  </a:ext>
                </a:extLst>
              </p:cNvPr>
              <p:cNvGrpSpPr/>
              <p:nvPr/>
            </p:nvGrpSpPr>
            <p:grpSpPr>
              <a:xfrm>
                <a:off x="8624701" y="787343"/>
                <a:ext cx="1374466" cy="1374466"/>
                <a:chOff x="8026363" y="1703376"/>
                <a:chExt cx="1374466" cy="1374466"/>
              </a:xfrm>
            </p:grpSpPr>
            <p:sp>
              <p:nvSpPr>
                <p:cNvPr id="131" name="椭圆 130">
                  <a:extLst>
                    <a:ext uri="{FF2B5EF4-FFF2-40B4-BE49-F238E27FC236}">
                      <a16:creationId xmlns:a16="http://schemas.microsoft.com/office/drawing/2014/main" id="{E6C06B41-7286-4FF7-93F1-586AEAAD307E}"/>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5D480779-DA8B-4891-8E86-449F6A80970B}"/>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0E15DB35-9EDA-4858-AEAC-711C57B793EE}"/>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170599F-DAEE-43D6-8621-BD8E06C41B36}"/>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1DA58B72-A94B-4143-9808-6063D7A893B1}"/>
                  </a:ext>
                </a:extLst>
              </p:cNvPr>
              <p:cNvGrpSpPr/>
              <p:nvPr/>
            </p:nvGrpSpPr>
            <p:grpSpPr>
              <a:xfrm>
                <a:off x="9417181" y="834378"/>
                <a:ext cx="1374466" cy="1374466"/>
                <a:chOff x="8026363" y="1703376"/>
                <a:chExt cx="1374466" cy="1374466"/>
              </a:xfrm>
            </p:grpSpPr>
            <p:sp>
              <p:nvSpPr>
                <p:cNvPr id="136" name="椭圆 135">
                  <a:extLst>
                    <a:ext uri="{FF2B5EF4-FFF2-40B4-BE49-F238E27FC236}">
                      <a16:creationId xmlns:a16="http://schemas.microsoft.com/office/drawing/2014/main" id="{452A73A4-941B-4280-94A2-2406247EF81D}"/>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893889B-B451-41E2-B29D-6044A64A2AE0}"/>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C5241AD0-5016-4A3E-97B6-F226E078292F}"/>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35D33DAA-C2EA-4541-AF82-64775436457F}"/>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45" name="组合 144">
                <a:extLst>
                  <a:ext uri="{FF2B5EF4-FFF2-40B4-BE49-F238E27FC236}">
                    <a16:creationId xmlns:a16="http://schemas.microsoft.com/office/drawing/2014/main" id="{8427042B-C429-4F3B-9E61-96E4C084FFE7}"/>
                  </a:ext>
                </a:extLst>
              </p:cNvPr>
              <p:cNvGrpSpPr/>
              <p:nvPr/>
            </p:nvGrpSpPr>
            <p:grpSpPr>
              <a:xfrm>
                <a:off x="8564001" y="2756237"/>
                <a:ext cx="1374466" cy="1374466"/>
                <a:chOff x="8026363" y="1703376"/>
                <a:chExt cx="1374466" cy="1374466"/>
              </a:xfrm>
            </p:grpSpPr>
            <p:sp>
              <p:nvSpPr>
                <p:cNvPr id="146" name="椭圆 145">
                  <a:extLst>
                    <a:ext uri="{FF2B5EF4-FFF2-40B4-BE49-F238E27FC236}">
                      <a16:creationId xmlns:a16="http://schemas.microsoft.com/office/drawing/2014/main" id="{9B2EF1B1-2550-4CE2-B92C-7CC831B2CCE8}"/>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212209C1-6C60-4C48-A5BD-6EA28557AE27}"/>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BCB1775C-0F12-4BF8-AE74-E70BB5DD52CB}"/>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A1ED9C64-3189-422B-865A-E9A5637A046F}"/>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50" name="组合 149">
                <a:extLst>
                  <a:ext uri="{FF2B5EF4-FFF2-40B4-BE49-F238E27FC236}">
                    <a16:creationId xmlns:a16="http://schemas.microsoft.com/office/drawing/2014/main" id="{EA4F6CD0-AC7D-4C19-B3CC-AA0F3DEC0EDD}"/>
                  </a:ext>
                </a:extLst>
              </p:cNvPr>
              <p:cNvGrpSpPr/>
              <p:nvPr/>
            </p:nvGrpSpPr>
            <p:grpSpPr>
              <a:xfrm>
                <a:off x="7167616" y="1273491"/>
                <a:ext cx="1374466" cy="1374466"/>
                <a:chOff x="8026363" y="1703376"/>
                <a:chExt cx="1374466" cy="1374466"/>
              </a:xfrm>
            </p:grpSpPr>
            <p:sp>
              <p:nvSpPr>
                <p:cNvPr id="151" name="椭圆 150">
                  <a:extLst>
                    <a:ext uri="{FF2B5EF4-FFF2-40B4-BE49-F238E27FC236}">
                      <a16:creationId xmlns:a16="http://schemas.microsoft.com/office/drawing/2014/main" id="{4A2193BF-1CFE-451E-9334-C1FC8AD59D68}"/>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BDB26609-686D-41D2-AB4C-9F34D61E9336}"/>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443650B4-5AF3-4962-9946-2CFC449A1779}"/>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1DFF6091-A966-494D-9331-80B512C9977B}"/>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39B4EBF0-185E-481F-AE99-B09F2BA06CE0}"/>
                  </a:ext>
                </a:extLst>
              </p:cNvPr>
              <p:cNvGrpSpPr/>
              <p:nvPr/>
            </p:nvGrpSpPr>
            <p:grpSpPr>
              <a:xfrm>
                <a:off x="7947839" y="1276726"/>
                <a:ext cx="1374466" cy="1374466"/>
                <a:chOff x="8026363" y="1703376"/>
                <a:chExt cx="1374466" cy="1374466"/>
              </a:xfrm>
            </p:grpSpPr>
            <p:sp>
              <p:nvSpPr>
                <p:cNvPr id="156" name="椭圆 155">
                  <a:extLst>
                    <a:ext uri="{FF2B5EF4-FFF2-40B4-BE49-F238E27FC236}">
                      <a16:creationId xmlns:a16="http://schemas.microsoft.com/office/drawing/2014/main" id="{16374A15-C9BF-4296-B016-0F3AF0E3306C}"/>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0209D4C5-D113-40BB-97D4-CACFC896CA72}"/>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AE5F7150-3C0B-4611-8C2C-ACED16033428}"/>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BB0E1738-5A77-4EC2-9395-AC5EC9EFA5CB}"/>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43319184-CE40-4DEC-9C1B-6278D8BC42B7}"/>
                  </a:ext>
                </a:extLst>
              </p:cNvPr>
              <p:cNvGrpSpPr/>
              <p:nvPr/>
            </p:nvGrpSpPr>
            <p:grpSpPr>
              <a:xfrm>
                <a:off x="8597349" y="1273490"/>
                <a:ext cx="1374466" cy="1374466"/>
                <a:chOff x="8026363" y="1703376"/>
                <a:chExt cx="1374466" cy="1374466"/>
              </a:xfrm>
            </p:grpSpPr>
            <p:sp>
              <p:nvSpPr>
                <p:cNvPr id="161" name="椭圆 160">
                  <a:extLst>
                    <a:ext uri="{FF2B5EF4-FFF2-40B4-BE49-F238E27FC236}">
                      <a16:creationId xmlns:a16="http://schemas.microsoft.com/office/drawing/2014/main" id="{5D68EAFB-5424-4BBD-8570-E94580E7629B}"/>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3C31AF44-59F2-4C2E-9759-FF2966AB4FD7}"/>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9189C77B-CE84-499F-9FC6-2850F75E1D40}"/>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BE443C7A-BF64-41C1-9F33-DA46C0E8B861}"/>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70" name="组合 169">
                <a:extLst>
                  <a:ext uri="{FF2B5EF4-FFF2-40B4-BE49-F238E27FC236}">
                    <a16:creationId xmlns:a16="http://schemas.microsoft.com/office/drawing/2014/main" id="{9CC85F8C-2238-49F3-87B1-03E5C452F732}"/>
                  </a:ext>
                </a:extLst>
              </p:cNvPr>
              <p:cNvGrpSpPr/>
              <p:nvPr/>
            </p:nvGrpSpPr>
            <p:grpSpPr>
              <a:xfrm>
                <a:off x="6785324" y="1853846"/>
                <a:ext cx="1374466" cy="1374466"/>
                <a:chOff x="8026363" y="1703376"/>
                <a:chExt cx="1374466" cy="1374466"/>
              </a:xfrm>
            </p:grpSpPr>
            <p:sp>
              <p:nvSpPr>
                <p:cNvPr id="171" name="椭圆 170">
                  <a:extLst>
                    <a:ext uri="{FF2B5EF4-FFF2-40B4-BE49-F238E27FC236}">
                      <a16:creationId xmlns:a16="http://schemas.microsoft.com/office/drawing/2014/main" id="{23811ED5-86D7-4690-A1ED-DF0DF45362EA}"/>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4617D070-384D-4967-B931-466ECA9F4411}"/>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2F16A298-59AD-406D-AA44-73527628F347}"/>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ED57B100-50CD-4D03-A254-01D64D598611}"/>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75" name="组合 174">
                <a:extLst>
                  <a:ext uri="{FF2B5EF4-FFF2-40B4-BE49-F238E27FC236}">
                    <a16:creationId xmlns:a16="http://schemas.microsoft.com/office/drawing/2014/main" id="{E3C1661C-FBBB-4FCC-8A69-EB346D5B949E}"/>
                  </a:ext>
                </a:extLst>
              </p:cNvPr>
              <p:cNvGrpSpPr/>
              <p:nvPr/>
            </p:nvGrpSpPr>
            <p:grpSpPr>
              <a:xfrm>
                <a:off x="7565547" y="1857081"/>
                <a:ext cx="1374466" cy="1374466"/>
                <a:chOff x="8026363" y="1703376"/>
                <a:chExt cx="1374466" cy="1374466"/>
              </a:xfrm>
            </p:grpSpPr>
            <p:sp>
              <p:nvSpPr>
                <p:cNvPr id="176" name="椭圆 175">
                  <a:extLst>
                    <a:ext uri="{FF2B5EF4-FFF2-40B4-BE49-F238E27FC236}">
                      <a16:creationId xmlns:a16="http://schemas.microsoft.com/office/drawing/2014/main" id="{F87F64F4-39BD-4765-A46A-D14A0E757190}"/>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DCC82387-4759-4243-A6AF-017AD20425CB}"/>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2B41B27A-5A02-411B-9140-E318E1D1C09A}"/>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B0FE4F92-4964-4E5E-A4E2-4462134F5495}"/>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80" name="组合 179">
                <a:extLst>
                  <a:ext uri="{FF2B5EF4-FFF2-40B4-BE49-F238E27FC236}">
                    <a16:creationId xmlns:a16="http://schemas.microsoft.com/office/drawing/2014/main" id="{6F422EE7-1E11-4056-9CD7-17C3B9C435E1}"/>
                  </a:ext>
                </a:extLst>
              </p:cNvPr>
              <p:cNvGrpSpPr/>
              <p:nvPr/>
            </p:nvGrpSpPr>
            <p:grpSpPr>
              <a:xfrm>
                <a:off x="8176358" y="1913689"/>
                <a:ext cx="1374466" cy="1374466"/>
                <a:chOff x="8026363" y="1703376"/>
                <a:chExt cx="1374466" cy="1374466"/>
              </a:xfrm>
            </p:grpSpPr>
            <p:sp>
              <p:nvSpPr>
                <p:cNvPr id="181" name="椭圆 180">
                  <a:extLst>
                    <a:ext uri="{FF2B5EF4-FFF2-40B4-BE49-F238E27FC236}">
                      <a16:creationId xmlns:a16="http://schemas.microsoft.com/office/drawing/2014/main" id="{6B01ACAA-0830-4CB9-9E92-67927DD13729}"/>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9677069E-1328-4E55-AB07-2949C4E8F9C8}"/>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FE6EDF40-6F4F-4748-9DC9-BB876AFE275D}"/>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5139460C-B82B-46EE-A182-211D1DEAE76B}"/>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85" name="组合 184">
                <a:extLst>
                  <a:ext uri="{FF2B5EF4-FFF2-40B4-BE49-F238E27FC236}">
                    <a16:creationId xmlns:a16="http://schemas.microsoft.com/office/drawing/2014/main" id="{91DC5690-82EF-4C82-B850-E7DBB70FF3E6}"/>
                  </a:ext>
                </a:extLst>
              </p:cNvPr>
              <p:cNvGrpSpPr/>
              <p:nvPr/>
            </p:nvGrpSpPr>
            <p:grpSpPr>
              <a:xfrm>
                <a:off x="8968838" y="1960724"/>
                <a:ext cx="1374466" cy="1374466"/>
                <a:chOff x="8026363" y="1703376"/>
                <a:chExt cx="1374466" cy="1374466"/>
              </a:xfrm>
            </p:grpSpPr>
            <p:sp>
              <p:nvSpPr>
                <p:cNvPr id="186" name="椭圆 185">
                  <a:extLst>
                    <a:ext uri="{FF2B5EF4-FFF2-40B4-BE49-F238E27FC236}">
                      <a16:creationId xmlns:a16="http://schemas.microsoft.com/office/drawing/2014/main" id="{204A4E4E-EA05-4880-A96A-7EE39424454D}"/>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A93B32BE-2D9D-4D8F-87C8-B9305EEBF32E}"/>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72B14014-1BAA-42BA-B68D-1464D358A285}"/>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ED074375-B279-4C50-B1FD-2E304F96B3F6}"/>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90" name="组合 189">
                <a:extLst>
                  <a:ext uri="{FF2B5EF4-FFF2-40B4-BE49-F238E27FC236}">
                    <a16:creationId xmlns:a16="http://schemas.microsoft.com/office/drawing/2014/main" id="{678479FC-540B-4B8A-84B4-73828447AB0D}"/>
                  </a:ext>
                </a:extLst>
              </p:cNvPr>
              <p:cNvGrpSpPr/>
              <p:nvPr/>
            </p:nvGrpSpPr>
            <p:grpSpPr>
              <a:xfrm>
                <a:off x="9640316" y="1667796"/>
                <a:ext cx="1374466" cy="1374466"/>
                <a:chOff x="8026363" y="1703376"/>
                <a:chExt cx="1374466" cy="1374466"/>
              </a:xfrm>
            </p:grpSpPr>
            <p:sp>
              <p:nvSpPr>
                <p:cNvPr id="191" name="椭圆 190">
                  <a:extLst>
                    <a:ext uri="{FF2B5EF4-FFF2-40B4-BE49-F238E27FC236}">
                      <a16:creationId xmlns:a16="http://schemas.microsoft.com/office/drawing/2014/main" id="{41B2EDB0-2182-4248-80E4-C001C6284A94}"/>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8D13ACC0-4323-4860-A7A6-4871E352B26E}"/>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927C58B2-084B-4158-A091-2381F870EB67}"/>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4426D2D2-844C-46FE-9D4B-3703BBCBA17B}"/>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95" name="组合 194">
                <a:extLst>
                  <a:ext uri="{FF2B5EF4-FFF2-40B4-BE49-F238E27FC236}">
                    <a16:creationId xmlns:a16="http://schemas.microsoft.com/office/drawing/2014/main" id="{F8944BDD-9EF9-4A15-8630-98C83C7C1330}"/>
                  </a:ext>
                </a:extLst>
              </p:cNvPr>
              <p:cNvGrpSpPr/>
              <p:nvPr/>
            </p:nvGrpSpPr>
            <p:grpSpPr>
              <a:xfrm>
                <a:off x="9496353" y="2827316"/>
                <a:ext cx="1374466" cy="1374466"/>
                <a:chOff x="8026363" y="1703376"/>
                <a:chExt cx="1374466" cy="1374466"/>
              </a:xfrm>
            </p:grpSpPr>
            <p:sp>
              <p:nvSpPr>
                <p:cNvPr id="196" name="椭圆 195">
                  <a:extLst>
                    <a:ext uri="{FF2B5EF4-FFF2-40B4-BE49-F238E27FC236}">
                      <a16:creationId xmlns:a16="http://schemas.microsoft.com/office/drawing/2014/main" id="{D07E0614-8488-4F3B-86F6-7332B98A83A2}"/>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6024A9AD-A8C1-4A06-BD11-E77B0FB9E444}"/>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BB01F8A5-688A-4F6F-BA01-46A1009D2FF2}"/>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C36401DB-A1D5-4823-9916-F2659AED9DE3}"/>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00" name="组合 199">
                <a:extLst>
                  <a:ext uri="{FF2B5EF4-FFF2-40B4-BE49-F238E27FC236}">
                    <a16:creationId xmlns:a16="http://schemas.microsoft.com/office/drawing/2014/main" id="{DD6332D1-0BC4-40F7-AE80-F93B6CD6F2E6}"/>
                  </a:ext>
                </a:extLst>
              </p:cNvPr>
              <p:cNvGrpSpPr/>
              <p:nvPr/>
            </p:nvGrpSpPr>
            <p:grpSpPr>
              <a:xfrm>
                <a:off x="7709978" y="2775170"/>
                <a:ext cx="1374466" cy="1374466"/>
                <a:chOff x="8026363" y="1703376"/>
                <a:chExt cx="1374466" cy="1374466"/>
              </a:xfrm>
            </p:grpSpPr>
            <p:sp>
              <p:nvSpPr>
                <p:cNvPr id="201" name="椭圆 200">
                  <a:extLst>
                    <a:ext uri="{FF2B5EF4-FFF2-40B4-BE49-F238E27FC236}">
                      <a16:creationId xmlns:a16="http://schemas.microsoft.com/office/drawing/2014/main" id="{7AD92D3A-C2CD-4167-94FF-CA1514A5F3F7}"/>
                    </a:ext>
                  </a:extLst>
                </p:cNvPr>
                <p:cNvSpPr/>
                <p:nvPr/>
              </p:nvSpPr>
              <p:spPr>
                <a:xfrm>
                  <a:off x="8026363" y="1703376"/>
                  <a:ext cx="1374466" cy="1374466"/>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BBCABB0A-3A2B-43C8-94C0-DC7894E6B581}"/>
                    </a:ext>
                  </a:extLst>
                </p:cNvPr>
                <p:cNvSpPr/>
                <p:nvPr/>
              </p:nvSpPr>
              <p:spPr>
                <a:xfrm>
                  <a:off x="8196401" y="1889425"/>
                  <a:ext cx="1034390" cy="100236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6B6209F3-DF02-4D90-9BF9-0A85E4E83974}"/>
                    </a:ext>
                  </a:extLst>
                </p:cNvPr>
                <p:cNvSpPr/>
                <p:nvPr/>
              </p:nvSpPr>
              <p:spPr>
                <a:xfrm>
                  <a:off x="8382000" y="2069278"/>
                  <a:ext cx="663192" cy="642660"/>
                </a:xfrm>
                <a:prstGeom prst="ellipse">
                  <a:avLst/>
                </a:prstGeom>
                <a:solidFill>
                  <a:srgbClr val="CEE8DD"/>
                </a:solidFill>
                <a:ln>
                  <a:solidFill>
                    <a:srgbClr val="CEE8D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E7B58C58-1D88-41CA-A9C0-8CC5F09CB47F}"/>
                    </a:ext>
                  </a:extLst>
                </p:cNvPr>
                <p:cNvSpPr/>
                <p:nvPr/>
              </p:nvSpPr>
              <p:spPr>
                <a:xfrm>
                  <a:off x="8580237" y="2261378"/>
                  <a:ext cx="266718" cy="2584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grpSp>
      <p:sp>
        <p:nvSpPr>
          <p:cNvPr id="207" name="任意多边形: 形状 206">
            <a:extLst>
              <a:ext uri="{FF2B5EF4-FFF2-40B4-BE49-F238E27FC236}">
                <a16:creationId xmlns:a16="http://schemas.microsoft.com/office/drawing/2014/main" id="{50496296-889F-4592-83B8-D966861268D8}"/>
              </a:ext>
            </a:extLst>
          </p:cNvPr>
          <p:cNvSpPr/>
          <p:nvPr/>
        </p:nvSpPr>
        <p:spPr>
          <a:xfrm>
            <a:off x="6096000" y="11916"/>
            <a:ext cx="6096000" cy="6858000"/>
          </a:xfrm>
          <a:custGeom>
            <a:avLst/>
            <a:gdLst>
              <a:gd name="connsiteX0" fmla="*/ 3046923 w 6096000"/>
              <a:gd name="connsiteY0" fmla="*/ 392662 h 6858000"/>
              <a:gd name="connsiteX1" fmla="*/ 734312 w 6096000"/>
              <a:gd name="connsiteY1" fmla="*/ 2705273 h 6858000"/>
              <a:gd name="connsiteX2" fmla="*/ 3046923 w 6096000"/>
              <a:gd name="connsiteY2" fmla="*/ 5017884 h 6858000"/>
              <a:gd name="connsiteX3" fmla="*/ 5359534 w 6096000"/>
              <a:gd name="connsiteY3" fmla="*/ 2705273 h 6858000"/>
              <a:gd name="connsiteX4" fmla="*/ 3046923 w 6096000"/>
              <a:gd name="connsiteY4" fmla="*/ 392662 h 6858000"/>
              <a:gd name="connsiteX5" fmla="*/ 0 w 6096000"/>
              <a:gd name="connsiteY5" fmla="*/ 0 h 6858000"/>
              <a:gd name="connsiteX6" fmla="*/ 6096000 w 6096000"/>
              <a:gd name="connsiteY6" fmla="*/ 0 h 6858000"/>
              <a:gd name="connsiteX7" fmla="*/ 6096000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3046923" y="392662"/>
                </a:moveTo>
                <a:cubicBezTo>
                  <a:pt x="1769703" y="392662"/>
                  <a:pt x="734312" y="1428053"/>
                  <a:pt x="734312" y="2705273"/>
                </a:cubicBezTo>
                <a:cubicBezTo>
                  <a:pt x="734312" y="3982493"/>
                  <a:pt x="1769703" y="5017884"/>
                  <a:pt x="3046923" y="5017884"/>
                </a:cubicBezTo>
                <a:cubicBezTo>
                  <a:pt x="4324143" y="5017884"/>
                  <a:pt x="5359534" y="3982493"/>
                  <a:pt x="5359534" y="2705273"/>
                </a:cubicBezTo>
                <a:cubicBezTo>
                  <a:pt x="5359534" y="1428053"/>
                  <a:pt x="4324143" y="392662"/>
                  <a:pt x="3046923" y="392662"/>
                </a:cubicBezTo>
                <a:close/>
                <a:moveTo>
                  <a:pt x="0" y="0"/>
                </a:moveTo>
                <a:lnTo>
                  <a:pt x="6096000" y="0"/>
                </a:lnTo>
                <a:lnTo>
                  <a:pt x="6096000" y="6858000"/>
                </a:lnTo>
                <a:lnTo>
                  <a:pt x="0" y="6858000"/>
                </a:lnTo>
                <a:close/>
              </a:path>
            </a:pathLst>
          </a:custGeom>
          <a:solidFill>
            <a:srgbClr val="CEE8DD"/>
          </a:solidFill>
          <a:ln>
            <a:noFill/>
          </a:ln>
          <a:effectLst>
            <a:outerShdw blurRad="127000" dist="241300" dir="2640000" sx="102000" sy="102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93" name="组合 92">
            <a:extLst>
              <a:ext uri="{FF2B5EF4-FFF2-40B4-BE49-F238E27FC236}">
                <a16:creationId xmlns:a16="http://schemas.microsoft.com/office/drawing/2014/main" id="{B92CBE86-0261-46B3-8FA2-73F93930D0EB}"/>
              </a:ext>
            </a:extLst>
          </p:cNvPr>
          <p:cNvGrpSpPr/>
          <p:nvPr/>
        </p:nvGrpSpPr>
        <p:grpSpPr>
          <a:xfrm>
            <a:off x="7169893" y="991486"/>
            <a:ext cx="4084042" cy="3325176"/>
            <a:chOff x="7729932" y="1155274"/>
            <a:chExt cx="4165910" cy="3391832"/>
          </a:xfrm>
        </p:grpSpPr>
        <p:sp>
          <p:nvSpPr>
            <p:cNvPr id="90" name="椭圆 89">
              <a:extLst>
                <a:ext uri="{FF2B5EF4-FFF2-40B4-BE49-F238E27FC236}">
                  <a16:creationId xmlns:a16="http://schemas.microsoft.com/office/drawing/2014/main" id="{69F701E5-A40C-4389-BA4D-1012B3F59993}"/>
                </a:ext>
              </a:extLst>
            </p:cNvPr>
            <p:cNvSpPr/>
            <p:nvPr/>
          </p:nvSpPr>
          <p:spPr>
            <a:xfrm>
              <a:off x="10620542" y="1394147"/>
              <a:ext cx="522687" cy="811598"/>
            </a:xfrm>
            <a:custGeom>
              <a:avLst/>
              <a:gdLst>
                <a:gd name="connsiteX0" fmla="*/ 0 w 525190"/>
                <a:gd name="connsiteY0" fmla="*/ 518823 h 1037646"/>
                <a:gd name="connsiteX1" fmla="*/ 262595 w 525190"/>
                <a:gd name="connsiteY1" fmla="*/ 0 h 1037646"/>
                <a:gd name="connsiteX2" fmla="*/ 525190 w 525190"/>
                <a:gd name="connsiteY2" fmla="*/ 518823 h 1037646"/>
                <a:gd name="connsiteX3" fmla="*/ 262595 w 525190"/>
                <a:gd name="connsiteY3" fmla="*/ 1037646 h 1037646"/>
                <a:gd name="connsiteX4" fmla="*/ 0 w 525190"/>
                <a:gd name="connsiteY4" fmla="*/ 518823 h 1037646"/>
                <a:gd name="connsiteX0" fmla="*/ 0 w 688832"/>
                <a:gd name="connsiteY0" fmla="*/ 524906 h 1043729"/>
                <a:gd name="connsiteX1" fmla="*/ 262595 w 688832"/>
                <a:gd name="connsiteY1" fmla="*/ 6083 h 1043729"/>
                <a:gd name="connsiteX2" fmla="*/ 681341 w 688832"/>
                <a:gd name="connsiteY2" fmla="*/ 258496 h 1043729"/>
                <a:gd name="connsiteX3" fmla="*/ 525190 w 688832"/>
                <a:gd name="connsiteY3" fmla="*/ 524906 h 1043729"/>
                <a:gd name="connsiteX4" fmla="*/ 262595 w 688832"/>
                <a:gd name="connsiteY4" fmla="*/ 1043729 h 1043729"/>
                <a:gd name="connsiteX5" fmla="*/ 0 w 688832"/>
                <a:gd name="connsiteY5" fmla="*/ 524906 h 1043729"/>
                <a:gd name="connsiteX0" fmla="*/ 0 w 690566"/>
                <a:gd name="connsiteY0" fmla="*/ 524906 h 1044000"/>
                <a:gd name="connsiteX1" fmla="*/ 262595 w 690566"/>
                <a:gd name="connsiteY1" fmla="*/ 6083 h 1044000"/>
                <a:gd name="connsiteX2" fmla="*/ 681341 w 690566"/>
                <a:gd name="connsiteY2" fmla="*/ 258496 h 1044000"/>
                <a:gd name="connsiteX3" fmla="*/ 561766 w 690566"/>
                <a:gd name="connsiteY3" fmla="*/ 591962 h 1044000"/>
                <a:gd name="connsiteX4" fmla="*/ 262595 w 690566"/>
                <a:gd name="connsiteY4" fmla="*/ 1043729 h 1044000"/>
                <a:gd name="connsiteX5" fmla="*/ 0 w 690566"/>
                <a:gd name="connsiteY5" fmla="*/ 524906 h 1044000"/>
                <a:gd name="connsiteX0" fmla="*/ 9481 w 700047"/>
                <a:gd name="connsiteY0" fmla="*/ 460106 h 979200"/>
                <a:gd name="connsiteX1" fmla="*/ 119676 w 700047"/>
                <a:gd name="connsiteY1" fmla="*/ 8339 h 979200"/>
                <a:gd name="connsiteX2" fmla="*/ 690822 w 700047"/>
                <a:gd name="connsiteY2" fmla="*/ 193696 h 979200"/>
                <a:gd name="connsiteX3" fmla="*/ 571247 w 700047"/>
                <a:gd name="connsiteY3" fmla="*/ 527162 h 979200"/>
                <a:gd name="connsiteX4" fmla="*/ 272076 w 700047"/>
                <a:gd name="connsiteY4" fmla="*/ 978929 h 979200"/>
                <a:gd name="connsiteX5" fmla="*/ 9481 w 700047"/>
                <a:gd name="connsiteY5" fmla="*/ 460106 h 979200"/>
                <a:gd name="connsiteX0" fmla="*/ 51989 w 626731"/>
                <a:gd name="connsiteY0" fmla="*/ 485705 h 980256"/>
                <a:gd name="connsiteX1" fmla="*/ 46360 w 626731"/>
                <a:gd name="connsiteY1" fmla="*/ 9554 h 980256"/>
                <a:gd name="connsiteX2" fmla="*/ 617506 w 626731"/>
                <a:gd name="connsiteY2" fmla="*/ 194911 h 980256"/>
                <a:gd name="connsiteX3" fmla="*/ 497931 w 626731"/>
                <a:gd name="connsiteY3" fmla="*/ 528377 h 980256"/>
                <a:gd name="connsiteX4" fmla="*/ 198760 w 626731"/>
                <a:gd name="connsiteY4" fmla="*/ 980144 h 980256"/>
                <a:gd name="connsiteX5" fmla="*/ 51989 w 626731"/>
                <a:gd name="connsiteY5" fmla="*/ 485705 h 980256"/>
                <a:gd name="connsiteX0" fmla="*/ 51989 w 632361"/>
                <a:gd name="connsiteY0" fmla="*/ 485705 h 980636"/>
                <a:gd name="connsiteX1" fmla="*/ 46360 w 632361"/>
                <a:gd name="connsiteY1" fmla="*/ 9554 h 980636"/>
                <a:gd name="connsiteX2" fmla="*/ 617506 w 632361"/>
                <a:gd name="connsiteY2" fmla="*/ 194911 h 980636"/>
                <a:gd name="connsiteX3" fmla="*/ 558891 w 632361"/>
                <a:gd name="connsiteY3" fmla="*/ 571049 h 980636"/>
                <a:gd name="connsiteX4" fmla="*/ 198760 w 632361"/>
                <a:gd name="connsiteY4" fmla="*/ 980144 h 980636"/>
                <a:gd name="connsiteX5" fmla="*/ 51989 w 632361"/>
                <a:gd name="connsiteY5" fmla="*/ 485705 h 980636"/>
                <a:gd name="connsiteX0" fmla="*/ 21769 w 663101"/>
                <a:gd name="connsiteY0" fmla="*/ 504931 h 981391"/>
                <a:gd name="connsiteX1" fmla="*/ 77100 w 663101"/>
                <a:gd name="connsiteY1" fmla="*/ 10492 h 981391"/>
                <a:gd name="connsiteX2" fmla="*/ 648246 w 663101"/>
                <a:gd name="connsiteY2" fmla="*/ 195849 h 981391"/>
                <a:gd name="connsiteX3" fmla="*/ 589631 w 663101"/>
                <a:gd name="connsiteY3" fmla="*/ 571987 h 981391"/>
                <a:gd name="connsiteX4" fmla="*/ 229500 w 663101"/>
                <a:gd name="connsiteY4" fmla="*/ 981082 h 981391"/>
                <a:gd name="connsiteX5" fmla="*/ 21769 w 663101"/>
                <a:gd name="connsiteY5" fmla="*/ 504931 h 981391"/>
                <a:gd name="connsiteX0" fmla="*/ 1241 w 642573"/>
                <a:gd name="connsiteY0" fmla="*/ 374498 h 850958"/>
                <a:gd name="connsiteX1" fmla="*/ 148012 w 642573"/>
                <a:gd name="connsiteY1" fmla="*/ 38555 h 850958"/>
                <a:gd name="connsiteX2" fmla="*/ 627718 w 642573"/>
                <a:gd name="connsiteY2" fmla="*/ 65416 h 850958"/>
                <a:gd name="connsiteX3" fmla="*/ 569103 w 642573"/>
                <a:gd name="connsiteY3" fmla="*/ 441554 h 850958"/>
                <a:gd name="connsiteX4" fmla="*/ 208972 w 642573"/>
                <a:gd name="connsiteY4" fmla="*/ 850649 h 850958"/>
                <a:gd name="connsiteX5" fmla="*/ 1241 w 642573"/>
                <a:gd name="connsiteY5" fmla="*/ 374498 h 850958"/>
                <a:gd name="connsiteX0" fmla="*/ 15004 w 552704"/>
                <a:gd name="connsiteY0" fmla="*/ 491665 h 858243"/>
                <a:gd name="connsiteX1" fmla="*/ 58143 w 552704"/>
                <a:gd name="connsiteY1" fmla="*/ 45994 h 858243"/>
                <a:gd name="connsiteX2" fmla="*/ 537849 w 552704"/>
                <a:gd name="connsiteY2" fmla="*/ 72855 h 858243"/>
                <a:gd name="connsiteX3" fmla="*/ 479234 w 552704"/>
                <a:gd name="connsiteY3" fmla="*/ 448993 h 858243"/>
                <a:gd name="connsiteX4" fmla="*/ 119103 w 552704"/>
                <a:gd name="connsiteY4" fmla="*/ 858088 h 858243"/>
                <a:gd name="connsiteX5" fmla="*/ 15004 w 552704"/>
                <a:gd name="connsiteY5" fmla="*/ 491665 h 858243"/>
                <a:gd name="connsiteX0" fmla="*/ 100 w 537800"/>
                <a:gd name="connsiteY0" fmla="*/ 454873 h 821442"/>
                <a:gd name="connsiteX1" fmla="*/ 116391 w 537800"/>
                <a:gd name="connsiteY1" fmla="*/ 106738 h 821442"/>
                <a:gd name="connsiteX2" fmla="*/ 522945 w 537800"/>
                <a:gd name="connsiteY2" fmla="*/ 36063 h 821442"/>
                <a:gd name="connsiteX3" fmla="*/ 464330 w 537800"/>
                <a:gd name="connsiteY3" fmla="*/ 412201 h 821442"/>
                <a:gd name="connsiteX4" fmla="*/ 104199 w 537800"/>
                <a:gd name="connsiteY4" fmla="*/ 821296 h 821442"/>
                <a:gd name="connsiteX5" fmla="*/ 100 w 537800"/>
                <a:gd name="connsiteY5" fmla="*/ 454873 h 821442"/>
                <a:gd name="connsiteX0" fmla="*/ 100 w 522687"/>
                <a:gd name="connsiteY0" fmla="*/ 445029 h 811598"/>
                <a:gd name="connsiteX1" fmla="*/ 116391 w 522687"/>
                <a:gd name="connsiteY1" fmla="*/ 96894 h 811598"/>
                <a:gd name="connsiteX2" fmla="*/ 504657 w 522687"/>
                <a:gd name="connsiteY2" fmla="*/ 38411 h 811598"/>
                <a:gd name="connsiteX3" fmla="*/ 464330 w 522687"/>
                <a:gd name="connsiteY3" fmla="*/ 402357 h 811598"/>
                <a:gd name="connsiteX4" fmla="*/ 104199 w 522687"/>
                <a:gd name="connsiteY4" fmla="*/ 811452 h 811598"/>
                <a:gd name="connsiteX5" fmla="*/ 100 w 522687"/>
                <a:gd name="connsiteY5" fmla="*/ 445029 h 81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687" h="811598">
                  <a:moveTo>
                    <a:pt x="100" y="445029"/>
                  </a:moveTo>
                  <a:cubicBezTo>
                    <a:pt x="2132" y="325936"/>
                    <a:pt x="32298" y="164664"/>
                    <a:pt x="116391" y="96894"/>
                  </a:cubicBezTo>
                  <a:cubicBezTo>
                    <a:pt x="200484" y="29124"/>
                    <a:pt x="460891" y="-48059"/>
                    <a:pt x="504657" y="38411"/>
                  </a:cubicBezTo>
                  <a:cubicBezTo>
                    <a:pt x="548423" y="124881"/>
                    <a:pt x="503641" y="276565"/>
                    <a:pt x="464330" y="402357"/>
                  </a:cubicBezTo>
                  <a:cubicBezTo>
                    <a:pt x="425019" y="528149"/>
                    <a:pt x="181571" y="804340"/>
                    <a:pt x="104199" y="811452"/>
                  </a:cubicBezTo>
                  <a:cubicBezTo>
                    <a:pt x="26827" y="818564"/>
                    <a:pt x="-1932" y="564122"/>
                    <a:pt x="100" y="445029"/>
                  </a:cubicBezTo>
                  <a:close/>
                </a:path>
              </a:pathLst>
            </a:custGeom>
            <a:noFill/>
            <a:ln w="444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89">
              <a:extLst>
                <a:ext uri="{FF2B5EF4-FFF2-40B4-BE49-F238E27FC236}">
                  <a16:creationId xmlns:a16="http://schemas.microsoft.com/office/drawing/2014/main" id="{FDC413E6-C237-4341-AD86-3F8795927E0E}"/>
                </a:ext>
              </a:extLst>
            </p:cNvPr>
            <p:cNvSpPr/>
            <p:nvPr/>
          </p:nvSpPr>
          <p:spPr>
            <a:xfrm rot="3789798">
              <a:off x="10908167" y="1646482"/>
              <a:ext cx="413416" cy="856859"/>
            </a:xfrm>
            <a:custGeom>
              <a:avLst/>
              <a:gdLst>
                <a:gd name="connsiteX0" fmla="*/ 0 w 525190"/>
                <a:gd name="connsiteY0" fmla="*/ 518823 h 1037646"/>
                <a:gd name="connsiteX1" fmla="*/ 262595 w 525190"/>
                <a:gd name="connsiteY1" fmla="*/ 0 h 1037646"/>
                <a:gd name="connsiteX2" fmla="*/ 525190 w 525190"/>
                <a:gd name="connsiteY2" fmla="*/ 518823 h 1037646"/>
                <a:gd name="connsiteX3" fmla="*/ 262595 w 525190"/>
                <a:gd name="connsiteY3" fmla="*/ 1037646 h 1037646"/>
                <a:gd name="connsiteX4" fmla="*/ 0 w 525190"/>
                <a:gd name="connsiteY4" fmla="*/ 518823 h 1037646"/>
                <a:gd name="connsiteX0" fmla="*/ 0 w 688832"/>
                <a:gd name="connsiteY0" fmla="*/ 524906 h 1043729"/>
                <a:gd name="connsiteX1" fmla="*/ 262595 w 688832"/>
                <a:gd name="connsiteY1" fmla="*/ 6083 h 1043729"/>
                <a:gd name="connsiteX2" fmla="*/ 681341 w 688832"/>
                <a:gd name="connsiteY2" fmla="*/ 258496 h 1043729"/>
                <a:gd name="connsiteX3" fmla="*/ 525190 w 688832"/>
                <a:gd name="connsiteY3" fmla="*/ 524906 h 1043729"/>
                <a:gd name="connsiteX4" fmla="*/ 262595 w 688832"/>
                <a:gd name="connsiteY4" fmla="*/ 1043729 h 1043729"/>
                <a:gd name="connsiteX5" fmla="*/ 0 w 688832"/>
                <a:gd name="connsiteY5" fmla="*/ 524906 h 1043729"/>
                <a:gd name="connsiteX0" fmla="*/ 0 w 690566"/>
                <a:gd name="connsiteY0" fmla="*/ 524906 h 1044000"/>
                <a:gd name="connsiteX1" fmla="*/ 262595 w 690566"/>
                <a:gd name="connsiteY1" fmla="*/ 6083 h 1044000"/>
                <a:gd name="connsiteX2" fmla="*/ 681341 w 690566"/>
                <a:gd name="connsiteY2" fmla="*/ 258496 h 1044000"/>
                <a:gd name="connsiteX3" fmla="*/ 561766 w 690566"/>
                <a:gd name="connsiteY3" fmla="*/ 591962 h 1044000"/>
                <a:gd name="connsiteX4" fmla="*/ 262595 w 690566"/>
                <a:gd name="connsiteY4" fmla="*/ 1043729 h 1044000"/>
                <a:gd name="connsiteX5" fmla="*/ 0 w 690566"/>
                <a:gd name="connsiteY5" fmla="*/ 524906 h 1044000"/>
                <a:gd name="connsiteX0" fmla="*/ 9481 w 700047"/>
                <a:gd name="connsiteY0" fmla="*/ 460106 h 979200"/>
                <a:gd name="connsiteX1" fmla="*/ 119676 w 700047"/>
                <a:gd name="connsiteY1" fmla="*/ 8339 h 979200"/>
                <a:gd name="connsiteX2" fmla="*/ 690822 w 700047"/>
                <a:gd name="connsiteY2" fmla="*/ 193696 h 979200"/>
                <a:gd name="connsiteX3" fmla="*/ 571247 w 700047"/>
                <a:gd name="connsiteY3" fmla="*/ 527162 h 979200"/>
                <a:gd name="connsiteX4" fmla="*/ 272076 w 700047"/>
                <a:gd name="connsiteY4" fmla="*/ 978929 h 979200"/>
                <a:gd name="connsiteX5" fmla="*/ 9481 w 700047"/>
                <a:gd name="connsiteY5" fmla="*/ 460106 h 979200"/>
                <a:gd name="connsiteX0" fmla="*/ 51989 w 626731"/>
                <a:gd name="connsiteY0" fmla="*/ 485705 h 980256"/>
                <a:gd name="connsiteX1" fmla="*/ 46360 w 626731"/>
                <a:gd name="connsiteY1" fmla="*/ 9554 h 980256"/>
                <a:gd name="connsiteX2" fmla="*/ 617506 w 626731"/>
                <a:gd name="connsiteY2" fmla="*/ 194911 h 980256"/>
                <a:gd name="connsiteX3" fmla="*/ 497931 w 626731"/>
                <a:gd name="connsiteY3" fmla="*/ 528377 h 980256"/>
                <a:gd name="connsiteX4" fmla="*/ 198760 w 626731"/>
                <a:gd name="connsiteY4" fmla="*/ 980144 h 980256"/>
                <a:gd name="connsiteX5" fmla="*/ 51989 w 626731"/>
                <a:gd name="connsiteY5" fmla="*/ 485705 h 980256"/>
                <a:gd name="connsiteX0" fmla="*/ 51989 w 632361"/>
                <a:gd name="connsiteY0" fmla="*/ 485705 h 980636"/>
                <a:gd name="connsiteX1" fmla="*/ 46360 w 632361"/>
                <a:gd name="connsiteY1" fmla="*/ 9554 h 980636"/>
                <a:gd name="connsiteX2" fmla="*/ 617506 w 632361"/>
                <a:gd name="connsiteY2" fmla="*/ 194911 h 980636"/>
                <a:gd name="connsiteX3" fmla="*/ 558891 w 632361"/>
                <a:gd name="connsiteY3" fmla="*/ 571049 h 980636"/>
                <a:gd name="connsiteX4" fmla="*/ 198760 w 632361"/>
                <a:gd name="connsiteY4" fmla="*/ 980144 h 980636"/>
                <a:gd name="connsiteX5" fmla="*/ 51989 w 632361"/>
                <a:gd name="connsiteY5" fmla="*/ 485705 h 980636"/>
                <a:gd name="connsiteX0" fmla="*/ 21769 w 663101"/>
                <a:gd name="connsiteY0" fmla="*/ 504931 h 981391"/>
                <a:gd name="connsiteX1" fmla="*/ 77100 w 663101"/>
                <a:gd name="connsiteY1" fmla="*/ 10492 h 981391"/>
                <a:gd name="connsiteX2" fmla="*/ 648246 w 663101"/>
                <a:gd name="connsiteY2" fmla="*/ 195849 h 981391"/>
                <a:gd name="connsiteX3" fmla="*/ 589631 w 663101"/>
                <a:gd name="connsiteY3" fmla="*/ 571987 h 981391"/>
                <a:gd name="connsiteX4" fmla="*/ 229500 w 663101"/>
                <a:gd name="connsiteY4" fmla="*/ 981082 h 981391"/>
                <a:gd name="connsiteX5" fmla="*/ 21769 w 663101"/>
                <a:gd name="connsiteY5" fmla="*/ 504931 h 981391"/>
                <a:gd name="connsiteX0" fmla="*/ 65269 w 625397"/>
                <a:gd name="connsiteY0" fmla="*/ 634788 h 988187"/>
                <a:gd name="connsiteX1" fmla="*/ 39396 w 625397"/>
                <a:gd name="connsiteY1" fmla="*/ 17283 h 988187"/>
                <a:gd name="connsiteX2" fmla="*/ 610542 w 625397"/>
                <a:gd name="connsiteY2" fmla="*/ 202640 h 988187"/>
                <a:gd name="connsiteX3" fmla="*/ 551927 w 625397"/>
                <a:gd name="connsiteY3" fmla="*/ 578778 h 988187"/>
                <a:gd name="connsiteX4" fmla="*/ 191796 w 625397"/>
                <a:gd name="connsiteY4" fmla="*/ 987873 h 988187"/>
                <a:gd name="connsiteX5" fmla="*/ 65269 w 625397"/>
                <a:gd name="connsiteY5" fmla="*/ 634788 h 988187"/>
                <a:gd name="connsiteX0" fmla="*/ 2057 w 562185"/>
                <a:gd name="connsiteY0" fmla="*/ 517909 h 871276"/>
                <a:gd name="connsiteX1" fmla="*/ 90024 w 562185"/>
                <a:gd name="connsiteY1" fmla="*/ 39982 h 871276"/>
                <a:gd name="connsiteX2" fmla="*/ 547330 w 562185"/>
                <a:gd name="connsiteY2" fmla="*/ 85761 h 871276"/>
                <a:gd name="connsiteX3" fmla="*/ 488715 w 562185"/>
                <a:gd name="connsiteY3" fmla="*/ 461899 h 871276"/>
                <a:gd name="connsiteX4" fmla="*/ 128584 w 562185"/>
                <a:gd name="connsiteY4" fmla="*/ 870994 h 871276"/>
                <a:gd name="connsiteX5" fmla="*/ 2057 w 562185"/>
                <a:gd name="connsiteY5" fmla="*/ 517909 h 871276"/>
                <a:gd name="connsiteX0" fmla="*/ 743 w 494678"/>
                <a:gd name="connsiteY0" fmla="*/ 503202 h 856569"/>
                <a:gd name="connsiteX1" fmla="*/ 88710 w 494678"/>
                <a:gd name="connsiteY1" fmla="*/ 25275 h 856569"/>
                <a:gd name="connsiteX2" fmla="*/ 352237 w 494678"/>
                <a:gd name="connsiteY2" fmla="*/ 116481 h 856569"/>
                <a:gd name="connsiteX3" fmla="*/ 487401 w 494678"/>
                <a:gd name="connsiteY3" fmla="*/ 447192 h 856569"/>
                <a:gd name="connsiteX4" fmla="*/ 127270 w 494678"/>
                <a:gd name="connsiteY4" fmla="*/ 856287 h 856569"/>
                <a:gd name="connsiteX5" fmla="*/ 743 w 494678"/>
                <a:gd name="connsiteY5" fmla="*/ 503202 h 856569"/>
                <a:gd name="connsiteX0" fmla="*/ 743 w 413416"/>
                <a:gd name="connsiteY0" fmla="*/ 503202 h 856859"/>
                <a:gd name="connsiteX1" fmla="*/ 88710 w 413416"/>
                <a:gd name="connsiteY1" fmla="*/ 25275 h 856859"/>
                <a:gd name="connsiteX2" fmla="*/ 352237 w 413416"/>
                <a:gd name="connsiteY2" fmla="*/ 116481 h 856859"/>
                <a:gd name="connsiteX3" fmla="*/ 397553 w 413416"/>
                <a:gd name="connsiteY3" fmla="*/ 422231 h 856859"/>
                <a:gd name="connsiteX4" fmla="*/ 127270 w 413416"/>
                <a:gd name="connsiteY4" fmla="*/ 856287 h 856859"/>
                <a:gd name="connsiteX5" fmla="*/ 743 w 413416"/>
                <a:gd name="connsiteY5" fmla="*/ 503202 h 85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416" h="856859">
                  <a:moveTo>
                    <a:pt x="743" y="503202"/>
                  </a:moveTo>
                  <a:cubicBezTo>
                    <a:pt x="-5684" y="364700"/>
                    <a:pt x="30128" y="89728"/>
                    <a:pt x="88710" y="25275"/>
                  </a:cubicBezTo>
                  <a:cubicBezTo>
                    <a:pt x="147292" y="-39178"/>
                    <a:pt x="308471" y="30011"/>
                    <a:pt x="352237" y="116481"/>
                  </a:cubicBezTo>
                  <a:cubicBezTo>
                    <a:pt x="396003" y="202951"/>
                    <a:pt x="436864" y="296439"/>
                    <a:pt x="397553" y="422231"/>
                  </a:cubicBezTo>
                  <a:cubicBezTo>
                    <a:pt x="358242" y="548023"/>
                    <a:pt x="193405" y="842792"/>
                    <a:pt x="127270" y="856287"/>
                  </a:cubicBezTo>
                  <a:cubicBezTo>
                    <a:pt x="61135" y="869782"/>
                    <a:pt x="7170" y="641704"/>
                    <a:pt x="743" y="503202"/>
                  </a:cubicBezTo>
                  <a:close/>
                </a:path>
              </a:pathLst>
            </a:custGeom>
            <a:noFill/>
            <a:ln w="444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74EE088A-5847-4DC7-887F-3438D027B806}"/>
                </a:ext>
              </a:extLst>
            </p:cNvPr>
            <p:cNvSpPr/>
            <p:nvPr/>
          </p:nvSpPr>
          <p:spPr>
            <a:xfrm>
              <a:off x="9288909" y="1155274"/>
              <a:ext cx="2606933" cy="3388737"/>
            </a:xfrm>
            <a:custGeom>
              <a:avLst/>
              <a:gdLst>
                <a:gd name="connsiteX0" fmla="*/ 0 w 2338086"/>
                <a:gd name="connsiteY0" fmla="*/ 3054687 h 3054687"/>
                <a:gd name="connsiteX1" fmla="*/ 1169043 w 2338086"/>
                <a:gd name="connsiteY1" fmla="*/ 0 h 3054687"/>
                <a:gd name="connsiteX2" fmla="*/ 2338086 w 2338086"/>
                <a:gd name="connsiteY2" fmla="*/ 3054687 h 3054687"/>
                <a:gd name="connsiteX3" fmla="*/ 0 w 2338086"/>
                <a:gd name="connsiteY3" fmla="*/ 3054687 h 3054687"/>
                <a:gd name="connsiteX0" fmla="*/ 0 w 2824223"/>
                <a:gd name="connsiteY0" fmla="*/ 3054687 h 3054687"/>
                <a:gd name="connsiteX1" fmla="*/ 1169043 w 2824223"/>
                <a:gd name="connsiteY1" fmla="*/ 0 h 3054687"/>
                <a:gd name="connsiteX2" fmla="*/ 2824223 w 2824223"/>
                <a:gd name="connsiteY2" fmla="*/ 2256034 h 3054687"/>
                <a:gd name="connsiteX3" fmla="*/ 0 w 2824223"/>
                <a:gd name="connsiteY3" fmla="*/ 3054687 h 3054687"/>
                <a:gd name="connsiteX0" fmla="*/ 0 w 3067292"/>
                <a:gd name="connsiteY0" fmla="*/ 3054687 h 3054687"/>
                <a:gd name="connsiteX1" fmla="*/ 1169043 w 3067292"/>
                <a:gd name="connsiteY1" fmla="*/ 0 h 3054687"/>
                <a:gd name="connsiteX2" fmla="*/ 3067292 w 3067292"/>
                <a:gd name="connsiteY2" fmla="*/ 2406505 h 3054687"/>
                <a:gd name="connsiteX3" fmla="*/ 0 w 3067292"/>
                <a:gd name="connsiteY3" fmla="*/ 3054687 h 3054687"/>
                <a:gd name="connsiteX0" fmla="*/ 0 w 2511707"/>
                <a:gd name="connsiteY0" fmla="*/ 3413502 h 3413502"/>
                <a:gd name="connsiteX1" fmla="*/ 613458 w 2511707"/>
                <a:gd name="connsiteY1" fmla="*/ 0 h 3413502"/>
                <a:gd name="connsiteX2" fmla="*/ 2511707 w 2511707"/>
                <a:gd name="connsiteY2" fmla="*/ 2406505 h 3413502"/>
                <a:gd name="connsiteX3" fmla="*/ 0 w 2511707"/>
                <a:gd name="connsiteY3" fmla="*/ 3413502 h 3413502"/>
                <a:gd name="connsiteX0" fmla="*/ 0 w 2662178"/>
                <a:gd name="connsiteY0" fmla="*/ 3413502 h 3413502"/>
                <a:gd name="connsiteX1" fmla="*/ 613458 w 2662178"/>
                <a:gd name="connsiteY1" fmla="*/ 0 h 3413502"/>
                <a:gd name="connsiteX2" fmla="*/ 2662178 w 2662178"/>
                <a:gd name="connsiteY2" fmla="*/ 2441229 h 3413502"/>
                <a:gd name="connsiteX3" fmla="*/ 0 w 2662178"/>
                <a:gd name="connsiteY3" fmla="*/ 3413502 h 3413502"/>
                <a:gd name="connsiteX0" fmla="*/ 0 w 2662178"/>
                <a:gd name="connsiteY0" fmla="*/ 3392547 h 3392547"/>
                <a:gd name="connsiteX1" fmla="*/ 588693 w 2662178"/>
                <a:gd name="connsiteY1" fmla="*/ 0 h 3392547"/>
                <a:gd name="connsiteX2" fmla="*/ 2662178 w 2662178"/>
                <a:gd name="connsiteY2" fmla="*/ 2420274 h 3392547"/>
                <a:gd name="connsiteX3" fmla="*/ 0 w 2662178"/>
                <a:gd name="connsiteY3" fmla="*/ 3392547 h 3392547"/>
                <a:gd name="connsiteX0" fmla="*/ 0 w 2606933"/>
                <a:gd name="connsiteY0" fmla="*/ 3384927 h 3384927"/>
                <a:gd name="connsiteX1" fmla="*/ 533448 w 2606933"/>
                <a:gd name="connsiteY1" fmla="*/ 0 h 3384927"/>
                <a:gd name="connsiteX2" fmla="*/ 2606933 w 2606933"/>
                <a:gd name="connsiteY2" fmla="*/ 2420274 h 3384927"/>
                <a:gd name="connsiteX3" fmla="*/ 0 w 2606933"/>
                <a:gd name="connsiteY3" fmla="*/ 3384927 h 3384927"/>
                <a:gd name="connsiteX0" fmla="*/ 0 w 2606933"/>
                <a:gd name="connsiteY0" fmla="*/ 3388737 h 3388737"/>
                <a:gd name="connsiteX1" fmla="*/ 533448 w 2606933"/>
                <a:gd name="connsiteY1" fmla="*/ 0 h 3388737"/>
                <a:gd name="connsiteX2" fmla="*/ 2606933 w 2606933"/>
                <a:gd name="connsiteY2" fmla="*/ 2420274 h 3388737"/>
                <a:gd name="connsiteX3" fmla="*/ 0 w 2606933"/>
                <a:gd name="connsiteY3" fmla="*/ 3388737 h 3388737"/>
              </a:gdLst>
              <a:ahLst/>
              <a:cxnLst>
                <a:cxn ang="0">
                  <a:pos x="connsiteX0" y="connsiteY0"/>
                </a:cxn>
                <a:cxn ang="0">
                  <a:pos x="connsiteX1" y="connsiteY1"/>
                </a:cxn>
                <a:cxn ang="0">
                  <a:pos x="connsiteX2" y="connsiteY2"/>
                </a:cxn>
                <a:cxn ang="0">
                  <a:pos x="connsiteX3" y="connsiteY3"/>
                </a:cxn>
              </a:cxnLst>
              <a:rect l="l" t="t" r="r" b="b"/>
              <a:pathLst>
                <a:path w="2606933" h="3388737">
                  <a:moveTo>
                    <a:pt x="0" y="3388737"/>
                  </a:moveTo>
                  <a:lnTo>
                    <a:pt x="533448" y="0"/>
                  </a:lnTo>
                  <a:lnTo>
                    <a:pt x="2606933" y="2420274"/>
                  </a:lnTo>
                  <a:lnTo>
                    <a:pt x="0" y="3388737"/>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腰三角形 17">
              <a:extLst>
                <a:ext uri="{FF2B5EF4-FFF2-40B4-BE49-F238E27FC236}">
                  <a16:creationId xmlns:a16="http://schemas.microsoft.com/office/drawing/2014/main" id="{9A3CB145-CFAB-4E66-ADFB-A50C3C88C082}"/>
                </a:ext>
              </a:extLst>
            </p:cNvPr>
            <p:cNvSpPr/>
            <p:nvPr/>
          </p:nvSpPr>
          <p:spPr>
            <a:xfrm>
              <a:off x="7740838" y="1156753"/>
              <a:ext cx="2083443" cy="3390353"/>
            </a:xfrm>
            <a:custGeom>
              <a:avLst/>
              <a:gdLst>
                <a:gd name="connsiteX0" fmla="*/ 0 w 2338086"/>
                <a:gd name="connsiteY0" fmla="*/ 3054687 h 3054687"/>
                <a:gd name="connsiteX1" fmla="*/ 1169043 w 2338086"/>
                <a:gd name="connsiteY1" fmla="*/ 0 h 3054687"/>
                <a:gd name="connsiteX2" fmla="*/ 2338086 w 2338086"/>
                <a:gd name="connsiteY2" fmla="*/ 3054687 h 3054687"/>
                <a:gd name="connsiteX3" fmla="*/ 0 w 2338086"/>
                <a:gd name="connsiteY3" fmla="*/ 3054687 h 3054687"/>
                <a:gd name="connsiteX0" fmla="*/ 0 w 2858946"/>
                <a:gd name="connsiteY0" fmla="*/ 2938940 h 2938940"/>
                <a:gd name="connsiteX1" fmla="*/ 2858946 w 2858946"/>
                <a:gd name="connsiteY1" fmla="*/ 0 h 2938940"/>
                <a:gd name="connsiteX2" fmla="*/ 2338086 w 2858946"/>
                <a:gd name="connsiteY2" fmla="*/ 2938940 h 2938940"/>
                <a:gd name="connsiteX3" fmla="*/ 0 w 2858946"/>
                <a:gd name="connsiteY3" fmla="*/ 2938940 h 2938940"/>
                <a:gd name="connsiteX0" fmla="*/ 0 w 3264060"/>
                <a:gd name="connsiteY0" fmla="*/ 3089411 h 3089411"/>
                <a:gd name="connsiteX1" fmla="*/ 3264060 w 3264060"/>
                <a:gd name="connsiteY1" fmla="*/ 0 h 3089411"/>
                <a:gd name="connsiteX2" fmla="*/ 2338086 w 3264060"/>
                <a:gd name="connsiteY2" fmla="*/ 3089411 h 3089411"/>
                <a:gd name="connsiteX3" fmla="*/ 0 w 3264060"/>
                <a:gd name="connsiteY3" fmla="*/ 3089411 h 3089411"/>
                <a:gd name="connsiteX0" fmla="*/ 0 w 3264060"/>
                <a:gd name="connsiteY0" fmla="*/ 3089411 h 3390353"/>
                <a:gd name="connsiteX1" fmla="*/ 3264060 w 3264060"/>
                <a:gd name="connsiteY1" fmla="*/ 0 h 3390353"/>
                <a:gd name="connsiteX2" fmla="*/ 2731625 w 3264060"/>
                <a:gd name="connsiteY2" fmla="*/ 3390353 h 3390353"/>
                <a:gd name="connsiteX3" fmla="*/ 0 w 3264060"/>
                <a:gd name="connsiteY3" fmla="*/ 3089411 h 3390353"/>
                <a:gd name="connsiteX0" fmla="*/ 0 w 2083443"/>
                <a:gd name="connsiteY0" fmla="*/ 1989816 h 3390353"/>
                <a:gd name="connsiteX1" fmla="*/ 2083443 w 2083443"/>
                <a:gd name="connsiteY1" fmla="*/ 0 h 3390353"/>
                <a:gd name="connsiteX2" fmla="*/ 1551008 w 2083443"/>
                <a:gd name="connsiteY2" fmla="*/ 3390353 h 3390353"/>
                <a:gd name="connsiteX3" fmla="*/ 0 w 2083443"/>
                <a:gd name="connsiteY3" fmla="*/ 1989816 h 3390353"/>
              </a:gdLst>
              <a:ahLst/>
              <a:cxnLst>
                <a:cxn ang="0">
                  <a:pos x="connsiteX0" y="connsiteY0"/>
                </a:cxn>
                <a:cxn ang="0">
                  <a:pos x="connsiteX1" y="connsiteY1"/>
                </a:cxn>
                <a:cxn ang="0">
                  <a:pos x="connsiteX2" y="connsiteY2"/>
                </a:cxn>
                <a:cxn ang="0">
                  <a:pos x="connsiteX3" y="connsiteY3"/>
                </a:cxn>
              </a:cxnLst>
              <a:rect l="l" t="t" r="r" b="b"/>
              <a:pathLst>
                <a:path w="2083443" h="3390353">
                  <a:moveTo>
                    <a:pt x="0" y="1989816"/>
                  </a:moveTo>
                  <a:lnTo>
                    <a:pt x="2083443" y="0"/>
                  </a:lnTo>
                  <a:lnTo>
                    <a:pt x="1551008" y="3390353"/>
                  </a:lnTo>
                  <a:lnTo>
                    <a:pt x="0" y="1989816"/>
                  </a:lnTo>
                  <a:close/>
                </a:path>
              </a:pathLst>
            </a:cu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等腰三角形 16">
              <a:extLst>
                <a:ext uri="{FF2B5EF4-FFF2-40B4-BE49-F238E27FC236}">
                  <a16:creationId xmlns:a16="http://schemas.microsoft.com/office/drawing/2014/main" id="{A848A23B-5C53-42A5-AA5D-AF7FAF66359B}"/>
                </a:ext>
              </a:extLst>
            </p:cNvPr>
            <p:cNvSpPr/>
            <p:nvPr/>
          </p:nvSpPr>
          <p:spPr>
            <a:xfrm>
              <a:off x="9288818" y="2959407"/>
              <a:ext cx="1562002" cy="1584705"/>
            </a:xfrm>
            <a:custGeom>
              <a:avLst/>
              <a:gdLst>
                <a:gd name="connsiteX0" fmla="*/ 0 w 2338086"/>
                <a:gd name="connsiteY0" fmla="*/ 3054687 h 3054687"/>
                <a:gd name="connsiteX1" fmla="*/ 1169043 w 2338086"/>
                <a:gd name="connsiteY1" fmla="*/ 0 h 3054687"/>
                <a:gd name="connsiteX2" fmla="*/ 2338086 w 2338086"/>
                <a:gd name="connsiteY2" fmla="*/ 3054687 h 3054687"/>
                <a:gd name="connsiteX3" fmla="*/ 0 w 2338086"/>
                <a:gd name="connsiteY3" fmla="*/ 3054687 h 3054687"/>
                <a:gd name="connsiteX0" fmla="*/ 0 w 2824223"/>
                <a:gd name="connsiteY0" fmla="*/ 3054687 h 3054687"/>
                <a:gd name="connsiteX1" fmla="*/ 1169043 w 2824223"/>
                <a:gd name="connsiteY1" fmla="*/ 0 h 3054687"/>
                <a:gd name="connsiteX2" fmla="*/ 2824223 w 2824223"/>
                <a:gd name="connsiteY2" fmla="*/ 2256034 h 3054687"/>
                <a:gd name="connsiteX3" fmla="*/ 0 w 2824223"/>
                <a:gd name="connsiteY3" fmla="*/ 3054687 h 3054687"/>
                <a:gd name="connsiteX0" fmla="*/ 0 w 3067292"/>
                <a:gd name="connsiteY0" fmla="*/ 3054687 h 3054687"/>
                <a:gd name="connsiteX1" fmla="*/ 1169043 w 3067292"/>
                <a:gd name="connsiteY1" fmla="*/ 0 h 3054687"/>
                <a:gd name="connsiteX2" fmla="*/ 3067292 w 3067292"/>
                <a:gd name="connsiteY2" fmla="*/ 2406505 h 3054687"/>
                <a:gd name="connsiteX3" fmla="*/ 0 w 3067292"/>
                <a:gd name="connsiteY3" fmla="*/ 3054687 h 3054687"/>
                <a:gd name="connsiteX0" fmla="*/ 0 w 2511707"/>
                <a:gd name="connsiteY0" fmla="*/ 3413502 h 3413502"/>
                <a:gd name="connsiteX1" fmla="*/ 613458 w 2511707"/>
                <a:gd name="connsiteY1" fmla="*/ 0 h 3413502"/>
                <a:gd name="connsiteX2" fmla="*/ 2511707 w 2511707"/>
                <a:gd name="connsiteY2" fmla="*/ 2406505 h 3413502"/>
                <a:gd name="connsiteX3" fmla="*/ 0 w 2511707"/>
                <a:gd name="connsiteY3" fmla="*/ 3413502 h 3413502"/>
                <a:gd name="connsiteX0" fmla="*/ 0 w 2662178"/>
                <a:gd name="connsiteY0" fmla="*/ 3413502 h 3413502"/>
                <a:gd name="connsiteX1" fmla="*/ 613458 w 2662178"/>
                <a:gd name="connsiteY1" fmla="*/ 0 h 3413502"/>
                <a:gd name="connsiteX2" fmla="*/ 2662178 w 2662178"/>
                <a:gd name="connsiteY2" fmla="*/ 2441229 h 3413502"/>
                <a:gd name="connsiteX3" fmla="*/ 0 w 2662178"/>
                <a:gd name="connsiteY3" fmla="*/ 3413502 h 3413502"/>
                <a:gd name="connsiteX0" fmla="*/ 0 w 2662178"/>
                <a:gd name="connsiteY0" fmla="*/ 3392547 h 3392547"/>
                <a:gd name="connsiteX1" fmla="*/ 588693 w 2662178"/>
                <a:gd name="connsiteY1" fmla="*/ 0 h 3392547"/>
                <a:gd name="connsiteX2" fmla="*/ 2662178 w 2662178"/>
                <a:gd name="connsiteY2" fmla="*/ 2420274 h 3392547"/>
                <a:gd name="connsiteX3" fmla="*/ 0 w 2662178"/>
                <a:gd name="connsiteY3" fmla="*/ 3392547 h 3392547"/>
                <a:gd name="connsiteX0" fmla="*/ 0 w 2606933"/>
                <a:gd name="connsiteY0" fmla="*/ 3384927 h 3384927"/>
                <a:gd name="connsiteX1" fmla="*/ 533448 w 2606933"/>
                <a:gd name="connsiteY1" fmla="*/ 0 h 3384927"/>
                <a:gd name="connsiteX2" fmla="*/ 2606933 w 2606933"/>
                <a:gd name="connsiteY2" fmla="*/ 2420274 h 3384927"/>
                <a:gd name="connsiteX3" fmla="*/ 0 w 2606933"/>
                <a:gd name="connsiteY3" fmla="*/ 3384927 h 3384927"/>
                <a:gd name="connsiteX0" fmla="*/ 0 w 2606933"/>
                <a:gd name="connsiteY0" fmla="*/ 3388737 h 3388737"/>
                <a:gd name="connsiteX1" fmla="*/ 533448 w 2606933"/>
                <a:gd name="connsiteY1" fmla="*/ 0 h 3388737"/>
                <a:gd name="connsiteX2" fmla="*/ 2606933 w 2606933"/>
                <a:gd name="connsiteY2" fmla="*/ 2420274 h 3388737"/>
                <a:gd name="connsiteX3" fmla="*/ 0 w 2606933"/>
                <a:gd name="connsiteY3" fmla="*/ 3388737 h 3388737"/>
                <a:gd name="connsiteX0" fmla="*/ 0 w 3340192"/>
                <a:gd name="connsiteY0" fmla="*/ 3388737 h 3388737"/>
                <a:gd name="connsiteX1" fmla="*/ 533448 w 3340192"/>
                <a:gd name="connsiteY1" fmla="*/ 0 h 3388737"/>
                <a:gd name="connsiteX2" fmla="*/ 3340192 w 3340192"/>
                <a:gd name="connsiteY2" fmla="*/ 2175854 h 3388737"/>
                <a:gd name="connsiteX3" fmla="*/ 0 w 3340192"/>
                <a:gd name="connsiteY3" fmla="*/ 3388737 h 3388737"/>
              </a:gdLst>
              <a:ahLst/>
              <a:cxnLst>
                <a:cxn ang="0">
                  <a:pos x="connsiteX0" y="connsiteY0"/>
                </a:cxn>
                <a:cxn ang="0">
                  <a:pos x="connsiteX1" y="connsiteY1"/>
                </a:cxn>
                <a:cxn ang="0">
                  <a:pos x="connsiteX2" y="connsiteY2"/>
                </a:cxn>
                <a:cxn ang="0">
                  <a:pos x="connsiteX3" y="connsiteY3"/>
                </a:cxn>
              </a:cxnLst>
              <a:rect l="l" t="t" r="r" b="b"/>
              <a:pathLst>
                <a:path w="3340192" h="3388737">
                  <a:moveTo>
                    <a:pt x="0" y="3388737"/>
                  </a:moveTo>
                  <a:lnTo>
                    <a:pt x="533448" y="0"/>
                  </a:lnTo>
                  <a:lnTo>
                    <a:pt x="3340192" y="2175854"/>
                  </a:lnTo>
                  <a:lnTo>
                    <a:pt x="0" y="3388737"/>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等腰三角形 17">
              <a:extLst>
                <a:ext uri="{FF2B5EF4-FFF2-40B4-BE49-F238E27FC236}">
                  <a16:creationId xmlns:a16="http://schemas.microsoft.com/office/drawing/2014/main" id="{822CDCAB-A999-420E-88A1-1DD4C10E0871}"/>
                </a:ext>
              </a:extLst>
            </p:cNvPr>
            <p:cNvSpPr/>
            <p:nvPr/>
          </p:nvSpPr>
          <p:spPr>
            <a:xfrm>
              <a:off x="8162924" y="2960099"/>
              <a:ext cx="1376253" cy="1585460"/>
            </a:xfrm>
            <a:custGeom>
              <a:avLst/>
              <a:gdLst>
                <a:gd name="connsiteX0" fmla="*/ 0 w 2338086"/>
                <a:gd name="connsiteY0" fmla="*/ 3054687 h 3054687"/>
                <a:gd name="connsiteX1" fmla="*/ 1169043 w 2338086"/>
                <a:gd name="connsiteY1" fmla="*/ 0 h 3054687"/>
                <a:gd name="connsiteX2" fmla="*/ 2338086 w 2338086"/>
                <a:gd name="connsiteY2" fmla="*/ 3054687 h 3054687"/>
                <a:gd name="connsiteX3" fmla="*/ 0 w 2338086"/>
                <a:gd name="connsiteY3" fmla="*/ 3054687 h 3054687"/>
                <a:gd name="connsiteX0" fmla="*/ 0 w 2858946"/>
                <a:gd name="connsiteY0" fmla="*/ 2938940 h 2938940"/>
                <a:gd name="connsiteX1" fmla="*/ 2858946 w 2858946"/>
                <a:gd name="connsiteY1" fmla="*/ 0 h 2938940"/>
                <a:gd name="connsiteX2" fmla="*/ 2338086 w 2858946"/>
                <a:gd name="connsiteY2" fmla="*/ 2938940 h 2938940"/>
                <a:gd name="connsiteX3" fmla="*/ 0 w 2858946"/>
                <a:gd name="connsiteY3" fmla="*/ 2938940 h 2938940"/>
                <a:gd name="connsiteX0" fmla="*/ 0 w 3264060"/>
                <a:gd name="connsiteY0" fmla="*/ 3089411 h 3089411"/>
                <a:gd name="connsiteX1" fmla="*/ 3264060 w 3264060"/>
                <a:gd name="connsiteY1" fmla="*/ 0 h 3089411"/>
                <a:gd name="connsiteX2" fmla="*/ 2338086 w 3264060"/>
                <a:gd name="connsiteY2" fmla="*/ 3089411 h 3089411"/>
                <a:gd name="connsiteX3" fmla="*/ 0 w 3264060"/>
                <a:gd name="connsiteY3" fmla="*/ 3089411 h 3089411"/>
                <a:gd name="connsiteX0" fmla="*/ 0 w 3264060"/>
                <a:gd name="connsiteY0" fmla="*/ 3089411 h 3390353"/>
                <a:gd name="connsiteX1" fmla="*/ 3264060 w 3264060"/>
                <a:gd name="connsiteY1" fmla="*/ 0 h 3390353"/>
                <a:gd name="connsiteX2" fmla="*/ 2731625 w 3264060"/>
                <a:gd name="connsiteY2" fmla="*/ 3390353 h 3390353"/>
                <a:gd name="connsiteX3" fmla="*/ 0 w 3264060"/>
                <a:gd name="connsiteY3" fmla="*/ 3089411 h 3390353"/>
                <a:gd name="connsiteX0" fmla="*/ 0 w 2083443"/>
                <a:gd name="connsiteY0" fmla="*/ 1989816 h 3390353"/>
                <a:gd name="connsiteX1" fmla="*/ 2083443 w 2083443"/>
                <a:gd name="connsiteY1" fmla="*/ 0 h 3390353"/>
                <a:gd name="connsiteX2" fmla="*/ 1551008 w 2083443"/>
                <a:gd name="connsiteY2" fmla="*/ 3390353 h 3390353"/>
                <a:gd name="connsiteX3" fmla="*/ 0 w 2083443"/>
                <a:gd name="connsiteY3" fmla="*/ 1989816 h 3390353"/>
                <a:gd name="connsiteX0" fmla="*/ 0 w 2942985"/>
                <a:gd name="connsiteY0" fmla="*/ 1219895 h 3390353"/>
                <a:gd name="connsiteX1" fmla="*/ 2942985 w 2942985"/>
                <a:gd name="connsiteY1" fmla="*/ 0 h 3390353"/>
                <a:gd name="connsiteX2" fmla="*/ 2410550 w 2942985"/>
                <a:gd name="connsiteY2" fmla="*/ 3390353 h 3390353"/>
                <a:gd name="connsiteX3" fmla="*/ 0 w 2942985"/>
                <a:gd name="connsiteY3" fmla="*/ 1219895 h 3390353"/>
              </a:gdLst>
              <a:ahLst/>
              <a:cxnLst>
                <a:cxn ang="0">
                  <a:pos x="connsiteX0" y="connsiteY0"/>
                </a:cxn>
                <a:cxn ang="0">
                  <a:pos x="connsiteX1" y="connsiteY1"/>
                </a:cxn>
                <a:cxn ang="0">
                  <a:pos x="connsiteX2" y="connsiteY2"/>
                </a:cxn>
                <a:cxn ang="0">
                  <a:pos x="connsiteX3" y="connsiteY3"/>
                </a:cxn>
              </a:cxnLst>
              <a:rect l="l" t="t" r="r" b="b"/>
              <a:pathLst>
                <a:path w="2942985" h="3390353">
                  <a:moveTo>
                    <a:pt x="0" y="1219895"/>
                  </a:moveTo>
                  <a:lnTo>
                    <a:pt x="2942985" y="0"/>
                  </a:lnTo>
                  <a:lnTo>
                    <a:pt x="2410550" y="3390353"/>
                  </a:lnTo>
                  <a:lnTo>
                    <a:pt x="0" y="1219895"/>
                  </a:lnTo>
                  <a:close/>
                </a:path>
              </a:pathLst>
            </a:cu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4CC64BF0-BFD8-4BBB-AEB1-F29B7C9349C3}"/>
                </a:ext>
              </a:extLst>
            </p:cNvPr>
            <p:cNvCxnSpPr>
              <a:cxnSpLocks/>
            </p:cNvCxnSpPr>
            <p:nvPr/>
          </p:nvCxnSpPr>
          <p:spPr>
            <a:xfrm flipV="1">
              <a:off x="9288818" y="1504468"/>
              <a:ext cx="480022" cy="16059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7012792-56A6-4310-9C4B-1260DAF7AE72}"/>
                </a:ext>
              </a:extLst>
            </p:cNvPr>
            <p:cNvCxnSpPr>
              <a:cxnSpLocks/>
            </p:cNvCxnSpPr>
            <p:nvPr/>
          </p:nvCxnSpPr>
          <p:spPr>
            <a:xfrm flipV="1">
              <a:off x="8241428" y="2174750"/>
              <a:ext cx="1418192" cy="47447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4A53536-C8CF-4E4B-808A-94412D9F22E7}"/>
                </a:ext>
              </a:extLst>
            </p:cNvPr>
            <p:cNvCxnSpPr>
              <a:cxnSpLocks/>
            </p:cNvCxnSpPr>
            <p:nvPr/>
          </p:nvCxnSpPr>
          <p:spPr>
            <a:xfrm flipV="1">
              <a:off x="7729932" y="2532258"/>
              <a:ext cx="1878888" cy="628599"/>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5CEBBD5-DE3A-483D-BA36-BCC36E579CE6}"/>
                </a:ext>
              </a:extLst>
            </p:cNvPr>
            <p:cNvCxnSpPr>
              <a:cxnSpLocks/>
            </p:cNvCxnSpPr>
            <p:nvPr/>
          </p:nvCxnSpPr>
          <p:spPr>
            <a:xfrm flipV="1">
              <a:off x="8141408" y="2955262"/>
              <a:ext cx="1397769" cy="581919"/>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79AC86B-C62A-4E20-B201-7453624A18BF}"/>
                </a:ext>
              </a:extLst>
            </p:cNvPr>
            <p:cNvCxnSpPr>
              <a:cxnSpLocks/>
            </p:cNvCxnSpPr>
            <p:nvPr/>
          </p:nvCxnSpPr>
          <p:spPr>
            <a:xfrm flipV="1">
              <a:off x="8760460" y="1839609"/>
              <a:ext cx="962660" cy="322067"/>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6C752B3-0B8E-48F1-AA97-F35BBBEDDEB6}"/>
                </a:ext>
              </a:extLst>
            </p:cNvPr>
            <p:cNvCxnSpPr>
              <a:cxnSpLocks/>
            </p:cNvCxnSpPr>
            <p:nvPr/>
          </p:nvCxnSpPr>
          <p:spPr>
            <a:xfrm>
              <a:off x="9752819" y="1504468"/>
              <a:ext cx="640861" cy="322192"/>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ED42314-243A-49FD-965E-418D6D0FFA5A}"/>
                </a:ext>
              </a:extLst>
            </p:cNvPr>
            <p:cNvCxnSpPr>
              <a:cxnSpLocks/>
            </p:cNvCxnSpPr>
            <p:nvPr/>
          </p:nvCxnSpPr>
          <p:spPr>
            <a:xfrm>
              <a:off x="9715500" y="1837546"/>
              <a:ext cx="1200068" cy="603333"/>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A314607-EB9C-4C00-9F9D-223F481E4651}"/>
                </a:ext>
              </a:extLst>
            </p:cNvPr>
            <p:cNvCxnSpPr>
              <a:cxnSpLocks/>
            </p:cNvCxnSpPr>
            <p:nvPr/>
          </p:nvCxnSpPr>
          <p:spPr>
            <a:xfrm>
              <a:off x="9654161" y="2171964"/>
              <a:ext cx="1821559" cy="915787"/>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AB8DC10-6D6E-4A81-BFDC-90EBBBADAD5D}"/>
                </a:ext>
              </a:extLst>
            </p:cNvPr>
            <p:cNvCxnSpPr>
              <a:cxnSpLocks/>
            </p:cNvCxnSpPr>
            <p:nvPr/>
          </p:nvCxnSpPr>
          <p:spPr>
            <a:xfrm>
              <a:off x="9601357" y="2529921"/>
              <a:ext cx="1959842" cy="1181019"/>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C57FB09-03A8-49C0-B733-ECF173E0B203}"/>
                </a:ext>
              </a:extLst>
            </p:cNvPr>
            <p:cNvCxnSpPr>
              <a:cxnSpLocks/>
              <a:endCxn id="19" idx="2"/>
            </p:cNvCxnSpPr>
            <p:nvPr/>
          </p:nvCxnSpPr>
          <p:spPr>
            <a:xfrm>
              <a:off x="9528829" y="2944702"/>
              <a:ext cx="1321991" cy="1032219"/>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887FD3B-E3FD-4644-AEFE-BE662ACA2360}"/>
                </a:ext>
              </a:extLst>
            </p:cNvPr>
            <p:cNvCxnSpPr>
              <a:cxnSpLocks/>
            </p:cNvCxnSpPr>
            <p:nvPr/>
          </p:nvCxnSpPr>
          <p:spPr>
            <a:xfrm flipV="1">
              <a:off x="9363048" y="3679763"/>
              <a:ext cx="1106515" cy="406314"/>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70484E5-BEAD-42CF-BC59-515F469EA675}"/>
                </a:ext>
              </a:extLst>
            </p:cNvPr>
            <p:cNvCxnSpPr>
              <a:cxnSpLocks/>
            </p:cNvCxnSpPr>
            <p:nvPr/>
          </p:nvCxnSpPr>
          <p:spPr>
            <a:xfrm flipV="1">
              <a:off x="9439108" y="3367099"/>
              <a:ext cx="625093" cy="216762"/>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1102A99-7475-44A9-B550-23FF3ADC2A13}"/>
                </a:ext>
              </a:extLst>
            </p:cNvPr>
            <p:cNvCxnSpPr>
              <a:cxnSpLocks/>
            </p:cNvCxnSpPr>
            <p:nvPr/>
          </p:nvCxnSpPr>
          <p:spPr>
            <a:xfrm>
              <a:off x="9001125" y="3186816"/>
              <a:ext cx="444487" cy="39709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D7B550F-E249-41C3-94DD-557F99425D3C}"/>
                </a:ext>
              </a:extLst>
            </p:cNvPr>
            <p:cNvCxnSpPr>
              <a:cxnSpLocks/>
            </p:cNvCxnSpPr>
            <p:nvPr/>
          </p:nvCxnSpPr>
          <p:spPr>
            <a:xfrm>
              <a:off x="8602252" y="3348990"/>
              <a:ext cx="765819" cy="73769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620FC70-CE56-4F50-A8F7-7AC1624A5126}"/>
                </a:ext>
              </a:extLst>
            </p:cNvPr>
            <p:cNvCxnSpPr>
              <a:cxnSpLocks/>
            </p:cNvCxnSpPr>
            <p:nvPr/>
          </p:nvCxnSpPr>
          <p:spPr>
            <a:xfrm>
              <a:off x="9026577" y="1912343"/>
              <a:ext cx="620075" cy="431782"/>
            </a:xfrm>
            <a:prstGeom prst="line">
              <a:avLst/>
            </a:prstGeom>
            <a:ln w="793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E375A1F8-6DFB-4B2C-B451-D096DB32697C}"/>
                </a:ext>
              </a:extLst>
            </p:cNvPr>
            <p:cNvCxnSpPr>
              <a:cxnSpLocks/>
            </p:cNvCxnSpPr>
            <p:nvPr/>
          </p:nvCxnSpPr>
          <p:spPr>
            <a:xfrm>
              <a:off x="8775939" y="2155934"/>
              <a:ext cx="832881" cy="582526"/>
            </a:xfrm>
            <a:prstGeom prst="line">
              <a:avLst/>
            </a:prstGeom>
            <a:ln w="793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E4AEE5BA-5019-49ED-AB12-7D079E7B9AB8}"/>
                </a:ext>
              </a:extLst>
            </p:cNvPr>
            <p:cNvSpPr/>
            <p:nvPr/>
          </p:nvSpPr>
          <p:spPr>
            <a:xfrm rot="21173930">
              <a:off x="9620583" y="2219187"/>
              <a:ext cx="1136260" cy="88237"/>
            </a:xfrm>
            <a:custGeom>
              <a:avLst/>
              <a:gdLst>
                <a:gd name="connsiteX0" fmla="*/ 0 w 1136260"/>
                <a:gd name="connsiteY0" fmla="*/ 0 h 82908"/>
                <a:gd name="connsiteX1" fmla="*/ 1136260 w 1136260"/>
                <a:gd name="connsiteY1" fmla="*/ 0 h 82908"/>
                <a:gd name="connsiteX2" fmla="*/ 1136260 w 1136260"/>
                <a:gd name="connsiteY2" fmla="*/ 82908 h 82908"/>
                <a:gd name="connsiteX3" fmla="*/ 0 w 1136260"/>
                <a:gd name="connsiteY3" fmla="*/ 82908 h 82908"/>
                <a:gd name="connsiteX4" fmla="*/ 0 w 1136260"/>
                <a:gd name="connsiteY4" fmla="*/ 0 h 82908"/>
                <a:gd name="connsiteX0" fmla="*/ 0 w 1136260"/>
                <a:gd name="connsiteY0" fmla="*/ 5329 h 88237"/>
                <a:gd name="connsiteX1" fmla="*/ 1072933 w 1136260"/>
                <a:gd name="connsiteY1" fmla="*/ 0 h 88237"/>
                <a:gd name="connsiteX2" fmla="*/ 1136260 w 1136260"/>
                <a:gd name="connsiteY2" fmla="*/ 88237 h 88237"/>
                <a:gd name="connsiteX3" fmla="*/ 0 w 1136260"/>
                <a:gd name="connsiteY3" fmla="*/ 88237 h 88237"/>
                <a:gd name="connsiteX4" fmla="*/ 0 w 1136260"/>
                <a:gd name="connsiteY4" fmla="*/ 5329 h 88237"/>
                <a:gd name="connsiteX0" fmla="*/ 27726 w 1136260"/>
                <a:gd name="connsiteY0" fmla="*/ 8783 h 88237"/>
                <a:gd name="connsiteX1" fmla="*/ 1072933 w 1136260"/>
                <a:gd name="connsiteY1" fmla="*/ 0 h 88237"/>
                <a:gd name="connsiteX2" fmla="*/ 1136260 w 1136260"/>
                <a:gd name="connsiteY2" fmla="*/ 88237 h 88237"/>
                <a:gd name="connsiteX3" fmla="*/ 0 w 1136260"/>
                <a:gd name="connsiteY3" fmla="*/ 88237 h 88237"/>
                <a:gd name="connsiteX4" fmla="*/ 27726 w 1136260"/>
                <a:gd name="connsiteY4" fmla="*/ 8783 h 8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60" h="88237">
                  <a:moveTo>
                    <a:pt x="27726" y="8783"/>
                  </a:moveTo>
                  <a:lnTo>
                    <a:pt x="1072933" y="0"/>
                  </a:lnTo>
                  <a:lnTo>
                    <a:pt x="1136260" y="88237"/>
                  </a:lnTo>
                  <a:lnTo>
                    <a:pt x="0" y="88237"/>
                  </a:lnTo>
                  <a:lnTo>
                    <a:pt x="27726" y="8783"/>
                  </a:lnTo>
                  <a:close/>
                </a:path>
              </a:pathLst>
            </a:custGeom>
            <a:solidFill>
              <a:srgbClr val="64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44BEE270-92DB-4ABA-B500-4D737C3CBE0F}"/>
                </a:ext>
              </a:extLst>
            </p:cNvPr>
            <p:cNvSpPr/>
            <p:nvPr/>
          </p:nvSpPr>
          <p:spPr>
            <a:xfrm rot="21173930">
              <a:off x="9538095" y="2250132"/>
              <a:ext cx="1227231" cy="454111"/>
            </a:xfrm>
            <a:custGeom>
              <a:avLst/>
              <a:gdLst>
                <a:gd name="connsiteX0" fmla="*/ 0 w 1505565"/>
                <a:gd name="connsiteY0" fmla="*/ 0 h 73575"/>
                <a:gd name="connsiteX1" fmla="*/ 1505565 w 1505565"/>
                <a:gd name="connsiteY1" fmla="*/ 0 h 73575"/>
                <a:gd name="connsiteX2" fmla="*/ 1505565 w 1505565"/>
                <a:gd name="connsiteY2" fmla="*/ 73575 h 73575"/>
                <a:gd name="connsiteX3" fmla="*/ 0 w 1505565"/>
                <a:gd name="connsiteY3" fmla="*/ 73575 h 73575"/>
                <a:gd name="connsiteX4" fmla="*/ 0 w 1505565"/>
                <a:gd name="connsiteY4" fmla="*/ 0 h 73575"/>
                <a:gd name="connsiteX0" fmla="*/ 26148 w 1505565"/>
                <a:gd name="connsiteY0" fmla="*/ 0 h 77997"/>
                <a:gd name="connsiteX1" fmla="*/ 1505565 w 1505565"/>
                <a:gd name="connsiteY1" fmla="*/ 4422 h 77997"/>
                <a:gd name="connsiteX2" fmla="*/ 1505565 w 1505565"/>
                <a:gd name="connsiteY2" fmla="*/ 77997 h 77997"/>
                <a:gd name="connsiteX3" fmla="*/ 0 w 1505565"/>
                <a:gd name="connsiteY3" fmla="*/ 77997 h 77997"/>
                <a:gd name="connsiteX4" fmla="*/ 26148 w 1505565"/>
                <a:gd name="connsiteY4" fmla="*/ 0 h 77997"/>
                <a:gd name="connsiteX0" fmla="*/ 28669 w 1508086"/>
                <a:gd name="connsiteY0" fmla="*/ 0 h 77997"/>
                <a:gd name="connsiteX1" fmla="*/ 1508086 w 1508086"/>
                <a:gd name="connsiteY1" fmla="*/ 4422 h 77997"/>
                <a:gd name="connsiteX2" fmla="*/ 1508086 w 1508086"/>
                <a:gd name="connsiteY2" fmla="*/ 77997 h 77997"/>
                <a:gd name="connsiteX3" fmla="*/ 0 w 1508086"/>
                <a:gd name="connsiteY3" fmla="*/ 77683 h 77997"/>
                <a:gd name="connsiteX4" fmla="*/ 28669 w 1508086"/>
                <a:gd name="connsiteY4" fmla="*/ 0 h 77997"/>
                <a:gd name="connsiteX0" fmla="*/ 28669 w 1508086"/>
                <a:gd name="connsiteY0" fmla="*/ 0 h 77997"/>
                <a:gd name="connsiteX1" fmla="*/ 1429008 w 1508086"/>
                <a:gd name="connsiteY1" fmla="*/ 2249 h 77997"/>
                <a:gd name="connsiteX2" fmla="*/ 1508086 w 1508086"/>
                <a:gd name="connsiteY2" fmla="*/ 77997 h 77997"/>
                <a:gd name="connsiteX3" fmla="*/ 0 w 1508086"/>
                <a:gd name="connsiteY3" fmla="*/ 77683 h 77997"/>
                <a:gd name="connsiteX4" fmla="*/ 28669 w 1508086"/>
                <a:gd name="connsiteY4" fmla="*/ 0 h 77997"/>
                <a:gd name="connsiteX0" fmla="*/ 28669 w 1490128"/>
                <a:gd name="connsiteY0" fmla="*/ 0 h 78319"/>
                <a:gd name="connsiteX1" fmla="*/ 1429008 w 1490128"/>
                <a:gd name="connsiteY1" fmla="*/ 2249 h 78319"/>
                <a:gd name="connsiteX2" fmla="*/ 1490128 w 1490128"/>
                <a:gd name="connsiteY2" fmla="*/ 78319 h 78319"/>
                <a:gd name="connsiteX3" fmla="*/ 0 w 1490128"/>
                <a:gd name="connsiteY3" fmla="*/ 77683 h 78319"/>
                <a:gd name="connsiteX4" fmla="*/ 28669 w 1490128"/>
                <a:gd name="connsiteY4" fmla="*/ 0 h 78319"/>
                <a:gd name="connsiteX0" fmla="*/ 28669 w 1490128"/>
                <a:gd name="connsiteY0" fmla="*/ 379481 h 457800"/>
                <a:gd name="connsiteX1" fmla="*/ 1169407 w 1490128"/>
                <a:gd name="connsiteY1" fmla="*/ 0 h 457800"/>
                <a:gd name="connsiteX2" fmla="*/ 1490128 w 1490128"/>
                <a:gd name="connsiteY2" fmla="*/ 457800 h 457800"/>
                <a:gd name="connsiteX3" fmla="*/ 0 w 1490128"/>
                <a:gd name="connsiteY3" fmla="*/ 457164 h 457800"/>
                <a:gd name="connsiteX4" fmla="*/ 28669 w 1490128"/>
                <a:gd name="connsiteY4" fmla="*/ 379481 h 457800"/>
                <a:gd name="connsiteX0" fmla="*/ 28669 w 1224379"/>
                <a:gd name="connsiteY0" fmla="*/ 379481 h 457164"/>
                <a:gd name="connsiteX1" fmla="*/ 1169407 w 1224379"/>
                <a:gd name="connsiteY1" fmla="*/ 0 h 457164"/>
                <a:gd name="connsiteX2" fmla="*/ 1224379 w 1224379"/>
                <a:gd name="connsiteY2" fmla="*/ 63785 h 457164"/>
                <a:gd name="connsiteX3" fmla="*/ 0 w 1224379"/>
                <a:gd name="connsiteY3" fmla="*/ 457164 h 457164"/>
                <a:gd name="connsiteX4" fmla="*/ 28669 w 1224379"/>
                <a:gd name="connsiteY4" fmla="*/ 379481 h 457164"/>
                <a:gd name="connsiteX0" fmla="*/ 28669 w 1227231"/>
                <a:gd name="connsiteY0" fmla="*/ 379481 h 457164"/>
                <a:gd name="connsiteX1" fmla="*/ 1169407 w 1227231"/>
                <a:gd name="connsiteY1" fmla="*/ 0 h 457164"/>
                <a:gd name="connsiteX2" fmla="*/ 1227231 w 1227231"/>
                <a:gd name="connsiteY2" fmla="*/ 98659 h 457164"/>
                <a:gd name="connsiteX3" fmla="*/ 0 w 1227231"/>
                <a:gd name="connsiteY3" fmla="*/ 457164 h 457164"/>
                <a:gd name="connsiteX4" fmla="*/ 28669 w 1227231"/>
                <a:gd name="connsiteY4" fmla="*/ 379481 h 457164"/>
                <a:gd name="connsiteX0" fmla="*/ 28669 w 1227231"/>
                <a:gd name="connsiteY0" fmla="*/ 330997 h 408680"/>
                <a:gd name="connsiteX1" fmla="*/ 1170374 w 1227231"/>
                <a:gd name="connsiteY1" fmla="*/ 0 h 408680"/>
                <a:gd name="connsiteX2" fmla="*/ 1227231 w 1227231"/>
                <a:gd name="connsiteY2" fmla="*/ 50175 h 408680"/>
                <a:gd name="connsiteX3" fmla="*/ 0 w 1227231"/>
                <a:gd name="connsiteY3" fmla="*/ 408680 h 408680"/>
                <a:gd name="connsiteX4" fmla="*/ 28669 w 1227231"/>
                <a:gd name="connsiteY4" fmla="*/ 330997 h 408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31" h="408680">
                  <a:moveTo>
                    <a:pt x="28669" y="330997"/>
                  </a:moveTo>
                  <a:lnTo>
                    <a:pt x="1170374" y="0"/>
                  </a:lnTo>
                  <a:lnTo>
                    <a:pt x="1227231" y="50175"/>
                  </a:lnTo>
                  <a:lnTo>
                    <a:pt x="0" y="408680"/>
                  </a:lnTo>
                  <a:lnTo>
                    <a:pt x="28669" y="330997"/>
                  </a:lnTo>
                  <a:close/>
                </a:path>
              </a:pathLst>
            </a:custGeom>
            <a:solidFill>
              <a:srgbClr val="64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1" name="文本框 310">
            <a:extLst>
              <a:ext uri="{FF2B5EF4-FFF2-40B4-BE49-F238E27FC236}">
                <a16:creationId xmlns:a16="http://schemas.microsoft.com/office/drawing/2014/main" id="{DEA0DFF0-5904-45E6-ABAE-D301C985C16A}"/>
              </a:ext>
            </a:extLst>
          </p:cNvPr>
          <p:cNvSpPr txBox="1"/>
          <p:nvPr/>
        </p:nvSpPr>
        <p:spPr>
          <a:xfrm>
            <a:off x="10794534" y="5167962"/>
            <a:ext cx="677108" cy="1239387"/>
          </a:xfrm>
          <a:prstGeom prst="rect">
            <a:avLst/>
          </a:prstGeom>
          <a:noFill/>
        </p:spPr>
        <p:txBody>
          <a:bodyPr vert="eaVert" wrap="square" rtlCol="0">
            <a:spAutoFit/>
          </a:bodyPr>
          <a:lstStyle/>
          <a:p>
            <a:r>
              <a:rPr lang="zh-CN" altLang="en-US" sz="3200" dirty="0">
                <a:solidFill>
                  <a:schemeClr val="accent6">
                    <a:lumMod val="50000"/>
                  </a:schemeClr>
                </a:solidFill>
                <a:latin typeface="方正手迹-蓝阁寒心体 简" panose="02000500000000000000" pitchFamily="2" charset="-122"/>
                <a:ea typeface="方正手迹-蓝阁寒心体 简" panose="02000500000000000000" pitchFamily="2" charset="-122"/>
              </a:rPr>
              <a:t>端午</a:t>
            </a:r>
          </a:p>
        </p:txBody>
      </p:sp>
      <p:sp>
        <p:nvSpPr>
          <p:cNvPr id="312" name="矩形 311">
            <a:extLst>
              <a:ext uri="{FF2B5EF4-FFF2-40B4-BE49-F238E27FC236}">
                <a16:creationId xmlns:a16="http://schemas.microsoft.com/office/drawing/2014/main" id="{5A7C062F-E1E6-4A9C-A3C1-324F0F1609B3}"/>
              </a:ext>
            </a:extLst>
          </p:cNvPr>
          <p:cNvSpPr/>
          <p:nvPr/>
        </p:nvSpPr>
        <p:spPr>
          <a:xfrm>
            <a:off x="10855151" y="5078909"/>
            <a:ext cx="561566" cy="1080231"/>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8430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1710642C-1BBA-48FF-8AD5-7E7DB9784F50}"/>
              </a:ext>
            </a:extLst>
          </p:cNvPr>
          <p:cNvSpPr/>
          <p:nvPr/>
        </p:nvSpPr>
        <p:spPr>
          <a:xfrm>
            <a:off x="0" y="0"/>
            <a:ext cx="12192000" cy="6858000"/>
          </a:xfrm>
          <a:custGeom>
            <a:avLst/>
            <a:gdLst>
              <a:gd name="connsiteX0" fmla="*/ 7800196 w 12192000"/>
              <a:gd name="connsiteY0" fmla="*/ 1159996 h 6858000"/>
              <a:gd name="connsiteX1" fmla="*/ 7467600 w 12192000"/>
              <a:gd name="connsiteY1" fmla="*/ 1168400 h 6858000"/>
              <a:gd name="connsiteX2" fmla="*/ 4831080 w 12192000"/>
              <a:gd name="connsiteY2" fmla="*/ 1727201 h 6858000"/>
              <a:gd name="connsiteX3" fmla="*/ 2611120 w 12192000"/>
              <a:gd name="connsiteY3" fmla="*/ 1320801 h 6858000"/>
              <a:gd name="connsiteX4" fmla="*/ 1910080 w 12192000"/>
              <a:gd name="connsiteY4" fmla="*/ 3078481 h 6858000"/>
              <a:gd name="connsiteX5" fmla="*/ 1828800 w 12192000"/>
              <a:gd name="connsiteY5" fmla="*/ 5496560 h 6858000"/>
              <a:gd name="connsiteX6" fmla="*/ 6009641 w 12192000"/>
              <a:gd name="connsiteY6" fmla="*/ 5100321 h 6858000"/>
              <a:gd name="connsiteX7" fmla="*/ 9631680 w 12192000"/>
              <a:gd name="connsiteY7" fmla="*/ 5557521 h 6858000"/>
              <a:gd name="connsiteX8" fmla="*/ 10332720 w 12192000"/>
              <a:gd name="connsiteY8" fmla="*/ 3545841 h 6858000"/>
              <a:gd name="connsiteX9" fmla="*/ 9966960 w 12192000"/>
              <a:gd name="connsiteY9" fmla="*/ 1524001 h 6858000"/>
              <a:gd name="connsiteX10" fmla="*/ 7800196 w 12192000"/>
              <a:gd name="connsiteY10" fmla="*/ 1159996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0 w 12192000"/>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7800196" y="1159996"/>
                </a:moveTo>
                <a:cubicBezTo>
                  <a:pt x="7686067" y="1161230"/>
                  <a:pt x="7574598" y="1164167"/>
                  <a:pt x="7467600" y="1168400"/>
                </a:cubicBezTo>
                <a:cubicBezTo>
                  <a:pt x="6611620" y="1202267"/>
                  <a:pt x="5640493" y="1701801"/>
                  <a:pt x="4831080" y="1727201"/>
                </a:cubicBezTo>
                <a:cubicBezTo>
                  <a:pt x="4021667" y="1752601"/>
                  <a:pt x="3182620" y="968588"/>
                  <a:pt x="2611120" y="1320801"/>
                </a:cubicBezTo>
                <a:cubicBezTo>
                  <a:pt x="2039620" y="1673014"/>
                  <a:pt x="2040467" y="2382521"/>
                  <a:pt x="1910080" y="3078481"/>
                </a:cubicBezTo>
                <a:cubicBezTo>
                  <a:pt x="1779693" y="3774441"/>
                  <a:pt x="1257300" y="5144347"/>
                  <a:pt x="1828800" y="5496560"/>
                </a:cubicBezTo>
                <a:cubicBezTo>
                  <a:pt x="2400300" y="5848773"/>
                  <a:pt x="4709160" y="5090161"/>
                  <a:pt x="6009641" y="5100321"/>
                </a:cubicBezTo>
                <a:cubicBezTo>
                  <a:pt x="7310120" y="5110481"/>
                  <a:pt x="9060180" y="5909734"/>
                  <a:pt x="9631680" y="5557521"/>
                </a:cubicBezTo>
                <a:cubicBezTo>
                  <a:pt x="10203180" y="5205308"/>
                  <a:pt x="10088880" y="3921761"/>
                  <a:pt x="10332720" y="3545841"/>
                </a:cubicBezTo>
                <a:cubicBezTo>
                  <a:pt x="10576560" y="3169921"/>
                  <a:pt x="10468187" y="1864361"/>
                  <a:pt x="9966960" y="1524001"/>
                </a:cubicBezTo>
                <a:cubicBezTo>
                  <a:pt x="9528386" y="1226186"/>
                  <a:pt x="8599104" y="1151361"/>
                  <a:pt x="7800196" y="1159996"/>
                </a:cubicBezTo>
                <a:close/>
                <a:moveTo>
                  <a:pt x="0" y="0"/>
                </a:moveTo>
                <a:lnTo>
                  <a:pt x="12192000" y="0"/>
                </a:lnTo>
                <a:lnTo>
                  <a:pt x="12192000" y="6858000"/>
                </a:lnTo>
                <a:lnTo>
                  <a:pt x="0" y="6858000"/>
                </a:lnTo>
                <a:close/>
              </a:path>
            </a:pathLst>
          </a:custGeom>
          <a:solidFill>
            <a:schemeClr val="accent6">
              <a:lumMod val="75000"/>
            </a:schemeClr>
          </a:solidFill>
          <a:ln>
            <a:noFill/>
          </a:ln>
          <a:effectLst>
            <a:outerShdw blurRad="1193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00BB7C9E-A903-4616-954E-6499673A064B}"/>
              </a:ext>
            </a:extLst>
          </p:cNvPr>
          <p:cNvSpPr/>
          <p:nvPr/>
        </p:nvSpPr>
        <p:spPr>
          <a:xfrm>
            <a:off x="0" y="0"/>
            <a:ext cx="12192000" cy="6858000"/>
          </a:xfrm>
          <a:custGeom>
            <a:avLst/>
            <a:gdLst>
              <a:gd name="connsiteX0" fmla="*/ 9574577 w 12192000"/>
              <a:gd name="connsiteY0" fmla="*/ 669660 h 6858000"/>
              <a:gd name="connsiteX1" fmla="*/ 7427438 w 12192000"/>
              <a:gd name="connsiteY1" fmla="*/ 873760 h 6858000"/>
              <a:gd name="connsiteX2" fmla="*/ 2489746 w 12192000"/>
              <a:gd name="connsiteY2" fmla="*/ 853440 h 6858000"/>
              <a:gd name="connsiteX3" fmla="*/ 784149 w 12192000"/>
              <a:gd name="connsiteY3" fmla="*/ 2951480 h 6858000"/>
              <a:gd name="connsiteX4" fmla="*/ 1779482 w 12192000"/>
              <a:gd name="connsiteY4" fmla="*/ 5852161 h 6858000"/>
              <a:gd name="connsiteX5" fmla="*/ 4043680 w 12192000"/>
              <a:gd name="connsiteY5" fmla="*/ 5791199 h 6858000"/>
              <a:gd name="connsiteX6" fmla="*/ 8240760 w 12192000"/>
              <a:gd name="connsiteY6" fmla="*/ 6278880 h 6858000"/>
              <a:gd name="connsiteX7" fmla="*/ 10008410 w 12192000"/>
              <a:gd name="connsiteY7" fmla="*/ 5781041 h 6858000"/>
              <a:gd name="connsiteX8" fmla="*/ 11541903 w 12192000"/>
              <a:gd name="connsiteY8" fmla="*/ 2707640 h 6858000"/>
              <a:gd name="connsiteX9" fmla="*/ 10313691 w 12192000"/>
              <a:gd name="connsiteY9" fmla="*/ 833120 h 6858000"/>
              <a:gd name="connsiteX10" fmla="*/ 9574577 w 12192000"/>
              <a:gd name="connsiteY10" fmla="*/ 669660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0 w 12192000"/>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9574577" y="669660"/>
                </a:moveTo>
                <a:cubicBezTo>
                  <a:pt x="8997457" y="669412"/>
                  <a:pt x="8323932" y="871432"/>
                  <a:pt x="7427438" y="873760"/>
                </a:cubicBezTo>
                <a:cubicBezTo>
                  <a:pt x="6123448" y="877147"/>
                  <a:pt x="3239752" y="464820"/>
                  <a:pt x="2489746" y="853440"/>
                </a:cubicBezTo>
                <a:cubicBezTo>
                  <a:pt x="1739741" y="1242060"/>
                  <a:pt x="902527" y="2118360"/>
                  <a:pt x="784149" y="2951480"/>
                </a:cubicBezTo>
                <a:cubicBezTo>
                  <a:pt x="665772" y="3784600"/>
                  <a:pt x="1029476" y="5463541"/>
                  <a:pt x="1779482" y="5852161"/>
                </a:cubicBezTo>
                <a:cubicBezTo>
                  <a:pt x="2114457" y="6371167"/>
                  <a:pt x="3339334" y="5765799"/>
                  <a:pt x="4043680" y="5791199"/>
                </a:cubicBezTo>
                <a:cubicBezTo>
                  <a:pt x="4748026" y="5816599"/>
                  <a:pt x="7246638" y="6280573"/>
                  <a:pt x="8240760" y="6278880"/>
                </a:cubicBezTo>
                <a:cubicBezTo>
                  <a:pt x="9234881" y="6277187"/>
                  <a:pt x="9258404" y="6169661"/>
                  <a:pt x="10008410" y="5781041"/>
                </a:cubicBezTo>
                <a:cubicBezTo>
                  <a:pt x="10758416" y="5392421"/>
                  <a:pt x="11705940" y="3313854"/>
                  <a:pt x="11541903" y="2707640"/>
                </a:cubicBezTo>
                <a:cubicBezTo>
                  <a:pt x="11377866" y="2101427"/>
                  <a:pt x="11063697" y="1221740"/>
                  <a:pt x="10313691" y="833120"/>
                </a:cubicBezTo>
                <a:cubicBezTo>
                  <a:pt x="10079314" y="711676"/>
                  <a:pt x="9836905" y="669773"/>
                  <a:pt x="9574577" y="669660"/>
                </a:cubicBezTo>
                <a:close/>
                <a:moveTo>
                  <a:pt x="0" y="0"/>
                </a:moveTo>
                <a:lnTo>
                  <a:pt x="12192000" y="0"/>
                </a:lnTo>
                <a:lnTo>
                  <a:pt x="12192000" y="6858000"/>
                </a:lnTo>
                <a:lnTo>
                  <a:pt x="0" y="6858000"/>
                </a:lnTo>
                <a:close/>
              </a:path>
            </a:pathLst>
          </a:custGeom>
          <a:solidFill>
            <a:schemeClr val="accent6">
              <a:lumMod val="40000"/>
              <a:lumOff val="60000"/>
            </a:schemeClr>
          </a:solidFill>
          <a:ln>
            <a:noFill/>
          </a:ln>
          <a:effectLst>
            <a:outerShdw blurRad="5080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8EADD397-201E-4A7D-A9B5-B70A2D567093}"/>
              </a:ext>
            </a:extLst>
          </p:cNvPr>
          <p:cNvSpPr/>
          <p:nvPr/>
        </p:nvSpPr>
        <p:spPr>
          <a:xfrm>
            <a:off x="0" y="0"/>
            <a:ext cx="12192000" cy="6858000"/>
          </a:xfrm>
          <a:custGeom>
            <a:avLst/>
            <a:gdLst>
              <a:gd name="connsiteX0" fmla="*/ 5908039 w 12192000"/>
              <a:gd name="connsiteY0" fmla="*/ 6349999 h 6858000"/>
              <a:gd name="connsiteX1" fmla="*/ 8920062 w 12192000"/>
              <a:gd name="connsiteY1" fmla="*/ 6847874 h 6858000"/>
              <a:gd name="connsiteX2" fmla="*/ 8975895 w 12192000"/>
              <a:gd name="connsiteY2" fmla="*/ 6858000 h 6858000"/>
              <a:gd name="connsiteX3" fmla="*/ 3141622 w 12192000"/>
              <a:gd name="connsiteY3" fmla="*/ 6858000 h 6858000"/>
              <a:gd name="connsiteX4" fmla="*/ 3231832 w 12192000"/>
              <a:gd name="connsiteY4" fmla="*/ 6837680 h 6858000"/>
              <a:gd name="connsiteX5" fmla="*/ 5908039 w 12192000"/>
              <a:gd name="connsiteY5" fmla="*/ 6349999 h 6858000"/>
              <a:gd name="connsiteX6" fmla="*/ 0 w 12192000"/>
              <a:gd name="connsiteY6" fmla="*/ 4439557 h 6858000"/>
              <a:gd name="connsiteX7" fmla="*/ 109537 w 12192000"/>
              <a:gd name="connsiteY7" fmla="*/ 5065395 h 6858000"/>
              <a:gd name="connsiteX8" fmla="*/ 911370 w 12192000"/>
              <a:gd name="connsiteY8" fmla="*/ 6821995 h 6858000"/>
              <a:gd name="connsiteX9" fmla="*/ 956745 w 12192000"/>
              <a:gd name="connsiteY9" fmla="*/ 6858000 h 6858000"/>
              <a:gd name="connsiteX10" fmla="*/ 0 w 12192000"/>
              <a:gd name="connsiteY10" fmla="*/ 6858000 h 6858000"/>
              <a:gd name="connsiteX11" fmla="*/ 12192000 w 12192000"/>
              <a:gd name="connsiteY11" fmla="*/ 4323782 h 6858000"/>
              <a:gd name="connsiteX12" fmla="*/ 12192000 w 12192000"/>
              <a:gd name="connsiteY12" fmla="*/ 6858000 h 6858000"/>
              <a:gd name="connsiteX13" fmla="*/ 10727757 w 12192000"/>
              <a:gd name="connsiteY13" fmla="*/ 6858000 h 6858000"/>
              <a:gd name="connsiteX14" fmla="*/ 10749280 w 12192000"/>
              <a:gd name="connsiteY14" fmla="*/ 6847840 h 6858000"/>
              <a:gd name="connsiteX15" fmla="*/ 12159124 w 12192000"/>
              <a:gd name="connsiteY15" fmla="*/ 4459133 h 6858000"/>
              <a:gd name="connsiteX16" fmla="*/ 3651342 w 12192000"/>
              <a:gd name="connsiteY16" fmla="*/ 0 h 6858000"/>
              <a:gd name="connsiteX17" fmla="*/ 12192000 w 12192000"/>
              <a:gd name="connsiteY17" fmla="*/ 0 h 6858000"/>
              <a:gd name="connsiteX18" fmla="*/ 12192000 w 12192000"/>
              <a:gd name="connsiteY18" fmla="*/ 2394269 h 6858000"/>
              <a:gd name="connsiteX19" fmla="*/ 12175207 w 12192000"/>
              <a:gd name="connsiteY19" fmla="*/ 2260600 h 6858000"/>
              <a:gd name="connsiteX20" fmla="*/ 11277600 w 12192000"/>
              <a:gd name="connsiteY20" fmla="*/ 355600 h 6858000"/>
              <a:gd name="connsiteX21" fmla="*/ 5908039 w 12192000"/>
              <a:gd name="connsiteY21" fmla="*/ 355599 h 6858000"/>
              <a:gd name="connsiteX22" fmla="*/ 3827462 w 12192000"/>
              <a:gd name="connsiteY22" fmla="*/ 31114 h 6858000"/>
              <a:gd name="connsiteX23" fmla="*/ 0 w 12192000"/>
              <a:gd name="connsiteY23" fmla="*/ 0 h 6858000"/>
              <a:gd name="connsiteX24" fmla="*/ 2478028 w 12192000"/>
              <a:gd name="connsiteY24" fmla="*/ 0 h 6858000"/>
              <a:gd name="connsiteX25" fmla="*/ 2370739 w 12192000"/>
              <a:gd name="connsiteY25" fmla="*/ 31731 h 6858000"/>
              <a:gd name="connsiteX26" fmla="*/ 2194559 w 12192000"/>
              <a:gd name="connsiteY26" fmla="*/ 111759 h 6858000"/>
              <a:gd name="connsiteX27" fmla="*/ 15129 w 12192000"/>
              <a:gd name="connsiteY27" fmla="*/ 2501474 h 6858000"/>
              <a:gd name="connsiteX28" fmla="*/ 0 w 12192000"/>
              <a:gd name="connsiteY28" fmla="*/ 25715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6858000">
                <a:moveTo>
                  <a:pt x="5908039" y="6349999"/>
                </a:moveTo>
                <a:cubicBezTo>
                  <a:pt x="6814819" y="6341427"/>
                  <a:pt x="7943145" y="6658074"/>
                  <a:pt x="8920062" y="6847874"/>
                </a:cubicBezTo>
                <a:lnTo>
                  <a:pt x="8975895" y="6858000"/>
                </a:lnTo>
                <a:lnTo>
                  <a:pt x="3141622" y="6858000"/>
                </a:lnTo>
                <a:lnTo>
                  <a:pt x="3231832" y="6837680"/>
                </a:lnTo>
                <a:cubicBezTo>
                  <a:pt x="4123478" y="6629823"/>
                  <a:pt x="5102013" y="6357619"/>
                  <a:pt x="5908039" y="6349999"/>
                </a:cubicBezTo>
                <a:close/>
                <a:moveTo>
                  <a:pt x="0" y="4439557"/>
                </a:moveTo>
                <a:lnTo>
                  <a:pt x="109537" y="5065395"/>
                </a:lnTo>
                <a:cubicBezTo>
                  <a:pt x="271872" y="5810859"/>
                  <a:pt x="539788" y="6495227"/>
                  <a:pt x="911370" y="6821995"/>
                </a:cubicBezTo>
                <a:lnTo>
                  <a:pt x="956745" y="6858000"/>
                </a:lnTo>
                <a:lnTo>
                  <a:pt x="0" y="6858000"/>
                </a:lnTo>
                <a:close/>
                <a:moveTo>
                  <a:pt x="12192000" y="4323782"/>
                </a:moveTo>
                <a:lnTo>
                  <a:pt x="12192000" y="6858000"/>
                </a:lnTo>
                <a:lnTo>
                  <a:pt x="10727757" y="6858000"/>
                </a:lnTo>
                <a:lnTo>
                  <a:pt x="10749280" y="6847840"/>
                </a:lnTo>
                <a:cubicBezTo>
                  <a:pt x="11379676" y="6504411"/>
                  <a:pt x="11914829" y="5375824"/>
                  <a:pt x="12159124" y="4459133"/>
                </a:cubicBezTo>
                <a:close/>
                <a:moveTo>
                  <a:pt x="3651342" y="0"/>
                </a:moveTo>
                <a:lnTo>
                  <a:pt x="12192000" y="0"/>
                </a:lnTo>
                <a:lnTo>
                  <a:pt x="12192000" y="2394269"/>
                </a:lnTo>
                <a:lnTo>
                  <a:pt x="12175207" y="2260600"/>
                </a:lnTo>
                <a:cubicBezTo>
                  <a:pt x="12069895" y="1497938"/>
                  <a:pt x="11850688" y="667808"/>
                  <a:pt x="11277600" y="355600"/>
                </a:cubicBezTo>
                <a:cubicBezTo>
                  <a:pt x="10360660" y="-143933"/>
                  <a:pt x="7421879" y="396239"/>
                  <a:pt x="5908039" y="355599"/>
                </a:cubicBezTo>
                <a:cubicBezTo>
                  <a:pt x="5151119" y="335279"/>
                  <a:pt x="4451984" y="149436"/>
                  <a:pt x="3827462" y="31114"/>
                </a:cubicBezTo>
                <a:close/>
                <a:moveTo>
                  <a:pt x="0" y="0"/>
                </a:moveTo>
                <a:lnTo>
                  <a:pt x="2478028" y="0"/>
                </a:lnTo>
                <a:lnTo>
                  <a:pt x="2370739" y="31731"/>
                </a:lnTo>
                <a:cubicBezTo>
                  <a:pt x="2310606" y="54014"/>
                  <a:pt x="2251868" y="80538"/>
                  <a:pt x="2194559" y="111759"/>
                </a:cubicBezTo>
                <a:cubicBezTo>
                  <a:pt x="1334928" y="580071"/>
                  <a:pt x="295215" y="1456173"/>
                  <a:pt x="15129" y="2501474"/>
                </a:cubicBezTo>
                <a:lnTo>
                  <a:pt x="0" y="2571546"/>
                </a:lnTo>
                <a:close/>
              </a:path>
            </a:pathLst>
          </a:custGeom>
          <a:solidFill>
            <a:schemeClr val="accent6">
              <a:lumMod val="20000"/>
              <a:lumOff val="80000"/>
            </a:schemeClr>
          </a:solidFill>
          <a:ln>
            <a:noFill/>
          </a:ln>
          <a:effectLst>
            <a:outerShdw blurRad="6604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a:extLst>
              <a:ext uri="{FF2B5EF4-FFF2-40B4-BE49-F238E27FC236}">
                <a16:creationId xmlns:a16="http://schemas.microsoft.com/office/drawing/2014/main" id="{F7390E62-0154-4C64-9ABF-007CE3B121DA}"/>
              </a:ext>
            </a:extLst>
          </p:cNvPr>
          <p:cNvSpPr/>
          <p:nvPr/>
        </p:nvSpPr>
        <p:spPr>
          <a:xfrm>
            <a:off x="2194561" y="2705725"/>
            <a:ext cx="7498080" cy="1446550"/>
          </a:xfrm>
          <a:prstGeom prst="rect">
            <a:avLst/>
          </a:prstGeom>
          <a:noFill/>
          <a:ln>
            <a:noFill/>
          </a:ln>
        </p:spPr>
        <p:txBody>
          <a:bodyPr wrap="square" lIns="91440" tIns="45720" rIns="91440" bIns="45720">
            <a:spAutoFit/>
          </a:bodyPr>
          <a:lstStyle/>
          <a:p>
            <a:pPr algn="ctr"/>
            <a:r>
              <a:rPr lang="en-US" altLang="zh-CN" sz="8800" b="1" cap="none" spc="0" dirty="0">
                <a:ln w="9525">
                  <a:noFill/>
                  <a:prstDash val="solid"/>
                </a:ln>
                <a:solidFill>
                  <a:schemeClr val="tx1"/>
                </a:solidFill>
                <a:effectLst>
                  <a:outerShdw blurRad="12700" dist="38100" dir="2700000" algn="tl" rotWithShape="0">
                    <a:schemeClr val="bg1"/>
                  </a:outerShdw>
                </a:effectLst>
                <a:latin typeface="Snap ITC" panose="04040A07060A02020202" pitchFamily="82" charset="0"/>
              </a:rPr>
              <a:t>Adventure</a:t>
            </a:r>
            <a:endParaRPr lang="zh-CN" altLang="en-US" sz="8800" b="1" cap="none" spc="0" dirty="0">
              <a:ln w="9525">
                <a:noFill/>
                <a:prstDash val="solid"/>
              </a:ln>
              <a:solidFill>
                <a:schemeClr val="tx1"/>
              </a:solidFill>
              <a:effectLst>
                <a:outerShdw blurRad="12700" dist="38100" dir="2700000" algn="tl" rotWithShape="0">
                  <a:schemeClr val="bg1"/>
                </a:outerShdw>
              </a:effectLst>
              <a:latin typeface="Snap ITC" panose="04040A07060A02020202" pitchFamily="82" charset="0"/>
            </a:endParaRPr>
          </a:p>
        </p:txBody>
      </p:sp>
    </p:spTree>
    <p:extLst>
      <p:ext uri="{BB962C8B-B14F-4D97-AF65-F5344CB8AC3E}">
        <p14:creationId xmlns:p14="http://schemas.microsoft.com/office/powerpoint/2010/main" val="26092106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3431</TotalTime>
  <Words>4405</Words>
  <Application>Microsoft Office PowerPoint</Application>
  <PresentationFormat>宽屏</PresentationFormat>
  <Paragraphs>660</Paragraphs>
  <Slides>89</Slides>
  <Notes>75</Notes>
  <HiddenSlides>0</HiddenSlides>
  <MMClips>4</MMClips>
  <ScaleCrop>false</ScaleCrop>
  <HeadingPairs>
    <vt:vector size="6" baseType="variant">
      <vt:variant>
        <vt:lpstr>已用的字体</vt:lpstr>
      </vt:variant>
      <vt:variant>
        <vt:i4>46</vt:i4>
      </vt:variant>
      <vt:variant>
        <vt:lpstr>主题</vt:lpstr>
      </vt:variant>
      <vt:variant>
        <vt:i4>1</vt:i4>
      </vt:variant>
      <vt:variant>
        <vt:lpstr>幻灯片标题</vt:lpstr>
      </vt:variant>
      <vt:variant>
        <vt:i4>89</vt:i4>
      </vt:variant>
    </vt:vector>
  </HeadingPairs>
  <TitlesOfParts>
    <vt:vector size="136" baseType="lpstr">
      <vt:lpstr>-apple-system-font</vt:lpstr>
      <vt:lpstr>HGB7_CNKI</vt:lpstr>
      <vt:lpstr>HGF2_CNKI</vt:lpstr>
      <vt:lpstr>等线</vt:lpstr>
      <vt:lpstr>等线 Light</vt:lpstr>
      <vt:lpstr>方正粗黑宋简体</vt:lpstr>
      <vt:lpstr>方正兰亭超细黑简体</vt:lpstr>
      <vt:lpstr>方正兰亭粗黑简体</vt:lpstr>
      <vt:lpstr>方正兰亭细黑_GBK</vt:lpstr>
      <vt:lpstr>方正手迹-丁谦硬笔楷书 简</vt:lpstr>
      <vt:lpstr>方正手迹-蓝阁寒心体 简</vt:lpstr>
      <vt:lpstr>方正字迹-龙吟体 简</vt:lpstr>
      <vt:lpstr>华光标题黑_CNKI</vt:lpstr>
      <vt:lpstr>华光超粗黑_CNKI</vt:lpstr>
      <vt:lpstr>华光淡古印_CNKI</vt:lpstr>
      <vt:lpstr>华光行楷_CNKI</vt:lpstr>
      <vt:lpstr>华光中等线_CNKI</vt:lpstr>
      <vt:lpstr>华光综艺_CNKI</vt:lpstr>
      <vt:lpstr>华文行楷</vt:lpstr>
      <vt:lpstr>华文细黑</vt:lpstr>
      <vt:lpstr>楷体</vt:lpstr>
      <vt:lpstr>庞门正道标题体</vt:lpstr>
      <vt:lpstr>庞门正道粗书体</vt:lpstr>
      <vt:lpstr>宋体</vt:lpstr>
      <vt:lpstr>Microsoft YaHei</vt:lpstr>
      <vt:lpstr>Microsoft YaHei</vt:lpstr>
      <vt:lpstr>微软雅黑 Light</vt:lpstr>
      <vt:lpstr>Arial</vt:lpstr>
      <vt:lpstr>Arial Black</vt:lpstr>
      <vt:lpstr>Bahnschrift SemiBold</vt:lpstr>
      <vt:lpstr>Bahnschrift SemiLight SemiConde</vt:lpstr>
      <vt:lpstr>Berlin Sans FB</vt:lpstr>
      <vt:lpstr>Berlin Sans FB Demi</vt:lpstr>
      <vt:lpstr>Britannic Bold</vt:lpstr>
      <vt:lpstr>Cambria</vt:lpstr>
      <vt:lpstr>Candara</vt:lpstr>
      <vt:lpstr>Century</vt:lpstr>
      <vt:lpstr>Colonna MT</vt:lpstr>
      <vt:lpstr>Eras Bold ITC</vt:lpstr>
      <vt:lpstr>Forte</vt:lpstr>
      <vt:lpstr>Franklin Gothic Demi</vt:lpstr>
      <vt:lpstr>Franklin Gothic Heavy</vt:lpstr>
      <vt:lpstr>MecSoft_Font-1</vt:lpstr>
      <vt:lpstr>Rockwell Extra Bold</vt:lpstr>
      <vt:lpstr>Snap ITC</vt:lpstr>
      <vt:lpstr>Tw Cen MT Condensed</vt:lpstr>
      <vt:lpstr>Office 主题​​</vt:lpstr>
      <vt:lpstr>PPT自我尝试与练习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PPT自我尝试与练习</dc:title>
  <dc:creator>Qin</dc:creator>
  <cp:lastModifiedBy>Qin</cp:lastModifiedBy>
  <cp:revision>296</cp:revision>
  <dcterms:created xsi:type="dcterms:W3CDTF">2020-06-29T09:32:32Z</dcterms:created>
  <dcterms:modified xsi:type="dcterms:W3CDTF">2020-11-26T10:35:01Z</dcterms:modified>
</cp:coreProperties>
</file>